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33"/>
  </p:notesMasterIdLst>
  <p:sldIdLst>
    <p:sldId id="502" r:id="rId3"/>
    <p:sldId id="490" r:id="rId4"/>
    <p:sldId id="263" r:id="rId5"/>
    <p:sldId id="401" r:id="rId6"/>
    <p:sldId id="462" r:id="rId7"/>
    <p:sldId id="466" r:id="rId8"/>
    <p:sldId id="399" r:id="rId9"/>
    <p:sldId id="489" r:id="rId10"/>
    <p:sldId id="491" r:id="rId11"/>
    <p:sldId id="478" r:id="rId12"/>
    <p:sldId id="496" r:id="rId13"/>
    <p:sldId id="498" r:id="rId14"/>
    <p:sldId id="494" r:id="rId15"/>
    <p:sldId id="495" r:id="rId16"/>
    <p:sldId id="400" r:id="rId17"/>
    <p:sldId id="4823" r:id="rId18"/>
    <p:sldId id="4850" r:id="rId19"/>
    <p:sldId id="4831" r:id="rId20"/>
    <p:sldId id="4824" r:id="rId21"/>
    <p:sldId id="4851" r:id="rId22"/>
    <p:sldId id="4833" r:id="rId23"/>
    <p:sldId id="4835" r:id="rId24"/>
    <p:sldId id="4828" r:id="rId25"/>
    <p:sldId id="4849" r:id="rId26"/>
    <p:sldId id="4847" r:id="rId27"/>
    <p:sldId id="4777" r:id="rId28"/>
    <p:sldId id="484" r:id="rId29"/>
    <p:sldId id="402" r:id="rId30"/>
    <p:sldId id="4852" r:id="rId31"/>
    <p:sldId id="476" r:id="rId3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5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E3"/>
    <a:srgbClr val="796856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45" autoAdjust="0"/>
    <p:restoredTop sz="92653"/>
  </p:normalViewPr>
  <p:slideViewPr>
    <p:cSldViewPr snapToGrid="0" showGuides="1">
      <p:cViewPr varScale="1">
        <p:scale>
          <a:sx n="147" d="100"/>
          <a:sy n="147" d="100"/>
        </p:scale>
        <p:origin x="1182" y="126"/>
      </p:cViewPr>
      <p:guideLst>
        <p:guide orient="horz" pos="295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3D8349-7C28-5C42-81DC-7542CD7BB0F5}" type="doc">
      <dgm:prSet loTypeId="urn:microsoft.com/office/officeart/2005/8/layout/pyramid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6895600-BD7B-9A4A-8F6E-43F1199736FC}">
      <dgm:prSet phldrT="[Text]" custT="1"/>
      <dgm:spPr>
        <a:solidFill>
          <a:srgbClr val="166283"/>
        </a:solidFill>
      </dgm:spPr>
      <dgm:t>
        <a:bodyPr/>
        <a:lstStyle/>
        <a:p>
          <a:endParaRPr lang="de-DE" sz="16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4DE79993-FB9B-E84B-8CCC-9CBDEDF2BEBF}" type="parTrans" cxnId="{B6F26689-20FC-A54E-BAA2-F4EC269FAF74}">
      <dgm:prSet/>
      <dgm:spPr/>
      <dgm:t>
        <a:bodyPr/>
        <a:lstStyle/>
        <a:p>
          <a:endParaRPr lang="de-DE" sz="1600"/>
        </a:p>
      </dgm:t>
    </dgm:pt>
    <dgm:pt modelId="{615E29A4-614C-2244-9BE8-B2DF88172C1E}" type="sibTrans" cxnId="{B6F26689-20FC-A54E-BAA2-F4EC269FAF74}">
      <dgm:prSet/>
      <dgm:spPr/>
      <dgm:t>
        <a:bodyPr/>
        <a:lstStyle/>
        <a:p>
          <a:endParaRPr lang="de-DE" sz="1600"/>
        </a:p>
      </dgm:t>
    </dgm:pt>
    <dgm:pt modelId="{CC855F6E-AF1E-DE4A-8D4C-800AFEDC442D}">
      <dgm:prSet phldrT="[Text]" custT="1"/>
      <dgm:spPr>
        <a:solidFill>
          <a:srgbClr val="19749C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25400" tIns="25400" rIns="25400" bIns="25400" numCol="1" spcCol="1270" anchor="ctr" anchorCtr="0"/>
        <a:lstStyle/>
        <a:p>
          <a:r>
            <a:rPr lang="de-DE" sz="1600" kern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Tools</a:t>
          </a:r>
        </a:p>
      </dgm:t>
    </dgm:pt>
    <dgm:pt modelId="{93C66F13-257C-D24E-86E5-252FE705B16D}" type="parTrans" cxnId="{A2C89BD1-2475-8F43-8506-E7D0ECE7057B}">
      <dgm:prSet/>
      <dgm:spPr/>
      <dgm:t>
        <a:bodyPr/>
        <a:lstStyle/>
        <a:p>
          <a:endParaRPr lang="de-DE" sz="1600"/>
        </a:p>
      </dgm:t>
    </dgm:pt>
    <dgm:pt modelId="{F21EF9AF-785A-7644-87D0-86B73A08BCC3}" type="sibTrans" cxnId="{A2C89BD1-2475-8F43-8506-E7D0ECE7057B}">
      <dgm:prSet/>
      <dgm:spPr/>
      <dgm:t>
        <a:bodyPr/>
        <a:lstStyle/>
        <a:p>
          <a:endParaRPr lang="de-DE" sz="1600"/>
        </a:p>
      </dgm:t>
    </dgm:pt>
    <dgm:pt modelId="{61FEBD36-3120-2845-9093-58D6567C792F}">
      <dgm:prSet phldrT="[Text]" custT="1"/>
      <dgm:spPr>
        <a:solidFill>
          <a:srgbClr val="1B84B2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25400" tIns="25400" rIns="25400" bIns="25400" numCol="1" spcCol="1270" anchor="ctr" anchorCtr="0"/>
        <a:lstStyle/>
        <a:p>
          <a:r>
            <a:rPr lang="de-DE" sz="1600" kern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Network</a:t>
          </a:r>
          <a:r>
            <a:rPr lang="de-DE" sz="16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de-DE" sz="1600" kern="1200" dirty="0" err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Artifacts</a:t>
          </a:r>
          <a:endParaRPr lang="de-DE" sz="1600" kern="12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CCD6265-9245-074D-8CBC-AA7262C20918}" type="parTrans" cxnId="{48F7E0E4-C4E3-9A4D-8A39-2BBC97A86263}">
      <dgm:prSet/>
      <dgm:spPr/>
      <dgm:t>
        <a:bodyPr/>
        <a:lstStyle/>
        <a:p>
          <a:endParaRPr lang="de-DE" sz="1600"/>
        </a:p>
      </dgm:t>
    </dgm:pt>
    <dgm:pt modelId="{B12E331E-8C3B-7E44-976B-77F9F0BD422A}" type="sibTrans" cxnId="{48F7E0E4-C4E3-9A4D-8A39-2BBC97A86263}">
      <dgm:prSet/>
      <dgm:spPr/>
      <dgm:t>
        <a:bodyPr/>
        <a:lstStyle/>
        <a:p>
          <a:endParaRPr lang="de-DE" sz="1600"/>
        </a:p>
      </dgm:t>
    </dgm:pt>
    <dgm:pt modelId="{ECB5E56C-4147-E249-87A3-E170E1B1F3FD}">
      <dgm:prSet phldrT="[Text]" custT="1"/>
      <dgm:spPr>
        <a:solidFill>
          <a:srgbClr val="1E96CA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25400" tIns="25400" rIns="25400" bIns="254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Domain </a:t>
          </a:r>
          <a:r>
            <a:rPr lang="de-DE" sz="1600" kern="1200" dirty="0" err="1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Names</a:t>
          </a:r>
          <a:endParaRPr lang="de-DE" sz="1600" kern="1200" dirty="0">
            <a:solidFill>
              <a:srgbClr val="FFFFF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A1CD256-014F-EE4E-8CD6-57ED54451DCE}" type="parTrans" cxnId="{87064670-0A27-2A4A-AE15-240C0FB8E96C}">
      <dgm:prSet/>
      <dgm:spPr/>
      <dgm:t>
        <a:bodyPr/>
        <a:lstStyle/>
        <a:p>
          <a:endParaRPr lang="de-DE" sz="1600"/>
        </a:p>
      </dgm:t>
    </dgm:pt>
    <dgm:pt modelId="{BB57E8D7-CF41-5141-A681-3A6BA3E69050}" type="sibTrans" cxnId="{87064670-0A27-2A4A-AE15-240C0FB8E96C}">
      <dgm:prSet/>
      <dgm:spPr/>
      <dgm:t>
        <a:bodyPr/>
        <a:lstStyle/>
        <a:p>
          <a:endParaRPr lang="de-DE" sz="1600"/>
        </a:p>
      </dgm:t>
    </dgm:pt>
    <dgm:pt modelId="{0854EEE2-7882-9549-B21A-0931DE7E02E7}">
      <dgm:prSet phldrT="[Text]" custT="1"/>
      <dgm:spPr>
        <a:solidFill>
          <a:srgbClr val="1F9DD4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25400" tIns="25400" rIns="25400" bIns="254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IP </a:t>
          </a:r>
          <a:r>
            <a:rPr lang="de-DE" sz="1600" kern="1200" dirty="0" err="1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Addresses</a:t>
          </a:r>
          <a:endParaRPr lang="de-DE" sz="1600" kern="1200" dirty="0">
            <a:solidFill>
              <a:srgbClr val="FFFFF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F5E88F4-CE88-1E4F-A3D4-CC99EC53469B}" type="parTrans" cxnId="{D6203250-5EBA-5445-B98A-583C6B61F9AA}">
      <dgm:prSet/>
      <dgm:spPr/>
      <dgm:t>
        <a:bodyPr/>
        <a:lstStyle/>
        <a:p>
          <a:endParaRPr lang="de-DE" sz="1600"/>
        </a:p>
      </dgm:t>
    </dgm:pt>
    <dgm:pt modelId="{F3ADB664-B2F9-ED4E-8FBE-F25E8193885F}" type="sibTrans" cxnId="{D6203250-5EBA-5445-B98A-583C6B61F9AA}">
      <dgm:prSet/>
      <dgm:spPr/>
      <dgm:t>
        <a:bodyPr/>
        <a:lstStyle/>
        <a:p>
          <a:endParaRPr lang="de-DE" sz="1600"/>
        </a:p>
      </dgm:t>
    </dgm:pt>
    <dgm:pt modelId="{6D8E5A7A-74AE-064B-AD8D-2903BEAEA484}">
      <dgm:prSet phldrT="[Text]" custT="1"/>
      <dgm:spPr>
        <a:solidFill>
          <a:srgbClr val="20ACE8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25400" tIns="25400" rIns="25400" bIns="254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Hash Values</a:t>
          </a:r>
        </a:p>
      </dgm:t>
    </dgm:pt>
    <dgm:pt modelId="{B4E869D1-55B9-AC46-9B9C-835427DDD914}" type="parTrans" cxnId="{094AD1A6-00AD-9247-B71F-69AFE59E1DDC}">
      <dgm:prSet/>
      <dgm:spPr/>
      <dgm:t>
        <a:bodyPr/>
        <a:lstStyle/>
        <a:p>
          <a:endParaRPr lang="de-DE" sz="1600"/>
        </a:p>
      </dgm:t>
    </dgm:pt>
    <dgm:pt modelId="{54A0B20C-4FF7-B144-B484-11408F9A0B4D}" type="sibTrans" cxnId="{094AD1A6-00AD-9247-B71F-69AFE59E1DDC}">
      <dgm:prSet/>
      <dgm:spPr/>
      <dgm:t>
        <a:bodyPr/>
        <a:lstStyle/>
        <a:p>
          <a:endParaRPr lang="de-DE" sz="1600"/>
        </a:p>
      </dgm:t>
    </dgm:pt>
    <dgm:pt modelId="{DB4BC5B7-7F30-8B40-A3C1-B52C9A3D39EB}" type="pres">
      <dgm:prSet presAssocID="{A13D8349-7C28-5C42-81DC-7542CD7BB0F5}" presName="Name0" presStyleCnt="0">
        <dgm:presLayoutVars>
          <dgm:dir/>
          <dgm:animLvl val="lvl"/>
          <dgm:resizeHandles val="exact"/>
        </dgm:presLayoutVars>
      </dgm:prSet>
      <dgm:spPr/>
    </dgm:pt>
    <dgm:pt modelId="{15F3D2A9-185C-6546-B6BF-F8BEBC8E27E0}" type="pres">
      <dgm:prSet presAssocID="{E6895600-BD7B-9A4A-8F6E-43F1199736FC}" presName="Name8" presStyleCnt="0"/>
      <dgm:spPr/>
    </dgm:pt>
    <dgm:pt modelId="{0774DE47-80B6-B44E-8473-EF48D39BCDEC}" type="pres">
      <dgm:prSet presAssocID="{E6895600-BD7B-9A4A-8F6E-43F1199736FC}" presName="level" presStyleLbl="node1" presStyleIdx="0" presStyleCnt="6">
        <dgm:presLayoutVars>
          <dgm:chMax val="1"/>
          <dgm:bulletEnabled val="1"/>
        </dgm:presLayoutVars>
      </dgm:prSet>
      <dgm:spPr/>
    </dgm:pt>
    <dgm:pt modelId="{DB149188-A183-EB4A-97F9-178875557097}" type="pres">
      <dgm:prSet presAssocID="{E6895600-BD7B-9A4A-8F6E-43F1199736F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420B83F-77A9-724A-9929-9AA97E186A2E}" type="pres">
      <dgm:prSet presAssocID="{CC855F6E-AF1E-DE4A-8D4C-800AFEDC442D}" presName="Name8" presStyleCnt="0"/>
      <dgm:spPr/>
    </dgm:pt>
    <dgm:pt modelId="{BA97BA2D-3737-F545-AB02-18A27911E6B9}" type="pres">
      <dgm:prSet presAssocID="{CC855F6E-AF1E-DE4A-8D4C-800AFEDC442D}" presName="level" presStyleLbl="node1" presStyleIdx="1" presStyleCnt="6">
        <dgm:presLayoutVars>
          <dgm:chMax val="1"/>
          <dgm:bulletEnabled val="1"/>
        </dgm:presLayoutVars>
      </dgm:prSet>
      <dgm:spPr>
        <a:xfrm>
          <a:off x="1515533" y="660135"/>
          <a:ext cx="1515533" cy="660135"/>
        </a:xfrm>
        <a:prstGeom prst="trapezoid">
          <a:avLst>
            <a:gd name="adj" fmla="val 57395"/>
          </a:avLst>
        </a:prstGeom>
      </dgm:spPr>
    </dgm:pt>
    <dgm:pt modelId="{26E18EC2-EFDF-1C4A-B6C1-F9D4A880644B}" type="pres">
      <dgm:prSet presAssocID="{CC855F6E-AF1E-DE4A-8D4C-800AFEDC442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CC73952-A12C-1141-B0AF-475943572283}" type="pres">
      <dgm:prSet presAssocID="{61FEBD36-3120-2845-9093-58D6567C792F}" presName="Name8" presStyleCnt="0"/>
      <dgm:spPr/>
    </dgm:pt>
    <dgm:pt modelId="{B0BC7A43-C91D-1B4E-B045-0E36A16975B6}" type="pres">
      <dgm:prSet presAssocID="{61FEBD36-3120-2845-9093-58D6567C792F}" presName="level" presStyleLbl="node1" presStyleIdx="2" presStyleCnt="6">
        <dgm:presLayoutVars>
          <dgm:chMax val="1"/>
          <dgm:bulletEnabled val="1"/>
        </dgm:presLayoutVars>
      </dgm:prSet>
      <dgm:spPr>
        <a:xfrm>
          <a:off x="1136650" y="1320270"/>
          <a:ext cx="2273300" cy="660135"/>
        </a:xfrm>
        <a:prstGeom prst="trapezoid">
          <a:avLst>
            <a:gd name="adj" fmla="val 57395"/>
          </a:avLst>
        </a:prstGeom>
      </dgm:spPr>
    </dgm:pt>
    <dgm:pt modelId="{F8DF163A-893F-E647-B240-A71A5455A032}" type="pres">
      <dgm:prSet presAssocID="{61FEBD36-3120-2845-9093-58D6567C792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3326CCC-0ACC-B643-A60C-27712B5A40AC}" type="pres">
      <dgm:prSet presAssocID="{ECB5E56C-4147-E249-87A3-E170E1B1F3FD}" presName="Name8" presStyleCnt="0"/>
      <dgm:spPr/>
    </dgm:pt>
    <dgm:pt modelId="{D5460B14-EA48-F74B-9BF1-13227D2EA77B}" type="pres">
      <dgm:prSet presAssocID="{ECB5E56C-4147-E249-87A3-E170E1B1F3FD}" presName="level" presStyleLbl="node1" presStyleIdx="3" presStyleCnt="6">
        <dgm:presLayoutVars>
          <dgm:chMax val="1"/>
          <dgm:bulletEnabled val="1"/>
        </dgm:presLayoutVars>
      </dgm:prSet>
      <dgm:spPr>
        <a:xfrm>
          <a:off x="757766" y="1980406"/>
          <a:ext cx="3031066" cy="660135"/>
        </a:xfrm>
        <a:prstGeom prst="trapezoid">
          <a:avLst>
            <a:gd name="adj" fmla="val 57395"/>
          </a:avLst>
        </a:prstGeom>
      </dgm:spPr>
    </dgm:pt>
    <dgm:pt modelId="{8D690794-C70D-EF4B-BC11-429B40DEBCB0}" type="pres">
      <dgm:prSet presAssocID="{ECB5E56C-4147-E249-87A3-E170E1B1F3F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387435C-206F-0B48-B800-2EF46592E795}" type="pres">
      <dgm:prSet presAssocID="{0854EEE2-7882-9549-B21A-0931DE7E02E7}" presName="Name8" presStyleCnt="0"/>
      <dgm:spPr/>
    </dgm:pt>
    <dgm:pt modelId="{4DB84169-1171-E94D-AD40-375D21EBC306}" type="pres">
      <dgm:prSet presAssocID="{0854EEE2-7882-9549-B21A-0931DE7E02E7}" presName="level" presStyleLbl="node1" presStyleIdx="4" presStyleCnt="6">
        <dgm:presLayoutVars>
          <dgm:chMax val="1"/>
          <dgm:bulletEnabled val="1"/>
        </dgm:presLayoutVars>
      </dgm:prSet>
      <dgm:spPr>
        <a:xfrm>
          <a:off x="378883" y="2640541"/>
          <a:ext cx="3788833" cy="660135"/>
        </a:xfrm>
        <a:prstGeom prst="trapezoid">
          <a:avLst>
            <a:gd name="adj" fmla="val 57395"/>
          </a:avLst>
        </a:prstGeom>
      </dgm:spPr>
    </dgm:pt>
    <dgm:pt modelId="{D5163BD4-5802-774A-8FED-3F4183DB9E57}" type="pres">
      <dgm:prSet presAssocID="{0854EEE2-7882-9549-B21A-0931DE7E02E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3E27642-1249-AA4F-8597-797DE4064BC9}" type="pres">
      <dgm:prSet presAssocID="{6D8E5A7A-74AE-064B-AD8D-2903BEAEA484}" presName="Name8" presStyleCnt="0"/>
      <dgm:spPr/>
    </dgm:pt>
    <dgm:pt modelId="{CEE59345-541F-8E41-BD06-F3C6E540664D}" type="pres">
      <dgm:prSet presAssocID="{6D8E5A7A-74AE-064B-AD8D-2903BEAEA484}" presName="level" presStyleLbl="node1" presStyleIdx="5" presStyleCnt="6">
        <dgm:presLayoutVars>
          <dgm:chMax val="1"/>
          <dgm:bulletEnabled val="1"/>
        </dgm:presLayoutVars>
      </dgm:prSet>
      <dgm:spPr>
        <a:xfrm>
          <a:off x="0" y="3300676"/>
          <a:ext cx="4546600" cy="660135"/>
        </a:xfrm>
        <a:prstGeom prst="trapezoid">
          <a:avLst>
            <a:gd name="adj" fmla="val 57395"/>
          </a:avLst>
        </a:prstGeom>
      </dgm:spPr>
    </dgm:pt>
    <dgm:pt modelId="{F446D48C-C82D-164C-A5A0-573DE8EAC6B1}" type="pres">
      <dgm:prSet presAssocID="{6D8E5A7A-74AE-064B-AD8D-2903BEAEA484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8AC02704-930C-A343-911B-3F67D15EE423}" type="presOf" srcId="{ECB5E56C-4147-E249-87A3-E170E1B1F3FD}" destId="{D5460B14-EA48-F74B-9BF1-13227D2EA77B}" srcOrd="0" destOrd="0" presId="urn:microsoft.com/office/officeart/2005/8/layout/pyramid1"/>
    <dgm:cxn modelId="{B292B40A-B23D-B144-ABC3-F72F76A57B45}" type="presOf" srcId="{ECB5E56C-4147-E249-87A3-E170E1B1F3FD}" destId="{8D690794-C70D-EF4B-BC11-429B40DEBCB0}" srcOrd="1" destOrd="0" presId="urn:microsoft.com/office/officeart/2005/8/layout/pyramid1"/>
    <dgm:cxn modelId="{B3128D10-A7F6-3C46-A32B-E9D80929C467}" type="presOf" srcId="{0854EEE2-7882-9549-B21A-0931DE7E02E7}" destId="{4DB84169-1171-E94D-AD40-375D21EBC306}" srcOrd="0" destOrd="0" presId="urn:microsoft.com/office/officeart/2005/8/layout/pyramid1"/>
    <dgm:cxn modelId="{D1808518-8728-B240-8666-F299E381F3C5}" type="presOf" srcId="{61FEBD36-3120-2845-9093-58D6567C792F}" destId="{F8DF163A-893F-E647-B240-A71A5455A032}" srcOrd="1" destOrd="0" presId="urn:microsoft.com/office/officeart/2005/8/layout/pyramid1"/>
    <dgm:cxn modelId="{76BF162E-BBDD-8D4B-A742-625DB6965482}" type="presOf" srcId="{0854EEE2-7882-9549-B21A-0931DE7E02E7}" destId="{D5163BD4-5802-774A-8FED-3F4183DB9E57}" srcOrd="1" destOrd="0" presId="urn:microsoft.com/office/officeart/2005/8/layout/pyramid1"/>
    <dgm:cxn modelId="{A9CB4134-7162-FB42-B4D0-D93694199EF3}" type="presOf" srcId="{A13D8349-7C28-5C42-81DC-7542CD7BB0F5}" destId="{DB4BC5B7-7F30-8B40-A3C1-B52C9A3D39EB}" srcOrd="0" destOrd="0" presId="urn:microsoft.com/office/officeart/2005/8/layout/pyramid1"/>
    <dgm:cxn modelId="{966A6236-85FB-C348-86A8-4C80E170CBE7}" type="presOf" srcId="{CC855F6E-AF1E-DE4A-8D4C-800AFEDC442D}" destId="{26E18EC2-EFDF-1C4A-B6C1-F9D4A880644B}" srcOrd="1" destOrd="0" presId="urn:microsoft.com/office/officeart/2005/8/layout/pyramid1"/>
    <dgm:cxn modelId="{D2ABC73D-5A7F-7D49-A9DA-1529C21DB882}" type="presOf" srcId="{6D8E5A7A-74AE-064B-AD8D-2903BEAEA484}" destId="{CEE59345-541F-8E41-BD06-F3C6E540664D}" srcOrd="0" destOrd="0" presId="urn:microsoft.com/office/officeart/2005/8/layout/pyramid1"/>
    <dgm:cxn modelId="{A7A04F48-84BB-AF41-960B-576DD2B20733}" type="presOf" srcId="{61FEBD36-3120-2845-9093-58D6567C792F}" destId="{B0BC7A43-C91D-1B4E-B045-0E36A16975B6}" srcOrd="0" destOrd="0" presId="urn:microsoft.com/office/officeart/2005/8/layout/pyramid1"/>
    <dgm:cxn modelId="{718FDE48-927A-1649-BE32-650A21967409}" type="presOf" srcId="{E6895600-BD7B-9A4A-8F6E-43F1199736FC}" destId="{0774DE47-80B6-B44E-8473-EF48D39BCDEC}" srcOrd="0" destOrd="0" presId="urn:microsoft.com/office/officeart/2005/8/layout/pyramid1"/>
    <dgm:cxn modelId="{0822D06F-ACEB-494D-BAFD-8668A1609842}" type="presOf" srcId="{E6895600-BD7B-9A4A-8F6E-43F1199736FC}" destId="{DB149188-A183-EB4A-97F9-178875557097}" srcOrd="1" destOrd="0" presId="urn:microsoft.com/office/officeart/2005/8/layout/pyramid1"/>
    <dgm:cxn modelId="{D6203250-5EBA-5445-B98A-583C6B61F9AA}" srcId="{A13D8349-7C28-5C42-81DC-7542CD7BB0F5}" destId="{0854EEE2-7882-9549-B21A-0931DE7E02E7}" srcOrd="4" destOrd="0" parTransId="{6F5E88F4-CE88-1E4F-A3D4-CC99EC53469B}" sibTransId="{F3ADB664-B2F9-ED4E-8FBE-F25E8193885F}"/>
    <dgm:cxn modelId="{87064670-0A27-2A4A-AE15-240C0FB8E96C}" srcId="{A13D8349-7C28-5C42-81DC-7542CD7BB0F5}" destId="{ECB5E56C-4147-E249-87A3-E170E1B1F3FD}" srcOrd="3" destOrd="0" parTransId="{CA1CD256-014F-EE4E-8CD6-57ED54451DCE}" sibTransId="{BB57E8D7-CF41-5141-A681-3A6BA3E69050}"/>
    <dgm:cxn modelId="{B6F26689-20FC-A54E-BAA2-F4EC269FAF74}" srcId="{A13D8349-7C28-5C42-81DC-7542CD7BB0F5}" destId="{E6895600-BD7B-9A4A-8F6E-43F1199736FC}" srcOrd="0" destOrd="0" parTransId="{4DE79993-FB9B-E84B-8CCC-9CBDEDF2BEBF}" sibTransId="{615E29A4-614C-2244-9BE8-B2DF88172C1E}"/>
    <dgm:cxn modelId="{3AF6C5A0-5D82-F04E-90BA-221194EF0D67}" type="presOf" srcId="{CC855F6E-AF1E-DE4A-8D4C-800AFEDC442D}" destId="{BA97BA2D-3737-F545-AB02-18A27911E6B9}" srcOrd="0" destOrd="0" presId="urn:microsoft.com/office/officeart/2005/8/layout/pyramid1"/>
    <dgm:cxn modelId="{094AD1A6-00AD-9247-B71F-69AFE59E1DDC}" srcId="{A13D8349-7C28-5C42-81DC-7542CD7BB0F5}" destId="{6D8E5A7A-74AE-064B-AD8D-2903BEAEA484}" srcOrd="5" destOrd="0" parTransId="{B4E869D1-55B9-AC46-9B9C-835427DDD914}" sibTransId="{54A0B20C-4FF7-B144-B484-11408F9A0B4D}"/>
    <dgm:cxn modelId="{A2C89BD1-2475-8F43-8506-E7D0ECE7057B}" srcId="{A13D8349-7C28-5C42-81DC-7542CD7BB0F5}" destId="{CC855F6E-AF1E-DE4A-8D4C-800AFEDC442D}" srcOrd="1" destOrd="0" parTransId="{93C66F13-257C-D24E-86E5-252FE705B16D}" sibTransId="{F21EF9AF-785A-7644-87D0-86B73A08BCC3}"/>
    <dgm:cxn modelId="{C78879DA-213D-5E46-9A11-32D19ECBB1F2}" type="presOf" srcId="{6D8E5A7A-74AE-064B-AD8D-2903BEAEA484}" destId="{F446D48C-C82D-164C-A5A0-573DE8EAC6B1}" srcOrd="1" destOrd="0" presId="urn:microsoft.com/office/officeart/2005/8/layout/pyramid1"/>
    <dgm:cxn modelId="{48F7E0E4-C4E3-9A4D-8A39-2BBC97A86263}" srcId="{A13D8349-7C28-5C42-81DC-7542CD7BB0F5}" destId="{61FEBD36-3120-2845-9093-58D6567C792F}" srcOrd="2" destOrd="0" parTransId="{2CCD6265-9245-074D-8CBC-AA7262C20918}" sibTransId="{B12E331E-8C3B-7E44-976B-77F9F0BD422A}"/>
    <dgm:cxn modelId="{DFD1E441-3FE9-8844-9771-984FC5F00D7B}" type="presParOf" srcId="{DB4BC5B7-7F30-8B40-A3C1-B52C9A3D39EB}" destId="{15F3D2A9-185C-6546-B6BF-F8BEBC8E27E0}" srcOrd="0" destOrd="0" presId="urn:microsoft.com/office/officeart/2005/8/layout/pyramid1"/>
    <dgm:cxn modelId="{7164153E-CD01-1E4A-B1BE-08237E287554}" type="presParOf" srcId="{15F3D2A9-185C-6546-B6BF-F8BEBC8E27E0}" destId="{0774DE47-80B6-B44E-8473-EF48D39BCDEC}" srcOrd="0" destOrd="0" presId="urn:microsoft.com/office/officeart/2005/8/layout/pyramid1"/>
    <dgm:cxn modelId="{23E68198-8122-7241-83F0-24246FC9CD8C}" type="presParOf" srcId="{15F3D2A9-185C-6546-B6BF-F8BEBC8E27E0}" destId="{DB149188-A183-EB4A-97F9-178875557097}" srcOrd="1" destOrd="0" presId="urn:microsoft.com/office/officeart/2005/8/layout/pyramid1"/>
    <dgm:cxn modelId="{DB96CF8C-B76B-5C44-806F-08CD55EE76BA}" type="presParOf" srcId="{DB4BC5B7-7F30-8B40-A3C1-B52C9A3D39EB}" destId="{F420B83F-77A9-724A-9929-9AA97E186A2E}" srcOrd="1" destOrd="0" presId="urn:microsoft.com/office/officeart/2005/8/layout/pyramid1"/>
    <dgm:cxn modelId="{A9CEE101-ACD2-1A45-A50F-B7B0DB5BA012}" type="presParOf" srcId="{F420B83F-77A9-724A-9929-9AA97E186A2E}" destId="{BA97BA2D-3737-F545-AB02-18A27911E6B9}" srcOrd="0" destOrd="0" presId="urn:microsoft.com/office/officeart/2005/8/layout/pyramid1"/>
    <dgm:cxn modelId="{74B58F94-967B-594D-8C99-12766B2DAC24}" type="presParOf" srcId="{F420B83F-77A9-724A-9929-9AA97E186A2E}" destId="{26E18EC2-EFDF-1C4A-B6C1-F9D4A880644B}" srcOrd="1" destOrd="0" presId="urn:microsoft.com/office/officeart/2005/8/layout/pyramid1"/>
    <dgm:cxn modelId="{5A239CC0-EEBF-CD47-BA73-4704406CAC67}" type="presParOf" srcId="{DB4BC5B7-7F30-8B40-A3C1-B52C9A3D39EB}" destId="{DCC73952-A12C-1141-B0AF-475943572283}" srcOrd="2" destOrd="0" presId="urn:microsoft.com/office/officeart/2005/8/layout/pyramid1"/>
    <dgm:cxn modelId="{D75CEC8E-3C74-9447-AD74-85AD256F2FDB}" type="presParOf" srcId="{DCC73952-A12C-1141-B0AF-475943572283}" destId="{B0BC7A43-C91D-1B4E-B045-0E36A16975B6}" srcOrd="0" destOrd="0" presId="urn:microsoft.com/office/officeart/2005/8/layout/pyramid1"/>
    <dgm:cxn modelId="{998C384F-0E18-2B45-9380-D446D377165E}" type="presParOf" srcId="{DCC73952-A12C-1141-B0AF-475943572283}" destId="{F8DF163A-893F-E647-B240-A71A5455A032}" srcOrd="1" destOrd="0" presId="urn:microsoft.com/office/officeart/2005/8/layout/pyramid1"/>
    <dgm:cxn modelId="{A30F427B-0DCF-C04B-8762-07CE9CEC8B80}" type="presParOf" srcId="{DB4BC5B7-7F30-8B40-A3C1-B52C9A3D39EB}" destId="{E3326CCC-0ACC-B643-A60C-27712B5A40AC}" srcOrd="3" destOrd="0" presId="urn:microsoft.com/office/officeart/2005/8/layout/pyramid1"/>
    <dgm:cxn modelId="{ECAAA004-A741-AB42-8AD7-89BAD26166A7}" type="presParOf" srcId="{E3326CCC-0ACC-B643-A60C-27712B5A40AC}" destId="{D5460B14-EA48-F74B-9BF1-13227D2EA77B}" srcOrd="0" destOrd="0" presId="urn:microsoft.com/office/officeart/2005/8/layout/pyramid1"/>
    <dgm:cxn modelId="{F7C3A123-30B8-774F-8251-381C18B8AC59}" type="presParOf" srcId="{E3326CCC-0ACC-B643-A60C-27712B5A40AC}" destId="{8D690794-C70D-EF4B-BC11-429B40DEBCB0}" srcOrd="1" destOrd="0" presId="urn:microsoft.com/office/officeart/2005/8/layout/pyramid1"/>
    <dgm:cxn modelId="{D02141E5-FFA5-2245-B7CA-12C49017736B}" type="presParOf" srcId="{DB4BC5B7-7F30-8B40-A3C1-B52C9A3D39EB}" destId="{1387435C-206F-0B48-B800-2EF46592E795}" srcOrd="4" destOrd="0" presId="urn:microsoft.com/office/officeart/2005/8/layout/pyramid1"/>
    <dgm:cxn modelId="{1CCCF111-B355-D944-8BAA-159A5FB2BD71}" type="presParOf" srcId="{1387435C-206F-0B48-B800-2EF46592E795}" destId="{4DB84169-1171-E94D-AD40-375D21EBC306}" srcOrd="0" destOrd="0" presId="urn:microsoft.com/office/officeart/2005/8/layout/pyramid1"/>
    <dgm:cxn modelId="{1B288B12-9B84-6D4C-A5EE-CCF525C80BC3}" type="presParOf" srcId="{1387435C-206F-0B48-B800-2EF46592E795}" destId="{D5163BD4-5802-774A-8FED-3F4183DB9E57}" srcOrd="1" destOrd="0" presId="urn:microsoft.com/office/officeart/2005/8/layout/pyramid1"/>
    <dgm:cxn modelId="{EE8102E3-DC7F-B640-A633-8FF20EB8967A}" type="presParOf" srcId="{DB4BC5B7-7F30-8B40-A3C1-B52C9A3D39EB}" destId="{E3E27642-1249-AA4F-8597-797DE4064BC9}" srcOrd="5" destOrd="0" presId="urn:microsoft.com/office/officeart/2005/8/layout/pyramid1"/>
    <dgm:cxn modelId="{678BABA2-8F9E-6944-9B95-4AF9244924C7}" type="presParOf" srcId="{E3E27642-1249-AA4F-8597-797DE4064BC9}" destId="{CEE59345-541F-8E41-BD06-F3C6E540664D}" srcOrd="0" destOrd="0" presId="urn:microsoft.com/office/officeart/2005/8/layout/pyramid1"/>
    <dgm:cxn modelId="{66C53EC1-B9D9-CF4E-B818-4F3DC577E9E7}" type="presParOf" srcId="{E3E27642-1249-AA4F-8597-797DE4064BC9}" destId="{F446D48C-C82D-164C-A5A0-573DE8EAC6B1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0A13AD-48BD-41CC-BB38-0DC3A4DC06C1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AA3B8C96-F71C-4F49-93C9-7802B824B916}">
      <dgm:prSet phldrT="[Text]"/>
      <dgm:spPr>
        <a:solidFill>
          <a:srgbClr val="009FC7"/>
        </a:solidFill>
      </dgm:spPr>
      <dgm:t>
        <a:bodyPr/>
        <a:lstStyle/>
        <a:p>
          <a:endParaRPr lang="en-DE" dirty="0">
            <a:solidFill>
              <a:schemeClr val="bg1"/>
            </a:solidFill>
          </a:endParaRPr>
        </a:p>
      </dgm:t>
    </dgm:pt>
    <dgm:pt modelId="{91147C21-937E-4036-B958-C657AA81BA21}" type="parTrans" cxnId="{CBABAD68-8173-4D30-A4FE-6B7A1EC5E425}">
      <dgm:prSet/>
      <dgm:spPr/>
      <dgm:t>
        <a:bodyPr/>
        <a:lstStyle/>
        <a:p>
          <a:endParaRPr lang="en-DE"/>
        </a:p>
      </dgm:t>
    </dgm:pt>
    <dgm:pt modelId="{9CFB7334-E2D4-4878-B265-986B6B0ACC61}" type="sibTrans" cxnId="{CBABAD68-8173-4D30-A4FE-6B7A1EC5E425}">
      <dgm:prSet/>
      <dgm:spPr/>
      <dgm:t>
        <a:bodyPr/>
        <a:lstStyle/>
        <a:p>
          <a:endParaRPr lang="en-DE"/>
        </a:p>
      </dgm:t>
    </dgm:pt>
    <dgm:pt modelId="{C66B9F6B-9C6B-4B7D-AE35-3B161D06C11F}">
      <dgm:prSet phldrT="[Text]"/>
      <dgm:spPr>
        <a:ln>
          <a:solidFill>
            <a:srgbClr val="1B90BE"/>
          </a:solidFill>
        </a:ln>
      </dgm:spPr>
      <dgm:t>
        <a:bodyPr/>
        <a:lstStyle/>
        <a:p>
          <a:pPr>
            <a:buNone/>
          </a:pPr>
          <a:r>
            <a:rPr lang="de-DE" dirty="0"/>
            <a:t>       </a:t>
          </a:r>
          <a:endParaRPr lang="en-DE" dirty="0"/>
        </a:p>
      </dgm:t>
    </dgm:pt>
    <dgm:pt modelId="{87BB133B-90A5-4149-89DD-82455CA47302}" type="parTrans" cxnId="{4F247FB8-9F6F-484D-9750-CC58AEF0BF20}">
      <dgm:prSet/>
      <dgm:spPr/>
      <dgm:t>
        <a:bodyPr/>
        <a:lstStyle/>
        <a:p>
          <a:endParaRPr lang="en-DE"/>
        </a:p>
      </dgm:t>
    </dgm:pt>
    <dgm:pt modelId="{8C5E908B-A0CA-4189-B20A-7DB0D0D7DD1D}" type="sibTrans" cxnId="{4F247FB8-9F6F-484D-9750-CC58AEF0BF20}">
      <dgm:prSet/>
      <dgm:spPr/>
      <dgm:t>
        <a:bodyPr/>
        <a:lstStyle/>
        <a:p>
          <a:endParaRPr lang="en-DE"/>
        </a:p>
      </dgm:t>
    </dgm:pt>
    <dgm:pt modelId="{4EEE28D6-2466-4683-B1F4-DA48924E7E5D}">
      <dgm:prSet phldrT="[Text]" custT="1"/>
      <dgm:spPr>
        <a:solidFill>
          <a:srgbClr val="009FC7"/>
        </a:solidFill>
      </dgm:spPr>
      <dgm:t>
        <a:bodyPr/>
        <a:lstStyle/>
        <a:p>
          <a:r>
            <a:rPr lang="de-DE" sz="2800" dirty="0">
              <a:solidFill>
                <a:schemeClr val="bg1"/>
              </a:solidFill>
            </a:rPr>
            <a:t>THOR/</a:t>
          </a:r>
          <a:br>
            <a:rPr lang="de-DE" sz="2800" dirty="0">
              <a:solidFill>
                <a:schemeClr val="bg1"/>
              </a:solidFill>
            </a:rPr>
          </a:br>
          <a:r>
            <a:rPr lang="de-DE" sz="2800" dirty="0">
              <a:solidFill>
                <a:schemeClr val="bg1"/>
              </a:solidFill>
            </a:rPr>
            <a:t>AURORA</a:t>
          </a:r>
          <a:endParaRPr lang="en-DE" sz="2800" dirty="0">
            <a:solidFill>
              <a:schemeClr val="bg1"/>
            </a:solidFill>
          </a:endParaRPr>
        </a:p>
      </dgm:t>
    </dgm:pt>
    <dgm:pt modelId="{FA299D55-AA59-44B1-9A1C-D2437575F2A7}" type="parTrans" cxnId="{4EFB4660-BDE4-4007-A428-7D16D8DB7017}">
      <dgm:prSet/>
      <dgm:spPr/>
      <dgm:t>
        <a:bodyPr/>
        <a:lstStyle/>
        <a:p>
          <a:endParaRPr lang="en-DE"/>
        </a:p>
      </dgm:t>
    </dgm:pt>
    <dgm:pt modelId="{EF278661-9B9C-4BF8-B87E-39ED11013B73}" type="sibTrans" cxnId="{4EFB4660-BDE4-4007-A428-7D16D8DB7017}">
      <dgm:prSet/>
      <dgm:spPr/>
      <dgm:t>
        <a:bodyPr/>
        <a:lstStyle/>
        <a:p>
          <a:endParaRPr lang="en-DE"/>
        </a:p>
      </dgm:t>
    </dgm:pt>
    <dgm:pt modelId="{3CEFA802-D5CF-4417-9B4F-C90E2466B42E}">
      <dgm:prSet phldrT="[Text]"/>
      <dgm:spPr>
        <a:ln>
          <a:solidFill>
            <a:srgbClr val="1B90BE"/>
          </a:solidFill>
        </a:ln>
      </dgm:spPr>
      <dgm:t>
        <a:bodyPr/>
        <a:lstStyle/>
        <a:p>
          <a:pPr>
            <a:buNone/>
          </a:pPr>
          <a:r>
            <a:rPr lang="de-DE" dirty="0"/>
            <a:t>    </a:t>
          </a:r>
          <a:endParaRPr lang="en-DE" dirty="0"/>
        </a:p>
      </dgm:t>
    </dgm:pt>
    <dgm:pt modelId="{C35C288B-CF90-420C-A477-9F71ED1C0545}" type="parTrans" cxnId="{801B857F-CA7B-4885-9127-04D27BAE8A7D}">
      <dgm:prSet/>
      <dgm:spPr/>
      <dgm:t>
        <a:bodyPr/>
        <a:lstStyle/>
        <a:p>
          <a:endParaRPr lang="en-DE"/>
        </a:p>
      </dgm:t>
    </dgm:pt>
    <dgm:pt modelId="{BDAF1849-2703-4C91-84E5-52136FAD0C9B}" type="sibTrans" cxnId="{801B857F-CA7B-4885-9127-04D27BAE8A7D}">
      <dgm:prSet/>
      <dgm:spPr/>
      <dgm:t>
        <a:bodyPr/>
        <a:lstStyle/>
        <a:p>
          <a:endParaRPr lang="en-DE"/>
        </a:p>
      </dgm:t>
    </dgm:pt>
    <dgm:pt modelId="{2D32874B-DD8B-4C89-853C-24F3E95D70F7}">
      <dgm:prSet phldrT="[Text]" custT="1"/>
      <dgm:spPr>
        <a:solidFill>
          <a:srgbClr val="009FC7"/>
        </a:solidFill>
      </dgm:spPr>
      <dgm:t>
        <a:bodyPr/>
        <a:lstStyle/>
        <a:p>
          <a:r>
            <a:rPr lang="de-DE" sz="2800" dirty="0">
              <a:solidFill>
                <a:schemeClr val="bg1"/>
              </a:solidFill>
            </a:rPr>
            <a:t>VALHALLA</a:t>
          </a:r>
          <a:endParaRPr lang="en-DE" sz="2800" dirty="0">
            <a:solidFill>
              <a:schemeClr val="bg1"/>
            </a:solidFill>
          </a:endParaRPr>
        </a:p>
      </dgm:t>
    </dgm:pt>
    <dgm:pt modelId="{FFC616FE-392B-4A6D-AD18-2C8FEBEF239A}" type="parTrans" cxnId="{BF6AD9E6-B4C1-4742-8851-31070831175A}">
      <dgm:prSet/>
      <dgm:spPr/>
      <dgm:t>
        <a:bodyPr/>
        <a:lstStyle/>
        <a:p>
          <a:endParaRPr lang="en-DE"/>
        </a:p>
      </dgm:t>
    </dgm:pt>
    <dgm:pt modelId="{B5A2E4B5-88A3-454A-942B-98D52F0334C0}" type="sibTrans" cxnId="{BF6AD9E6-B4C1-4742-8851-31070831175A}">
      <dgm:prSet/>
      <dgm:spPr/>
      <dgm:t>
        <a:bodyPr/>
        <a:lstStyle/>
        <a:p>
          <a:endParaRPr lang="en-DE"/>
        </a:p>
      </dgm:t>
    </dgm:pt>
    <dgm:pt modelId="{D350D892-83B1-43B8-ABAB-47BB1075361C}">
      <dgm:prSet phldrT="[Text]"/>
      <dgm:spPr>
        <a:ln>
          <a:solidFill>
            <a:srgbClr val="1B90BE"/>
          </a:solidFill>
        </a:ln>
      </dgm:spPr>
      <dgm:t>
        <a:bodyPr/>
        <a:lstStyle/>
        <a:p>
          <a:pPr>
            <a:buNone/>
          </a:pPr>
          <a:endParaRPr lang="en-DE" dirty="0"/>
        </a:p>
      </dgm:t>
    </dgm:pt>
    <dgm:pt modelId="{6B575BD9-4F91-4174-BB8B-9539BB2E785F}" type="parTrans" cxnId="{E4A2570D-4EED-4E0B-962F-A38C42B5B915}">
      <dgm:prSet/>
      <dgm:spPr/>
      <dgm:t>
        <a:bodyPr/>
        <a:lstStyle/>
        <a:p>
          <a:endParaRPr lang="en-DE"/>
        </a:p>
      </dgm:t>
    </dgm:pt>
    <dgm:pt modelId="{2E651759-B85A-422F-822F-4CFFFC698FE9}" type="sibTrans" cxnId="{E4A2570D-4EED-4E0B-962F-A38C42B5B915}">
      <dgm:prSet/>
      <dgm:spPr/>
      <dgm:t>
        <a:bodyPr/>
        <a:lstStyle/>
        <a:p>
          <a:endParaRPr lang="en-DE"/>
        </a:p>
      </dgm:t>
    </dgm:pt>
    <dgm:pt modelId="{B6D78877-17E0-4E49-9F15-2B168FE8F5A0}" type="pres">
      <dgm:prSet presAssocID="{E00A13AD-48BD-41CC-BB38-0DC3A4DC06C1}" presName="Name0" presStyleCnt="0">
        <dgm:presLayoutVars>
          <dgm:dir/>
          <dgm:animLvl val="lvl"/>
          <dgm:resizeHandles val="exact"/>
        </dgm:presLayoutVars>
      </dgm:prSet>
      <dgm:spPr/>
    </dgm:pt>
    <dgm:pt modelId="{20C0338D-D5D3-42D2-992B-374CBD0C7295}" type="pres">
      <dgm:prSet presAssocID="{AA3B8C96-F71C-4F49-93C9-7802B824B916}" presName="Name8" presStyleCnt="0"/>
      <dgm:spPr/>
    </dgm:pt>
    <dgm:pt modelId="{AB079DCF-4630-40D7-82A1-6FC41A7DDCFB}" type="pres">
      <dgm:prSet presAssocID="{AA3B8C96-F71C-4F49-93C9-7802B824B916}" presName="acctBkgd" presStyleLbl="alignAcc1" presStyleIdx="0" presStyleCnt="3"/>
      <dgm:spPr/>
    </dgm:pt>
    <dgm:pt modelId="{B3C34B8B-A024-4E69-8933-C7739E48BCCE}" type="pres">
      <dgm:prSet presAssocID="{AA3B8C96-F71C-4F49-93C9-7802B824B916}" presName="acctTx" presStyleLbl="alignAcc1" presStyleIdx="0" presStyleCnt="3">
        <dgm:presLayoutVars>
          <dgm:bulletEnabled val="1"/>
        </dgm:presLayoutVars>
      </dgm:prSet>
      <dgm:spPr/>
    </dgm:pt>
    <dgm:pt modelId="{D79CF3D4-3206-4D2C-A07A-0E4D63781F48}" type="pres">
      <dgm:prSet presAssocID="{AA3B8C96-F71C-4F49-93C9-7802B824B916}" presName="level" presStyleLbl="node1" presStyleIdx="0" presStyleCnt="3">
        <dgm:presLayoutVars>
          <dgm:chMax val="1"/>
          <dgm:bulletEnabled val="1"/>
        </dgm:presLayoutVars>
      </dgm:prSet>
      <dgm:spPr/>
    </dgm:pt>
    <dgm:pt modelId="{23577A1D-7D9D-40B6-B41B-07FAFAC9846A}" type="pres">
      <dgm:prSet presAssocID="{AA3B8C96-F71C-4F49-93C9-7802B824B91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390BF22-DE8D-48D2-9002-AE231BDAE361}" type="pres">
      <dgm:prSet presAssocID="{4EEE28D6-2466-4683-B1F4-DA48924E7E5D}" presName="Name8" presStyleCnt="0"/>
      <dgm:spPr/>
    </dgm:pt>
    <dgm:pt modelId="{06AC81F6-59AA-4493-A255-3D0DB9626170}" type="pres">
      <dgm:prSet presAssocID="{4EEE28D6-2466-4683-B1F4-DA48924E7E5D}" presName="acctBkgd" presStyleLbl="alignAcc1" presStyleIdx="1" presStyleCnt="3"/>
      <dgm:spPr/>
    </dgm:pt>
    <dgm:pt modelId="{0C8B9971-6B48-4B18-893F-44B5B376C267}" type="pres">
      <dgm:prSet presAssocID="{4EEE28D6-2466-4683-B1F4-DA48924E7E5D}" presName="acctTx" presStyleLbl="alignAcc1" presStyleIdx="1" presStyleCnt="3">
        <dgm:presLayoutVars>
          <dgm:bulletEnabled val="1"/>
        </dgm:presLayoutVars>
      </dgm:prSet>
      <dgm:spPr/>
    </dgm:pt>
    <dgm:pt modelId="{C77B73E1-50BA-4635-A1F2-F17733619647}" type="pres">
      <dgm:prSet presAssocID="{4EEE28D6-2466-4683-B1F4-DA48924E7E5D}" presName="level" presStyleLbl="node1" presStyleIdx="1" presStyleCnt="3">
        <dgm:presLayoutVars>
          <dgm:chMax val="1"/>
          <dgm:bulletEnabled val="1"/>
        </dgm:presLayoutVars>
      </dgm:prSet>
      <dgm:spPr/>
    </dgm:pt>
    <dgm:pt modelId="{D19C4451-F03C-4D83-AE05-B12DE752F32C}" type="pres">
      <dgm:prSet presAssocID="{4EEE28D6-2466-4683-B1F4-DA48924E7E5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C2DEAC5-8382-454F-8C49-7E37A57F5014}" type="pres">
      <dgm:prSet presAssocID="{2D32874B-DD8B-4C89-853C-24F3E95D70F7}" presName="Name8" presStyleCnt="0"/>
      <dgm:spPr/>
    </dgm:pt>
    <dgm:pt modelId="{B20410E7-18F3-4BC4-88BF-B5B63FAB2299}" type="pres">
      <dgm:prSet presAssocID="{2D32874B-DD8B-4C89-853C-24F3E95D70F7}" presName="acctBkgd" presStyleLbl="alignAcc1" presStyleIdx="2" presStyleCnt="3"/>
      <dgm:spPr/>
    </dgm:pt>
    <dgm:pt modelId="{A64F23F2-74F4-4A51-87CD-A90786CA582E}" type="pres">
      <dgm:prSet presAssocID="{2D32874B-DD8B-4C89-853C-24F3E95D70F7}" presName="acctTx" presStyleLbl="alignAcc1" presStyleIdx="2" presStyleCnt="3">
        <dgm:presLayoutVars>
          <dgm:bulletEnabled val="1"/>
        </dgm:presLayoutVars>
      </dgm:prSet>
      <dgm:spPr/>
    </dgm:pt>
    <dgm:pt modelId="{48CDAC90-C58C-4BB9-842C-5694CF646A76}" type="pres">
      <dgm:prSet presAssocID="{2D32874B-DD8B-4C89-853C-24F3E95D70F7}" presName="level" presStyleLbl="node1" presStyleIdx="2" presStyleCnt="3">
        <dgm:presLayoutVars>
          <dgm:chMax val="1"/>
          <dgm:bulletEnabled val="1"/>
        </dgm:presLayoutVars>
      </dgm:prSet>
      <dgm:spPr/>
    </dgm:pt>
    <dgm:pt modelId="{39AA26B2-E062-4130-9AFC-D38D5351E35B}" type="pres">
      <dgm:prSet presAssocID="{2D32874B-DD8B-4C89-853C-24F3E95D70F7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E4A2570D-4EED-4E0B-962F-A38C42B5B915}" srcId="{2D32874B-DD8B-4C89-853C-24F3E95D70F7}" destId="{D350D892-83B1-43B8-ABAB-47BB1075361C}" srcOrd="0" destOrd="0" parTransId="{6B575BD9-4F91-4174-BB8B-9539BB2E785F}" sibTransId="{2E651759-B85A-422F-822F-4CFFFC698FE9}"/>
    <dgm:cxn modelId="{81305310-3B55-47D8-837F-E217F649CDE0}" type="presOf" srcId="{2D32874B-DD8B-4C89-853C-24F3E95D70F7}" destId="{48CDAC90-C58C-4BB9-842C-5694CF646A76}" srcOrd="0" destOrd="0" presId="urn:microsoft.com/office/officeart/2005/8/layout/pyramid1"/>
    <dgm:cxn modelId="{CF9B2728-61A5-4177-BD2C-AA3BDDAE7F0F}" type="presOf" srcId="{D350D892-83B1-43B8-ABAB-47BB1075361C}" destId="{A64F23F2-74F4-4A51-87CD-A90786CA582E}" srcOrd="1" destOrd="0" presId="urn:microsoft.com/office/officeart/2005/8/layout/pyramid1"/>
    <dgm:cxn modelId="{4EFB4660-BDE4-4007-A428-7D16D8DB7017}" srcId="{E00A13AD-48BD-41CC-BB38-0DC3A4DC06C1}" destId="{4EEE28D6-2466-4683-B1F4-DA48924E7E5D}" srcOrd="1" destOrd="0" parTransId="{FA299D55-AA59-44B1-9A1C-D2437575F2A7}" sibTransId="{EF278661-9B9C-4BF8-B87E-39ED11013B73}"/>
    <dgm:cxn modelId="{CBABAD68-8173-4D30-A4FE-6B7A1EC5E425}" srcId="{E00A13AD-48BD-41CC-BB38-0DC3A4DC06C1}" destId="{AA3B8C96-F71C-4F49-93C9-7802B824B916}" srcOrd="0" destOrd="0" parTransId="{91147C21-937E-4036-B958-C657AA81BA21}" sibTransId="{9CFB7334-E2D4-4878-B265-986B6B0ACC61}"/>
    <dgm:cxn modelId="{AED8EE4A-835C-410C-BD34-30CEC73402AD}" type="presOf" srcId="{E00A13AD-48BD-41CC-BB38-0DC3A4DC06C1}" destId="{B6D78877-17E0-4E49-9F15-2B168FE8F5A0}" srcOrd="0" destOrd="0" presId="urn:microsoft.com/office/officeart/2005/8/layout/pyramid1"/>
    <dgm:cxn modelId="{3DA25359-465E-4966-9C6E-8567874DD1F6}" type="presOf" srcId="{2D32874B-DD8B-4C89-853C-24F3E95D70F7}" destId="{39AA26B2-E062-4130-9AFC-D38D5351E35B}" srcOrd="1" destOrd="0" presId="urn:microsoft.com/office/officeart/2005/8/layout/pyramid1"/>
    <dgm:cxn modelId="{18AAF079-4802-4DBC-9AB9-A38186BF7E65}" type="presOf" srcId="{AA3B8C96-F71C-4F49-93C9-7802B824B916}" destId="{23577A1D-7D9D-40B6-B41B-07FAFAC9846A}" srcOrd="1" destOrd="0" presId="urn:microsoft.com/office/officeart/2005/8/layout/pyramid1"/>
    <dgm:cxn modelId="{801B857F-CA7B-4885-9127-04D27BAE8A7D}" srcId="{4EEE28D6-2466-4683-B1F4-DA48924E7E5D}" destId="{3CEFA802-D5CF-4417-9B4F-C90E2466B42E}" srcOrd="0" destOrd="0" parTransId="{C35C288B-CF90-420C-A477-9F71ED1C0545}" sibTransId="{BDAF1849-2703-4C91-84E5-52136FAD0C9B}"/>
    <dgm:cxn modelId="{31ABE299-A0BB-4951-938A-CFFC472158F8}" type="presOf" srcId="{D350D892-83B1-43B8-ABAB-47BB1075361C}" destId="{B20410E7-18F3-4BC4-88BF-B5B63FAB2299}" srcOrd="0" destOrd="0" presId="urn:microsoft.com/office/officeart/2005/8/layout/pyramid1"/>
    <dgm:cxn modelId="{4F247FB8-9F6F-484D-9750-CC58AEF0BF20}" srcId="{AA3B8C96-F71C-4F49-93C9-7802B824B916}" destId="{C66B9F6B-9C6B-4B7D-AE35-3B161D06C11F}" srcOrd="0" destOrd="0" parTransId="{87BB133B-90A5-4149-89DD-82455CA47302}" sibTransId="{8C5E908B-A0CA-4189-B20A-7DB0D0D7DD1D}"/>
    <dgm:cxn modelId="{DA8F73C5-27AB-45DB-B6EF-31699DC741DB}" type="presOf" srcId="{4EEE28D6-2466-4683-B1F4-DA48924E7E5D}" destId="{D19C4451-F03C-4D83-AE05-B12DE752F32C}" srcOrd="1" destOrd="0" presId="urn:microsoft.com/office/officeart/2005/8/layout/pyramid1"/>
    <dgm:cxn modelId="{5535E4D1-C5C9-4826-9370-A48B18969B57}" type="presOf" srcId="{C66B9F6B-9C6B-4B7D-AE35-3B161D06C11F}" destId="{B3C34B8B-A024-4E69-8933-C7739E48BCCE}" srcOrd="1" destOrd="0" presId="urn:microsoft.com/office/officeart/2005/8/layout/pyramid1"/>
    <dgm:cxn modelId="{156F1DE1-590D-4ACA-AA40-F5AC2F73EE9B}" type="presOf" srcId="{3CEFA802-D5CF-4417-9B4F-C90E2466B42E}" destId="{06AC81F6-59AA-4493-A255-3D0DB9626170}" srcOrd="0" destOrd="0" presId="urn:microsoft.com/office/officeart/2005/8/layout/pyramid1"/>
    <dgm:cxn modelId="{22923AE5-CE39-4480-B737-F9664BF18E5F}" type="presOf" srcId="{C66B9F6B-9C6B-4B7D-AE35-3B161D06C11F}" destId="{AB079DCF-4630-40D7-82A1-6FC41A7DDCFB}" srcOrd="0" destOrd="0" presId="urn:microsoft.com/office/officeart/2005/8/layout/pyramid1"/>
    <dgm:cxn modelId="{BF6AD9E6-B4C1-4742-8851-31070831175A}" srcId="{E00A13AD-48BD-41CC-BB38-0DC3A4DC06C1}" destId="{2D32874B-DD8B-4C89-853C-24F3E95D70F7}" srcOrd="2" destOrd="0" parTransId="{FFC616FE-392B-4A6D-AD18-2C8FEBEF239A}" sibTransId="{B5A2E4B5-88A3-454A-942B-98D52F0334C0}"/>
    <dgm:cxn modelId="{08A9BFE7-F61D-48A7-9D3F-90D0D991DF64}" type="presOf" srcId="{AA3B8C96-F71C-4F49-93C9-7802B824B916}" destId="{D79CF3D4-3206-4D2C-A07A-0E4D63781F48}" srcOrd="0" destOrd="0" presId="urn:microsoft.com/office/officeart/2005/8/layout/pyramid1"/>
    <dgm:cxn modelId="{79A12EED-9354-47F3-A202-7FFFC335587E}" type="presOf" srcId="{3CEFA802-D5CF-4417-9B4F-C90E2466B42E}" destId="{0C8B9971-6B48-4B18-893F-44B5B376C267}" srcOrd="1" destOrd="0" presId="urn:microsoft.com/office/officeart/2005/8/layout/pyramid1"/>
    <dgm:cxn modelId="{675A97ED-8F32-494A-9976-588F60084561}" type="presOf" srcId="{4EEE28D6-2466-4683-B1F4-DA48924E7E5D}" destId="{C77B73E1-50BA-4635-A1F2-F17733619647}" srcOrd="0" destOrd="0" presId="urn:microsoft.com/office/officeart/2005/8/layout/pyramid1"/>
    <dgm:cxn modelId="{2F8CFAB5-6AAD-4D68-9FB7-43A118AC079F}" type="presParOf" srcId="{B6D78877-17E0-4E49-9F15-2B168FE8F5A0}" destId="{20C0338D-D5D3-42D2-992B-374CBD0C7295}" srcOrd="0" destOrd="0" presId="urn:microsoft.com/office/officeart/2005/8/layout/pyramid1"/>
    <dgm:cxn modelId="{18A1634F-720D-427B-9615-B2AD3FDFCA4F}" type="presParOf" srcId="{20C0338D-D5D3-42D2-992B-374CBD0C7295}" destId="{AB079DCF-4630-40D7-82A1-6FC41A7DDCFB}" srcOrd="0" destOrd="0" presId="urn:microsoft.com/office/officeart/2005/8/layout/pyramid1"/>
    <dgm:cxn modelId="{5292668D-43C2-4135-8F4C-90D57786CEC4}" type="presParOf" srcId="{20C0338D-D5D3-42D2-992B-374CBD0C7295}" destId="{B3C34B8B-A024-4E69-8933-C7739E48BCCE}" srcOrd="1" destOrd="0" presId="urn:microsoft.com/office/officeart/2005/8/layout/pyramid1"/>
    <dgm:cxn modelId="{C3118EA9-1144-463C-959D-7B0D928E8611}" type="presParOf" srcId="{20C0338D-D5D3-42D2-992B-374CBD0C7295}" destId="{D79CF3D4-3206-4D2C-A07A-0E4D63781F48}" srcOrd="2" destOrd="0" presId="urn:microsoft.com/office/officeart/2005/8/layout/pyramid1"/>
    <dgm:cxn modelId="{56424F75-88C3-4CA4-9337-61133646C504}" type="presParOf" srcId="{20C0338D-D5D3-42D2-992B-374CBD0C7295}" destId="{23577A1D-7D9D-40B6-B41B-07FAFAC9846A}" srcOrd="3" destOrd="0" presId="urn:microsoft.com/office/officeart/2005/8/layout/pyramid1"/>
    <dgm:cxn modelId="{E6EA6A46-1A87-4519-9860-5DC0AEF8CF60}" type="presParOf" srcId="{B6D78877-17E0-4E49-9F15-2B168FE8F5A0}" destId="{0390BF22-DE8D-48D2-9002-AE231BDAE361}" srcOrd="1" destOrd="0" presId="urn:microsoft.com/office/officeart/2005/8/layout/pyramid1"/>
    <dgm:cxn modelId="{76DEB7B9-2679-4237-B8E6-09369ED4C731}" type="presParOf" srcId="{0390BF22-DE8D-48D2-9002-AE231BDAE361}" destId="{06AC81F6-59AA-4493-A255-3D0DB9626170}" srcOrd="0" destOrd="0" presId="urn:microsoft.com/office/officeart/2005/8/layout/pyramid1"/>
    <dgm:cxn modelId="{0FEE58FE-2DC2-47D8-B251-D66DEFF8B0EE}" type="presParOf" srcId="{0390BF22-DE8D-48D2-9002-AE231BDAE361}" destId="{0C8B9971-6B48-4B18-893F-44B5B376C267}" srcOrd="1" destOrd="0" presId="urn:microsoft.com/office/officeart/2005/8/layout/pyramid1"/>
    <dgm:cxn modelId="{4ED0633B-B4BA-4E9E-B3CF-AE5472FD8CB0}" type="presParOf" srcId="{0390BF22-DE8D-48D2-9002-AE231BDAE361}" destId="{C77B73E1-50BA-4635-A1F2-F17733619647}" srcOrd="2" destOrd="0" presId="urn:microsoft.com/office/officeart/2005/8/layout/pyramid1"/>
    <dgm:cxn modelId="{3AE4B21B-2824-454F-B212-0E83DC509E1F}" type="presParOf" srcId="{0390BF22-DE8D-48D2-9002-AE231BDAE361}" destId="{D19C4451-F03C-4D83-AE05-B12DE752F32C}" srcOrd="3" destOrd="0" presId="urn:microsoft.com/office/officeart/2005/8/layout/pyramid1"/>
    <dgm:cxn modelId="{932DD622-24D1-46B5-9273-351ADEE5122E}" type="presParOf" srcId="{B6D78877-17E0-4E49-9F15-2B168FE8F5A0}" destId="{1C2DEAC5-8382-454F-8C49-7E37A57F5014}" srcOrd="2" destOrd="0" presId="urn:microsoft.com/office/officeart/2005/8/layout/pyramid1"/>
    <dgm:cxn modelId="{12200F2D-C117-45B6-BE3E-A364B0C33BFC}" type="presParOf" srcId="{1C2DEAC5-8382-454F-8C49-7E37A57F5014}" destId="{B20410E7-18F3-4BC4-88BF-B5B63FAB2299}" srcOrd="0" destOrd="0" presId="urn:microsoft.com/office/officeart/2005/8/layout/pyramid1"/>
    <dgm:cxn modelId="{E4C2B4CD-D9AA-499B-8420-3388A0D2227E}" type="presParOf" srcId="{1C2DEAC5-8382-454F-8C49-7E37A57F5014}" destId="{A64F23F2-74F4-4A51-87CD-A90786CA582E}" srcOrd="1" destOrd="0" presId="urn:microsoft.com/office/officeart/2005/8/layout/pyramid1"/>
    <dgm:cxn modelId="{D6F501A8-881B-4B10-9F63-9CC87AA1B621}" type="presParOf" srcId="{1C2DEAC5-8382-454F-8C49-7E37A57F5014}" destId="{48CDAC90-C58C-4BB9-842C-5694CF646A76}" srcOrd="2" destOrd="0" presId="urn:microsoft.com/office/officeart/2005/8/layout/pyramid1"/>
    <dgm:cxn modelId="{63AB5EBA-618E-41D5-B979-7B9B86424DA6}" type="presParOf" srcId="{1C2DEAC5-8382-454F-8C49-7E37A57F5014}" destId="{39AA26B2-E062-4130-9AFC-D38D5351E35B}" srcOrd="3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74DE47-80B6-B44E-8473-EF48D39BCDEC}">
      <dsp:nvSpPr>
        <dsp:cNvPr id="0" name=""/>
        <dsp:cNvSpPr/>
      </dsp:nvSpPr>
      <dsp:spPr>
        <a:xfrm>
          <a:off x="2182343" y="0"/>
          <a:ext cx="872937" cy="758539"/>
        </a:xfrm>
        <a:prstGeom prst="trapezoid">
          <a:avLst>
            <a:gd name="adj" fmla="val 57541"/>
          </a:avLst>
        </a:prstGeom>
        <a:solidFill>
          <a:srgbClr val="16628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600" kern="12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2182343" y="0"/>
        <a:ext cx="872937" cy="758539"/>
      </dsp:txXfrm>
    </dsp:sp>
    <dsp:sp modelId="{BA97BA2D-3737-F545-AB02-18A27911E6B9}">
      <dsp:nvSpPr>
        <dsp:cNvPr id="0" name=""/>
        <dsp:cNvSpPr/>
      </dsp:nvSpPr>
      <dsp:spPr>
        <a:xfrm>
          <a:off x="1745874" y="758539"/>
          <a:ext cx="1745874" cy="758539"/>
        </a:xfrm>
        <a:prstGeom prst="trapezoid">
          <a:avLst>
            <a:gd name="adj" fmla="val 57395"/>
          </a:avLst>
        </a:prstGeom>
        <a:solidFill>
          <a:srgbClr val="19749C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Tools</a:t>
          </a:r>
        </a:p>
      </dsp:txBody>
      <dsp:txXfrm>
        <a:off x="2051402" y="758539"/>
        <a:ext cx="1134818" cy="758539"/>
      </dsp:txXfrm>
    </dsp:sp>
    <dsp:sp modelId="{B0BC7A43-C91D-1B4E-B045-0E36A16975B6}">
      <dsp:nvSpPr>
        <dsp:cNvPr id="0" name=""/>
        <dsp:cNvSpPr/>
      </dsp:nvSpPr>
      <dsp:spPr>
        <a:xfrm>
          <a:off x="1309405" y="1517079"/>
          <a:ext cx="2618812" cy="758539"/>
        </a:xfrm>
        <a:prstGeom prst="trapezoid">
          <a:avLst>
            <a:gd name="adj" fmla="val 57395"/>
          </a:avLst>
        </a:prstGeom>
        <a:solidFill>
          <a:srgbClr val="1B84B2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Network</a:t>
          </a:r>
          <a:r>
            <a:rPr lang="de-DE" sz="16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de-DE" sz="1600" kern="1200" dirty="0" err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Artifacts</a:t>
          </a:r>
          <a:endParaRPr lang="de-DE" sz="1600" kern="12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1767698" y="1517079"/>
        <a:ext cx="1702227" cy="758539"/>
      </dsp:txXfrm>
    </dsp:sp>
    <dsp:sp modelId="{D5460B14-EA48-F74B-9BF1-13227D2EA77B}">
      <dsp:nvSpPr>
        <dsp:cNvPr id="0" name=""/>
        <dsp:cNvSpPr/>
      </dsp:nvSpPr>
      <dsp:spPr>
        <a:xfrm>
          <a:off x="872937" y="2275619"/>
          <a:ext cx="3491749" cy="758539"/>
        </a:xfrm>
        <a:prstGeom prst="trapezoid">
          <a:avLst>
            <a:gd name="adj" fmla="val 57395"/>
          </a:avLst>
        </a:prstGeom>
        <a:solidFill>
          <a:srgbClr val="1E96CA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Domain </a:t>
          </a:r>
          <a:r>
            <a:rPr lang="de-DE" sz="1600" kern="1200" dirty="0" err="1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Names</a:t>
          </a:r>
          <a:endParaRPr lang="de-DE" sz="1600" kern="1200" dirty="0">
            <a:solidFill>
              <a:srgbClr val="FFFFF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1483993" y="2275619"/>
        <a:ext cx="2269637" cy="758539"/>
      </dsp:txXfrm>
    </dsp:sp>
    <dsp:sp modelId="{4DB84169-1171-E94D-AD40-375D21EBC306}">
      <dsp:nvSpPr>
        <dsp:cNvPr id="0" name=""/>
        <dsp:cNvSpPr/>
      </dsp:nvSpPr>
      <dsp:spPr>
        <a:xfrm>
          <a:off x="436468" y="3034158"/>
          <a:ext cx="4364686" cy="758539"/>
        </a:xfrm>
        <a:prstGeom prst="trapezoid">
          <a:avLst>
            <a:gd name="adj" fmla="val 57395"/>
          </a:avLst>
        </a:prstGeom>
        <a:solidFill>
          <a:srgbClr val="1F9DD4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IP </a:t>
          </a:r>
          <a:r>
            <a:rPr lang="de-DE" sz="1600" kern="1200" dirty="0" err="1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Addresses</a:t>
          </a:r>
          <a:endParaRPr lang="de-DE" sz="1600" kern="1200" dirty="0">
            <a:solidFill>
              <a:srgbClr val="FFFFF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1200288" y="3034158"/>
        <a:ext cx="2837046" cy="758539"/>
      </dsp:txXfrm>
    </dsp:sp>
    <dsp:sp modelId="{CEE59345-541F-8E41-BD06-F3C6E540664D}">
      <dsp:nvSpPr>
        <dsp:cNvPr id="0" name=""/>
        <dsp:cNvSpPr/>
      </dsp:nvSpPr>
      <dsp:spPr>
        <a:xfrm>
          <a:off x="0" y="3792698"/>
          <a:ext cx="5237624" cy="758539"/>
        </a:xfrm>
        <a:prstGeom prst="trapezoid">
          <a:avLst>
            <a:gd name="adj" fmla="val 57395"/>
          </a:avLst>
        </a:prstGeom>
        <a:solidFill>
          <a:srgbClr val="20ACE8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Hash Values</a:t>
          </a:r>
        </a:p>
      </dsp:txBody>
      <dsp:txXfrm>
        <a:off x="916584" y="3792698"/>
        <a:ext cx="3404455" cy="7585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079DCF-4630-40D7-82A1-6FC41A7DDCFB}">
      <dsp:nvSpPr>
        <dsp:cNvPr id="0" name=""/>
        <dsp:cNvSpPr/>
      </dsp:nvSpPr>
      <dsp:spPr>
        <a:xfrm rot="10800000">
          <a:off x="2200780" y="0"/>
          <a:ext cx="4272102" cy="1760361"/>
        </a:xfrm>
        <a:prstGeom prst="nonIsoscelesTrapezoid">
          <a:avLst>
            <a:gd name="adj1" fmla="val 0"/>
            <a:gd name="adj2" fmla="val 4167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1B90B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6500" kern="1200" dirty="0"/>
            <a:t>       </a:t>
          </a:r>
          <a:endParaRPr lang="en-DE" sz="6500" kern="1200" dirty="0"/>
        </a:p>
      </dsp:txBody>
      <dsp:txXfrm rot="10800000">
        <a:off x="2934373" y="0"/>
        <a:ext cx="3538509" cy="1760361"/>
      </dsp:txXfrm>
    </dsp:sp>
    <dsp:sp modelId="{D79CF3D4-3206-4D2C-A07A-0E4D63781F48}">
      <dsp:nvSpPr>
        <dsp:cNvPr id="0" name=""/>
        <dsp:cNvSpPr/>
      </dsp:nvSpPr>
      <dsp:spPr>
        <a:xfrm>
          <a:off x="1467186" y="0"/>
          <a:ext cx="1467186" cy="1760361"/>
        </a:xfrm>
        <a:prstGeom prst="trapezoid">
          <a:avLst>
            <a:gd name="adj" fmla="val 50000"/>
          </a:avLst>
        </a:prstGeom>
        <a:solidFill>
          <a:srgbClr val="009F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DE" sz="6500" kern="1200" dirty="0">
            <a:solidFill>
              <a:schemeClr val="bg1"/>
            </a:solidFill>
          </a:endParaRPr>
        </a:p>
      </dsp:txBody>
      <dsp:txXfrm>
        <a:off x="1467186" y="0"/>
        <a:ext cx="1467186" cy="1760361"/>
      </dsp:txXfrm>
    </dsp:sp>
    <dsp:sp modelId="{06AC81F6-59AA-4493-A255-3D0DB9626170}">
      <dsp:nvSpPr>
        <dsp:cNvPr id="0" name=""/>
        <dsp:cNvSpPr/>
      </dsp:nvSpPr>
      <dsp:spPr>
        <a:xfrm rot="10800000">
          <a:off x="2934373" y="1760361"/>
          <a:ext cx="3538509" cy="1760361"/>
        </a:xfrm>
        <a:prstGeom prst="nonIsoscelesTrapezoid">
          <a:avLst>
            <a:gd name="adj1" fmla="val 0"/>
            <a:gd name="adj2" fmla="val 4167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1B90B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6500" kern="1200" dirty="0"/>
            <a:t>    </a:t>
          </a:r>
          <a:endParaRPr lang="en-DE" sz="6500" kern="1200" dirty="0"/>
        </a:p>
      </dsp:txBody>
      <dsp:txXfrm rot="10800000">
        <a:off x="3667967" y="1760361"/>
        <a:ext cx="2804915" cy="1760361"/>
      </dsp:txXfrm>
    </dsp:sp>
    <dsp:sp modelId="{C77B73E1-50BA-4635-A1F2-F17733619647}">
      <dsp:nvSpPr>
        <dsp:cNvPr id="0" name=""/>
        <dsp:cNvSpPr/>
      </dsp:nvSpPr>
      <dsp:spPr>
        <a:xfrm>
          <a:off x="733593" y="1760361"/>
          <a:ext cx="2934373" cy="1760361"/>
        </a:xfrm>
        <a:prstGeom prst="trapezoid">
          <a:avLst>
            <a:gd name="adj" fmla="val 41673"/>
          </a:avLst>
        </a:prstGeom>
        <a:solidFill>
          <a:srgbClr val="009F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>
              <a:solidFill>
                <a:schemeClr val="bg1"/>
              </a:solidFill>
            </a:rPr>
            <a:t>THOR/</a:t>
          </a:r>
          <a:br>
            <a:rPr lang="de-DE" sz="2800" kern="1200" dirty="0">
              <a:solidFill>
                <a:schemeClr val="bg1"/>
              </a:solidFill>
            </a:rPr>
          </a:br>
          <a:r>
            <a:rPr lang="de-DE" sz="2800" kern="1200" dirty="0">
              <a:solidFill>
                <a:schemeClr val="bg1"/>
              </a:solidFill>
            </a:rPr>
            <a:t>AURORA</a:t>
          </a:r>
          <a:endParaRPr lang="en-DE" sz="2800" kern="1200" dirty="0">
            <a:solidFill>
              <a:schemeClr val="bg1"/>
            </a:solidFill>
          </a:endParaRPr>
        </a:p>
      </dsp:txBody>
      <dsp:txXfrm>
        <a:off x="1247108" y="1760361"/>
        <a:ext cx="1907342" cy="1760361"/>
      </dsp:txXfrm>
    </dsp:sp>
    <dsp:sp modelId="{B20410E7-18F3-4BC4-88BF-B5B63FAB2299}">
      <dsp:nvSpPr>
        <dsp:cNvPr id="0" name=""/>
        <dsp:cNvSpPr/>
      </dsp:nvSpPr>
      <dsp:spPr>
        <a:xfrm rot="10800000">
          <a:off x="3667967" y="3520722"/>
          <a:ext cx="2804915" cy="1760361"/>
        </a:xfrm>
        <a:prstGeom prst="nonIsoscelesTrapezoid">
          <a:avLst>
            <a:gd name="adj1" fmla="val 0"/>
            <a:gd name="adj2" fmla="val 4167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1B90B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DE" sz="6500" kern="1200" dirty="0"/>
        </a:p>
      </dsp:txBody>
      <dsp:txXfrm rot="10800000">
        <a:off x="4401560" y="3520722"/>
        <a:ext cx="2071322" cy="1760361"/>
      </dsp:txXfrm>
    </dsp:sp>
    <dsp:sp modelId="{48CDAC90-C58C-4BB9-842C-5694CF646A76}">
      <dsp:nvSpPr>
        <dsp:cNvPr id="0" name=""/>
        <dsp:cNvSpPr/>
      </dsp:nvSpPr>
      <dsp:spPr>
        <a:xfrm>
          <a:off x="0" y="3520722"/>
          <a:ext cx="4401560" cy="1760361"/>
        </a:xfrm>
        <a:prstGeom prst="trapezoid">
          <a:avLst>
            <a:gd name="adj" fmla="val 41673"/>
          </a:avLst>
        </a:prstGeom>
        <a:solidFill>
          <a:srgbClr val="009F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>
              <a:solidFill>
                <a:schemeClr val="bg1"/>
              </a:solidFill>
            </a:rPr>
            <a:t>VALHALLA</a:t>
          </a:r>
          <a:endParaRPr lang="en-DE" sz="2800" kern="1200" dirty="0">
            <a:solidFill>
              <a:schemeClr val="bg1"/>
            </a:solidFill>
          </a:endParaRPr>
        </a:p>
      </dsp:txBody>
      <dsp:txXfrm>
        <a:off x="770273" y="3520722"/>
        <a:ext cx="2861014" cy="17603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65A84-230D-443B-B5FF-B29CF1BA0C5C}" type="datetimeFigureOut">
              <a:rPr lang="de-DE" smtClean="0"/>
              <a:t>13.05.2025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059B6-3B78-4B89-BB16-D84D46B2FA2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448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059B6-3B78-4B89-BB16-D84D46B2FA2F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7082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379E4-BC9D-A744-1706-4D80866EC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C9203F-A083-75B6-8A45-2CB7A7B508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BC6921-365A-3596-ED7F-5C025C692F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02152-3A13-19C1-BBC3-B09051D421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9059B6-3B78-4B89-BB16-D84D46B2FA2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913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31388-3DD4-3317-A246-A6D26C197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FFCC903-1AC3-90A8-E833-4D64CA2623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F331E00-AAC0-ED7A-99FF-E845854ED4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576F1FD-6566-7B1A-8144-A882D384C6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77A318-99E8-4A9E-AA14-94D623F7A2E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389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77A318-99E8-4A9E-AA14-94D623F7A2E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667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059B6-3B78-4B89-BB16-D84D46B2FA2F}" type="slidenum">
              <a:rPr lang="de-DE" smtClean="0"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619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_Welco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247ED6-F8D6-4387-843D-EB4BD5081D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4609" y="4134678"/>
            <a:ext cx="9144000" cy="1734171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181884A-8BBD-4256-B6F8-0C498D7743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4609" y="5947677"/>
            <a:ext cx="9144000" cy="51275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24414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3BB962-0987-47E0-9A33-7D6F323E3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AEA749A-0722-4B9E-B524-69CF468153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3FF263D-5C14-4B61-81FB-14A52CA4F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A77B410-DAB3-40E1-A678-7AA97313E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A6B4-4F23-4419-B54E-A12175EDD436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4D0EF19-9DDB-462E-9F74-5A7675AD3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agilimo Consulting GmbH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2A3D6F2-2414-4505-99B4-013078B0D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1839-CFA3-4108-8E3D-8DADE0CF0F1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3317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bbinder le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424511C-5074-4C18-A0E5-C35A7F901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55258A-84A2-46B6-86BC-85A715CFCD54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B867604-5291-4A35-877F-3C12D9426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© agilimo Consulting GmbH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652651D-5741-459E-804D-BDCC81D65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3A91839-CFA3-4108-8E3D-8DADE0CF0F1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9133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030631-125B-4055-A928-FBDC58D5A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7896"/>
            <a:ext cx="10515600" cy="80279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4D7C998-E3A2-40A5-A096-F009DA74B8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B8DACCC-CB13-4680-A8A9-BC54659BE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586DC-DBDF-4F21-813A-7FE25F2553C3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48964D-D13C-4A55-BF9B-1F18E25F9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agilimo Consulting GmbH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856BE0-3FE2-47C7-B79B-024D1142D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1839-CFA3-4108-8E3D-8DADE0CF0F1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1530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77E3D6D-F8D6-42A7-8F3C-8BA2998638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3B32716-369C-4147-9EC5-563D2B0FC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3205B-1DA7-4FAC-A248-D86684AE2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DBB7E-E3F1-4061-AC6A-1DAF101860C7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60DD8D-359D-4C0C-A703-4F7194CBE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agilimo Consulting GmbH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75A5C5-7183-4911-BA27-AC9AEBDD5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1839-CFA3-4108-8E3D-8DADE0CF0F1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2358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E924DC1-336F-32D2-203D-22D18C7245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" r="-24"/>
          <a:stretch/>
        </p:blipFill>
        <p:spPr>
          <a:xfrm>
            <a:off x="9460" y="33600"/>
            <a:ext cx="12192000" cy="7167339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4A6B0ADA-7F91-56CF-5DF6-83178702F4A5}"/>
              </a:ext>
            </a:extLst>
          </p:cNvPr>
          <p:cNvSpPr/>
          <p:nvPr userDrawn="1"/>
        </p:nvSpPr>
        <p:spPr>
          <a:xfrm>
            <a:off x="0" y="4677139"/>
            <a:ext cx="12192000" cy="1532275"/>
          </a:xfrm>
          <a:prstGeom prst="rect">
            <a:avLst/>
          </a:prstGeom>
          <a:solidFill>
            <a:srgbClr val="00070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F1358E3-D31A-28DC-4352-52FE61246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424" y="4798008"/>
            <a:ext cx="10363200" cy="829555"/>
          </a:xfrm>
        </p:spPr>
        <p:txBody>
          <a:bodyPr anchor="b">
            <a:noAutofit/>
          </a:bodyPr>
          <a:lstStyle>
            <a:lvl1pPr algn="l">
              <a:defRPr sz="4533" b="1">
                <a:solidFill>
                  <a:schemeClr val="bg1"/>
                </a:solidFill>
                <a:latin typeface="Roboto Condensed Black" charset="0"/>
                <a:ea typeface="Roboto Condensed Black" charset="0"/>
                <a:cs typeface="Roboto Condensed Black" charset="0"/>
              </a:defRPr>
            </a:lvl1pPr>
          </a:lstStyle>
          <a:p>
            <a:r>
              <a:rPr lang="en-US" noProof="0" dirty="0" err="1"/>
              <a:t>Überschrift</a:t>
            </a:r>
            <a:endParaRPr lang="en-US" noProof="0" dirty="0"/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5FE43A2F-76B9-111D-51B7-0FF770CAF9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424" y="5534042"/>
            <a:ext cx="10369152" cy="57357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Roboto Condensed Medium" charset="0"/>
                <a:ea typeface="Roboto Condensed Medium" charset="0"/>
                <a:cs typeface="Roboto Condensed Medium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Formatvorlage des Untertitelmasters durch Klicken bearbeiten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69729D5-FFA8-2650-B73E-A8BB4B3E2607}"/>
              </a:ext>
            </a:extLst>
          </p:cNvPr>
          <p:cNvSpPr/>
          <p:nvPr userDrawn="1"/>
        </p:nvSpPr>
        <p:spPr>
          <a:xfrm>
            <a:off x="0" y="4641135"/>
            <a:ext cx="12192000" cy="33600"/>
          </a:xfrm>
          <a:prstGeom prst="rect">
            <a:avLst/>
          </a:prstGeom>
          <a:solidFill>
            <a:srgbClr val="009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n>
                <a:noFill/>
              </a:ln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74F6044-6D4F-8303-91E2-1AF8CA79BD21}"/>
              </a:ext>
            </a:extLst>
          </p:cNvPr>
          <p:cNvSpPr/>
          <p:nvPr userDrawn="1"/>
        </p:nvSpPr>
        <p:spPr>
          <a:xfrm>
            <a:off x="-9460" y="6177828"/>
            <a:ext cx="12192000" cy="33600"/>
          </a:xfrm>
          <a:prstGeom prst="rect">
            <a:avLst/>
          </a:prstGeom>
          <a:solidFill>
            <a:srgbClr val="009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n>
                <a:noFill/>
              </a:ln>
            </a:endParaRP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87AD268E-10AB-749C-4243-5592749F2B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425" y="435985"/>
            <a:ext cx="2095936" cy="3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52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40C4A8E-FC41-A8F9-5745-1BCB82F5031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21" b="15128"/>
          <a:stretch/>
        </p:blipFill>
        <p:spPr bwMode="auto">
          <a:xfrm>
            <a:off x="9459" y="13546"/>
            <a:ext cx="1218254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7056AEEF-9961-02E1-A96A-08594573D8C2}"/>
              </a:ext>
            </a:extLst>
          </p:cNvPr>
          <p:cNvSpPr/>
          <p:nvPr userDrawn="1"/>
        </p:nvSpPr>
        <p:spPr>
          <a:xfrm>
            <a:off x="0" y="4677139"/>
            <a:ext cx="12192000" cy="1532275"/>
          </a:xfrm>
          <a:prstGeom prst="rect">
            <a:avLst/>
          </a:prstGeom>
          <a:solidFill>
            <a:srgbClr val="00070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6294D0D-D8B6-F70C-5B84-EC64B0CD9D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424" y="4798008"/>
            <a:ext cx="10363200" cy="829555"/>
          </a:xfrm>
        </p:spPr>
        <p:txBody>
          <a:bodyPr anchor="b">
            <a:noAutofit/>
          </a:bodyPr>
          <a:lstStyle>
            <a:lvl1pPr algn="l">
              <a:defRPr sz="4533" b="1">
                <a:solidFill>
                  <a:schemeClr val="bg1"/>
                </a:solidFill>
                <a:latin typeface="Roboto Condensed Black" charset="0"/>
                <a:ea typeface="Roboto Condensed Black" charset="0"/>
                <a:cs typeface="Roboto Condensed Black" charset="0"/>
              </a:defRPr>
            </a:lvl1pPr>
          </a:lstStyle>
          <a:p>
            <a:r>
              <a:rPr lang="en-US" noProof="0" dirty="0" err="1"/>
              <a:t>Überschrift</a:t>
            </a:r>
            <a:endParaRPr lang="en-US" noProof="0" dirty="0"/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973FAA0F-C2C4-1BA7-0F90-14D8111DB1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424" y="5534042"/>
            <a:ext cx="10369152" cy="57357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Roboto Condensed Medium" charset="0"/>
                <a:ea typeface="Roboto Condensed Medium" charset="0"/>
                <a:cs typeface="Roboto Condensed Medium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Formatvorlage des Untertitelmasters durch Klicken bearbeiten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19B2FC5-0CED-99DD-8843-16F6028CFC73}"/>
              </a:ext>
            </a:extLst>
          </p:cNvPr>
          <p:cNvSpPr/>
          <p:nvPr userDrawn="1"/>
        </p:nvSpPr>
        <p:spPr>
          <a:xfrm>
            <a:off x="0" y="4641135"/>
            <a:ext cx="12192000" cy="33600"/>
          </a:xfrm>
          <a:prstGeom prst="rect">
            <a:avLst/>
          </a:prstGeom>
          <a:solidFill>
            <a:srgbClr val="009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n>
                <a:noFill/>
              </a:ln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D1821DC-99AA-E877-0DCA-ABF9BA353854}"/>
              </a:ext>
            </a:extLst>
          </p:cNvPr>
          <p:cNvSpPr/>
          <p:nvPr userDrawn="1"/>
        </p:nvSpPr>
        <p:spPr>
          <a:xfrm>
            <a:off x="-9460" y="6177828"/>
            <a:ext cx="12192000" cy="33600"/>
          </a:xfrm>
          <a:prstGeom prst="rect">
            <a:avLst/>
          </a:prstGeom>
          <a:solidFill>
            <a:srgbClr val="009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n>
                <a:noFill/>
              </a:ln>
            </a:endParaRPr>
          </a:p>
        </p:txBody>
      </p:sp>
      <p:pic>
        <p:nvPicPr>
          <p:cNvPr id="3" name="Grafik 10" descr="Ein Bild, das Schrift, Grafiken, Grafikdesign, weiß enthält.&#10;&#10;Automatisch generierte Beschreibung">
            <a:extLst>
              <a:ext uri="{FF2B5EF4-FFF2-40B4-BE49-F238E27FC236}">
                <a16:creationId xmlns:a16="http://schemas.microsoft.com/office/drawing/2014/main" id="{AD349731-2A6C-3A5C-C9EB-B1AA7ABD91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38260"/>
            <a:ext cx="2095936" cy="38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39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018AE72-E23E-4D7F-8B28-D58F2262E4A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4" b="33395"/>
          <a:stretch/>
        </p:blipFill>
        <p:spPr bwMode="auto">
          <a:xfrm>
            <a:off x="9460" y="-83045"/>
            <a:ext cx="12173081" cy="694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7056AEEF-9961-02E1-A96A-08594573D8C2}"/>
              </a:ext>
            </a:extLst>
          </p:cNvPr>
          <p:cNvSpPr/>
          <p:nvPr userDrawn="1"/>
        </p:nvSpPr>
        <p:spPr>
          <a:xfrm>
            <a:off x="0" y="4677139"/>
            <a:ext cx="12192000" cy="1532275"/>
          </a:xfrm>
          <a:prstGeom prst="rect">
            <a:avLst/>
          </a:prstGeom>
          <a:solidFill>
            <a:srgbClr val="00070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6294D0D-D8B6-F70C-5B84-EC64B0CD9D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424" y="4798008"/>
            <a:ext cx="10363200" cy="829555"/>
          </a:xfrm>
        </p:spPr>
        <p:txBody>
          <a:bodyPr anchor="b">
            <a:noAutofit/>
          </a:bodyPr>
          <a:lstStyle>
            <a:lvl1pPr algn="l">
              <a:defRPr sz="4533" b="1">
                <a:solidFill>
                  <a:schemeClr val="bg1"/>
                </a:solidFill>
                <a:latin typeface="Roboto Condensed Black" charset="0"/>
                <a:ea typeface="Roboto Condensed Black" charset="0"/>
                <a:cs typeface="Roboto Condensed Black" charset="0"/>
              </a:defRPr>
            </a:lvl1pPr>
          </a:lstStyle>
          <a:p>
            <a:r>
              <a:rPr lang="en-US" noProof="0" dirty="0" err="1"/>
              <a:t>Überschrift</a:t>
            </a:r>
            <a:endParaRPr lang="en-US" noProof="0" dirty="0"/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973FAA0F-C2C4-1BA7-0F90-14D8111DB1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424" y="5534042"/>
            <a:ext cx="10369152" cy="57357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Roboto Condensed Medium" charset="0"/>
                <a:ea typeface="Roboto Condensed Medium" charset="0"/>
                <a:cs typeface="Roboto Condensed Medium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Formatvorlage des Untertitelmasters durch Klicken bearbeiten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19B2FC5-0CED-99DD-8843-16F6028CFC73}"/>
              </a:ext>
            </a:extLst>
          </p:cNvPr>
          <p:cNvSpPr/>
          <p:nvPr userDrawn="1"/>
        </p:nvSpPr>
        <p:spPr>
          <a:xfrm>
            <a:off x="0" y="4641135"/>
            <a:ext cx="12192000" cy="33600"/>
          </a:xfrm>
          <a:prstGeom prst="rect">
            <a:avLst/>
          </a:prstGeom>
          <a:solidFill>
            <a:srgbClr val="009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n>
                <a:noFill/>
              </a:ln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D1821DC-99AA-E877-0DCA-ABF9BA353854}"/>
              </a:ext>
            </a:extLst>
          </p:cNvPr>
          <p:cNvSpPr/>
          <p:nvPr userDrawn="1"/>
        </p:nvSpPr>
        <p:spPr>
          <a:xfrm>
            <a:off x="-9460" y="6177828"/>
            <a:ext cx="12192000" cy="33600"/>
          </a:xfrm>
          <a:prstGeom prst="rect">
            <a:avLst/>
          </a:prstGeom>
          <a:solidFill>
            <a:srgbClr val="009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n>
                <a:noFill/>
              </a:ln>
            </a:endParaRPr>
          </a:p>
        </p:txBody>
      </p:sp>
      <p:pic>
        <p:nvPicPr>
          <p:cNvPr id="2" name="Grafik 10" descr="Ein Bild, das Schrift, Grafiken, Grafikdesign, weiß enthält.&#10;&#10;Automatisch generierte Beschreibung">
            <a:extLst>
              <a:ext uri="{FF2B5EF4-FFF2-40B4-BE49-F238E27FC236}">
                <a16:creationId xmlns:a16="http://schemas.microsoft.com/office/drawing/2014/main" id="{6ABCD1D3-9C98-7F45-A3F7-B90C5F1676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56368"/>
            <a:ext cx="2095936" cy="38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71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D8D7E45F-3484-B759-837D-CD0FE235107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8" b="19945"/>
          <a:stretch/>
        </p:blipFill>
        <p:spPr bwMode="auto">
          <a:xfrm>
            <a:off x="-6603" y="-68001"/>
            <a:ext cx="12198603" cy="6926001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 userDrawn="1"/>
        </p:nvSpPr>
        <p:spPr>
          <a:xfrm>
            <a:off x="-6603" y="4669008"/>
            <a:ext cx="12192000" cy="1532275"/>
          </a:xfrm>
          <a:prstGeom prst="rect">
            <a:avLst/>
          </a:prstGeom>
          <a:solidFill>
            <a:srgbClr val="00070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11424" y="4798008"/>
            <a:ext cx="10363200" cy="829555"/>
          </a:xfrm>
        </p:spPr>
        <p:txBody>
          <a:bodyPr anchor="b">
            <a:noAutofit/>
          </a:bodyPr>
          <a:lstStyle>
            <a:lvl1pPr algn="l">
              <a:defRPr sz="4533" b="1">
                <a:solidFill>
                  <a:schemeClr val="bg1"/>
                </a:solidFill>
                <a:latin typeface="Roboto Condensed Black" charset="0"/>
                <a:ea typeface="Roboto Condensed Black" charset="0"/>
                <a:cs typeface="Roboto Condensed Black" charset="0"/>
              </a:defRPr>
            </a:lvl1pPr>
          </a:lstStyle>
          <a:p>
            <a:r>
              <a:rPr lang="en-US" noProof="0" dirty="0" err="1"/>
              <a:t>Überschrift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911424" y="5534042"/>
            <a:ext cx="10369152" cy="57357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Roboto Condensed Medium" charset="0"/>
                <a:ea typeface="Roboto Condensed Medium" charset="0"/>
                <a:cs typeface="Roboto Condensed Medium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Formatvorlage des Untertitelmasters durch Klicken bearbeiten</a:t>
            </a:r>
          </a:p>
        </p:txBody>
      </p:sp>
      <p:sp>
        <p:nvSpPr>
          <p:cNvPr id="9" name="Rechteck 8"/>
          <p:cNvSpPr/>
          <p:nvPr userDrawn="1"/>
        </p:nvSpPr>
        <p:spPr>
          <a:xfrm>
            <a:off x="0" y="4641135"/>
            <a:ext cx="12192000" cy="33600"/>
          </a:xfrm>
          <a:prstGeom prst="rect">
            <a:avLst/>
          </a:prstGeom>
          <a:solidFill>
            <a:srgbClr val="009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n>
                <a:noFill/>
              </a:ln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638B0CE-F67C-5F8D-DE88-3D3C3AA8820B}"/>
              </a:ext>
            </a:extLst>
          </p:cNvPr>
          <p:cNvSpPr/>
          <p:nvPr userDrawn="1"/>
        </p:nvSpPr>
        <p:spPr>
          <a:xfrm>
            <a:off x="0" y="6192613"/>
            <a:ext cx="12192000" cy="33600"/>
          </a:xfrm>
          <a:prstGeom prst="rect">
            <a:avLst/>
          </a:prstGeom>
          <a:solidFill>
            <a:srgbClr val="009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n>
                <a:noFill/>
              </a:ln>
            </a:endParaRPr>
          </a:p>
        </p:txBody>
      </p:sp>
      <p:pic>
        <p:nvPicPr>
          <p:cNvPr id="4" name="Grafik 10" descr="Ein Bild, das Schrift, Grafiken, Grafikdesign, weiß enthält.&#10;&#10;Automatisch generierte Beschreibung">
            <a:extLst>
              <a:ext uri="{FF2B5EF4-FFF2-40B4-BE49-F238E27FC236}">
                <a16:creationId xmlns:a16="http://schemas.microsoft.com/office/drawing/2014/main" id="{E9910E7B-9D51-F478-1E5B-933C1B03DA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367667"/>
            <a:ext cx="2095936" cy="38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11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bg>
      <p:bgPr>
        <a:solidFill>
          <a:srgbClr val="0007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5884E17-71B9-C782-627A-054F6D2995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5428"/>
          <a:stretch/>
        </p:blipFill>
        <p:spPr>
          <a:xfrm>
            <a:off x="2784368" y="13547"/>
            <a:ext cx="9407632" cy="6875944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B282989A-B09C-2E40-9668-C79FA3ACE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2643"/>
            <a:ext cx="8942784" cy="720080"/>
          </a:xfrm>
        </p:spPr>
        <p:txBody>
          <a:bodyPr anchor="b"/>
          <a:lstStyle>
            <a:lvl1pPr algn="l" defTabSz="914377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en-US" sz="3000" b="0" i="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Black" charset="0"/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8A316F4F-05AD-92DC-0F7D-38536B9032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6507" y="212643"/>
            <a:ext cx="1884080" cy="341500"/>
          </a:xfrm>
          <a:prstGeom prst="rect">
            <a:avLst/>
          </a:prstGeom>
        </p:spPr>
      </p:pic>
      <p:sp>
        <p:nvSpPr>
          <p:cNvPr id="4" name="Textplatzhalter 2">
            <a:extLst>
              <a:ext uri="{FF2B5EF4-FFF2-40B4-BE49-F238E27FC236}">
                <a16:creationId xmlns:a16="http://schemas.microsoft.com/office/drawing/2014/main" id="{E65D443D-E450-1710-7D80-BBE5AE0C8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de-DE" sz="2267" kern="120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1pPr>
            <a:lvl2pPr>
              <a:defRPr lang="de-DE" sz="2267" kern="120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2pPr>
            <a:lvl3pPr>
              <a:defRPr lang="de-DE" sz="2267" kern="120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3pPr>
            <a:lvl4pPr>
              <a:defRPr lang="de-DE" sz="2267" kern="120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4pPr>
            <a:lvl5pPr>
              <a:defRPr lang="de-DE" sz="2267" kern="120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Rechteck 9">
            <a:extLst>
              <a:ext uri="{FF2B5EF4-FFF2-40B4-BE49-F238E27FC236}">
                <a16:creationId xmlns:a16="http://schemas.microsoft.com/office/drawing/2014/main" id="{43D48F87-ACBA-CE8E-9B9A-A796C05E4E4C}"/>
              </a:ext>
            </a:extLst>
          </p:cNvPr>
          <p:cNvSpPr/>
          <p:nvPr userDrawn="1"/>
        </p:nvSpPr>
        <p:spPr>
          <a:xfrm>
            <a:off x="0" y="1070045"/>
            <a:ext cx="12192000" cy="33600"/>
          </a:xfrm>
          <a:prstGeom prst="rect">
            <a:avLst/>
          </a:prstGeom>
          <a:solidFill>
            <a:srgbClr val="1B9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70137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tandard">
    <p:bg>
      <p:bgPr>
        <a:solidFill>
          <a:srgbClr val="0007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5ECE620-0237-8B06-1DFA-B92A35871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1297173" y="0"/>
            <a:ext cx="10894827" cy="6830883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B282989A-B09C-2E40-9668-C79FA3ACE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2643"/>
            <a:ext cx="8942784" cy="720080"/>
          </a:xfrm>
        </p:spPr>
        <p:txBody>
          <a:bodyPr anchor="b"/>
          <a:lstStyle>
            <a:lvl1pPr algn="l" defTabSz="914377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en-US" sz="3000" b="0" i="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Black" charset="0"/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9" name="Rechteck 9">
            <a:extLst>
              <a:ext uri="{FF2B5EF4-FFF2-40B4-BE49-F238E27FC236}">
                <a16:creationId xmlns:a16="http://schemas.microsoft.com/office/drawing/2014/main" id="{951AF972-DEBA-1A44-9BFF-474C27DED925}"/>
              </a:ext>
            </a:extLst>
          </p:cNvPr>
          <p:cNvSpPr/>
          <p:nvPr userDrawn="1"/>
        </p:nvSpPr>
        <p:spPr>
          <a:xfrm>
            <a:off x="0" y="1070045"/>
            <a:ext cx="12192000" cy="33600"/>
          </a:xfrm>
          <a:prstGeom prst="rect">
            <a:avLst/>
          </a:prstGeom>
          <a:solidFill>
            <a:srgbClr val="1B9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n>
                <a:noFill/>
              </a:ln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7CD379F5-E554-D1E3-D003-9221CA6801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6507" y="212643"/>
            <a:ext cx="1884080" cy="3415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ED9C53-CA96-B81D-20FB-63ABAD862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741457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_Präsentatiion">
    <p:bg>
      <p:bgPr>
        <a:solidFill>
          <a:srgbClr val="009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247ED6-F8D6-4387-843D-EB4BD5081D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0991" y="4373217"/>
            <a:ext cx="9197008" cy="1131198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181884A-8BBD-4256-B6F8-0C498D7743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72538"/>
            <a:ext cx="9144000" cy="47376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2FCC00-A551-4284-826B-85FD40E7D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50DE7D-74E9-4769-9311-0F3167431D08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16973C9-7F94-4498-8234-B4EB42CCD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© agilimo Consulting GmbH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CE02BB-198B-4D43-ADED-FB386B70A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3A91839-CFA3-4108-8E3D-8DADE0CF0F1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62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tandard">
    <p:bg>
      <p:bgPr>
        <a:solidFill>
          <a:srgbClr val="0007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9D99E94-47AC-0A13-4F5D-572B0CB5FC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6483"/>
          <a:stretch/>
        </p:blipFill>
        <p:spPr>
          <a:xfrm>
            <a:off x="3019647" y="0"/>
            <a:ext cx="9172355" cy="68580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B282989A-B09C-2E40-9668-C79FA3ACE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2643"/>
            <a:ext cx="8942784" cy="720080"/>
          </a:xfrm>
        </p:spPr>
        <p:txBody>
          <a:bodyPr anchor="b"/>
          <a:lstStyle>
            <a:lvl1pPr algn="l" defTabSz="914377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en-US" sz="3000" b="0" i="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Black" charset="0"/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0CC83536-86D4-468C-56B5-0C6623A74E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6507" y="212643"/>
            <a:ext cx="1884080" cy="3415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75CDB4D-E67F-BD30-6526-B851B0077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Rechteck 9">
            <a:extLst>
              <a:ext uri="{FF2B5EF4-FFF2-40B4-BE49-F238E27FC236}">
                <a16:creationId xmlns:a16="http://schemas.microsoft.com/office/drawing/2014/main" id="{1AC05753-19AF-2BF4-4ED1-5506A8E69123}"/>
              </a:ext>
            </a:extLst>
          </p:cNvPr>
          <p:cNvSpPr/>
          <p:nvPr userDrawn="1"/>
        </p:nvSpPr>
        <p:spPr>
          <a:xfrm>
            <a:off x="0" y="1070045"/>
            <a:ext cx="12192000" cy="33600"/>
          </a:xfrm>
          <a:prstGeom prst="rect">
            <a:avLst/>
          </a:prstGeom>
          <a:solidFill>
            <a:srgbClr val="1B9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373293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tandard">
    <p:bg>
      <p:bgPr>
        <a:solidFill>
          <a:srgbClr val="0007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1730DB2-6169-5010-9FFD-1DC1E6F7E6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6101"/>
          <a:stretch/>
        </p:blipFill>
        <p:spPr>
          <a:xfrm>
            <a:off x="3019645" y="3434"/>
            <a:ext cx="9172355" cy="685456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B282989A-B09C-2E40-9668-C79FA3ACE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2643"/>
            <a:ext cx="8942784" cy="720080"/>
          </a:xfrm>
        </p:spPr>
        <p:txBody>
          <a:bodyPr anchor="b"/>
          <a:lstStyle>
            <a:lvl1pPr algn="l" defTabSz="914377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en-US" sz="3000" b="0" i="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Black" charset="0"/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1B325FB-1E1D-8A4B-83F7-14B6EC68D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28692AE4-20C0-7767-A1A0-34BCC2E369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6507" y="212643"/>
            <a:ext cx="1884080" cy="341500"/>
          </a:xfrm>
          <a:prstGeom prst="rect">
            <a:avLst/>
          </a:prstGeom>
        </p:spPr>
      </p:pic>
      <p:sp>
        <p:nvSpPr>
          <p:cNvPr id="2" name="Rechteck 9">
            <a:extLst>
              <a:ext uri="{FF2B5EF4-FFF2-40B4-BE49-F238E27FC236}">
                <a16:creationId xmlns:a16="http://schemas.microsoft.com/office/drawing/2014/main" id="{891DAB40-D7E6-F7F3-D453-CAB5D589FC14}"/>
              </a:ext>
            </a:extLst>
          </p:cNvPr>
          <p:cNvSpPr/>
          <p:nvPr userDrawn="1"/>
        </p:nvSpPr>
        <p:spPr>
          <a:xfrm>
            <a:off x="0" y="1070045"/>
            <a:ext cx="12192000" cy="33600"/>
          </a:xfrm>
          <a:prstGeom prst="rect">
            <a:avLst/>
          </a:prstGeom>
          <a:solidFill>
            <a:srgbClr val="1B9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349818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tandard">
    <p:bg>
      <p:bgPr>
        <a:solidFill>
          <a:srgbClr val="0007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32EB153-5194-7EF7-455F-36CF8A21C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6331"/>
          <a:stretch/>
        </p:blipFill>
        <p:spPr>
          <a:xfrm>
            <a:off x="3048000" y="8163"/>
            <a:ext cx="9144000" cy="681623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B282989A-B09C-2E40-9668-C79FA3ACE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2643"/>
            <a:ext cx="8942784" cy="720080"/>
          </a:xfrm>
        </p:spPr>
        <p:txBody>
          <a:bodyPr anchor="b"/>
          <a:lstStyle>
            <a:lvl1pPr algn="l" defTabSz="914377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en-US" sz="3000" b="0" i="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Black" charset="0"/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56C54D49-8F73-4EBE-7ABA-82827E6BA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8FD6EBA3-99C3-276D-63AA-D33F8073AC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6507" y="212643"/>
            <a:ext cx="1884080" cy="341500"/>
          </a:xfrm>
          <a:prstGeom prst="rect">
            <a:avLst/>
          </a:prstGeom>
        </p:spPr>
      </p:pic>
      <p:sp>
        <p:nvSpPr>
          <p:cNvPr id="2" name="Rechteck 9">
            <a:extLst>
              <a:ext uri="{FF2B5EF4-FFF2-40B4-BE49-F238E27FC236}">
                <a16:creationId xmlns:a16="http://schemas.microsoft.com/office/drawing/2014/main" id="{EA067A53-FC62-18D9-8B19-E962FFCE7832}"/>
              </a:ext>
            </a:extLst>
          </p:cNvPr>
          <p:cNvSpPr/>
          <p:nvPr userDrawn="1"/>
        </p:nvSpPr>
        <p:spPr>
          <a:xfrm>
            <a:off x="0" y="1070045"/>
            <a:ext cx="12192000" cy="33600"/>
          </a:xfrm>
          <a:prstGeom prst="rect">
            <a:avLst/>
          </a:prstGeom>
          <a:solidFill>
            <a:srgbClr val="1B9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94680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tandard">
    <p:bg>
      <p:bgPr>
        <a:solidFill>
          <a:srgbClr val="0007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A087A9E-0F90-39B2-3393-69F22E4010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5365"/>
          <a:stretch/>
        </p:blipFill>
        <p:spPr>
          <a:xfrm>
            <a:off x="2961251" y="2"/>
            <a:ext cx="9277448" cy="6857999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B282989A-B09C-2E40-9668-C79FA3ACE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2643"/>
            <a:ext cx="8942784" cy="720080"/>
          </a:xfrm>
        </p:spPr>
        <p:txBody>
          <a:bodyPr anchor="b"/>
          <a:lstStyle>
            <a:lvl1pPr algn="l" defTabSz="914377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en-US" sz="3000" b="0" i="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Black" charset="0"/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F03B6C6-5842-A641-59BF-CA299116C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27B506A0-63C9-DBA6-9B58-4558EE88FD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6507" y="212643"/>
            <a:ext cx="1884080" cy="341500"/>
          </a:xfrm>
          <a:prstGeom prst="rect">
            <a:avLst/>
          </a:prstGeom>
        </p:spPr>
      </p:pic>
      <p:sp>
        <p:nvSpPr>
          <p:cNvPr id="2" name="Rechteck 9">
            <a:extLst>
              <a:ext uri="{FF2B5EF4-FFF2-40B4-BE49-F238E27FC236}">
                <a16:creationId xmlns:a16="http://schemas.microsoft.com/office/drawing/2014/main" id="{C43DD074-FAC6-A060-928F-1B7E9F8E5189}"/>
              </a:ext>
            </a:extLst>
          </p:cNvPr>
          <p:cNvSpPr/>
          <p:nvPr userDrawn="1"/>
        </p:nvSpPr>
        <p:spPr>
          <a:xfrm>
            <a:off x="0" y="1070045"/>
            <a:ext cx="12238699" cy="33600"/>
          </a:xfrm>
          <a:prstGeom prst="rect">
            <a:avLst/>
          </a:prstGeom>
          <a:solidFill>
            <a:srgbClr val="1B9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6985467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tandard">
    <p:bg>
      <p:bgPr>
        <a:solidFill>
          <a:srgbClr val="0007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A4FDDAD-5DE7-721B-98E5-523B97A8DC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5836"/>
          <a:stretch/>
        </p:blipFill>
        <p:spPr>
          <a:xfrm>
            <a:off x="2953731" y="1"/>
            <a:ext cx="9284967" cy="686305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B282989A-B09C-2E40-9668-C79FA3ACE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2643"/>
            <a:ext cx="8942784" cy="720080"/>
          </a:xfrm>
        </p:spPr>
        <p:txBody>
          <a:bodyPr anchor="b"/>
          <a:lstStyle>
            <a:lvl1pPr algn="l" defTabSz="914377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en-US" sz="3000" b="0" i="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Black" charset="0"/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9" name="Rechteck 9">
            <a:extLst>
              <a:ext uri="{FF2B5EF4-FFF2-40B4-BE49-F238E27FC236}">
                <a16:creationId xmlns:a16="http://schemas.microsoft.com/office/drawing/2014/main" id="{951AF972-DEBA-1A44-9BFF-474C27DED925}"/>
              </a:ext>
            </a:extLst>
          </p:cNvPr>
          <p:cNvSpPr/>
          <p:nvPr userDrawn="1"/>
        </p:nvSpPr>
        <p:spPr>
          <a:xfrm>
            <a:off x="0" y="1070045"/>
            <a:ext cx="12238699" cy="33600"/>
          </a:xfrm>
          <a:prstGeom prst="rect">
            <a:avLst/>
          </a:prstGeom>
          <a:solidFill>
            <a:srgbClr val="51A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n>
                <a:noFill/>
              </a:ln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D7CA4BA6-6BA1-68C1-D518-D2CE5C65CD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6507" y="212643"/>
            <a:ext cx="1884080" cy="341500"/>
          </a:xfrm>
          <a:prstGeom prst="rect">
            <a:avLst/>
          </a:prstGeom>
        </p:spPr>
      </p:pic>
      <p:sp>
        <p:nvSpPr>
          <p:cNvPr id="4" name="Textplatzhalter 2">
            <a:extLst>
              <a:ext uri="{FF2B5EF4-FFF2-40B4-BE49-F238E27FC236}">
                <a16:creationId xmlns:a16="http://schemas.microsoft.com/office/drawing/2014/main" id="{4666782B-3254-9B93-35C4-A2BF34C4F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768470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tandard">
    <p:bg>
      <p:bgPr>
        <a:solidFill>
          <a:srgbClr val="0007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43C5EF9-BCC4-DC57-03D4-34DAE6BEFC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2977466" y="0"/>
            <a:ext cx="9261233" cy="6870575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B282989A-B09C-2E40-9668-C79FA3ACE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2643"/>
            <a:ext cx="8942784" cy="720080"/>
          </a:xfrm>
        </p:spPr>
        <p:txBody>
          <a:bodyPr anchor="b"/>
          <a:lstStyle>
            <a:lvl1pPr algn="l" defTabSz="914377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en-US" sz="3000" b="0" i="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Black" charset="0"/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9" name="Rechteck 9">
            <a:extLst>
              <a:ext uri="{FF2B5EF4-FFF2-40B4-BE49-F238E27FC236}">
                <a16:creationId xmlns:a16="http://schemas.microsoft.com/office/drawing/2014/main" id="{951AF972-DEBA-1A44-9BFF-474C27DED925}"/>
              </a:ext>
            </a:extLst>
          </p:cNvPr>
          <p:cNvSpPr/>
          <p:nvPr userDrawn="1"/>
        </p:nvSpPr>
        <p:spPr>
          <a:xfrm>
            <a:off x="0" y="1070045"/>
            <a:ext cx="12238699" cy="33600"/>
          </a:xfrm>
          <a:prstGeom prst="rect">
            <a:avLst/>
          </a:prstGeom>
          <a:solidFill>
            <a:srgbClr val="51A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n>
                <a:noFill/>
              </a:ln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D29063-C008-A27C-23B2-9DEDB0D24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A4D1A2C4-35AC-7181-77DE-9EE323CA9C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6507" y="212643"/>
            <a:ext cx="1884080" cy="3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054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">
    <p:bg>
      <p:bgPr>
        <a:solidFill>
          <a:srgbClr val="0007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7ADA843-E000-9128-D3FD-8DACFF3F4FA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7" b="16557"/>
          <a:stretch/>
        </p:blipFill>
        <p:spPr bwMode="auto">
          <a:xfrm>
            <a:off x="-33296" y="0"/>
            <a:ext cx="122386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09600" y="1412776"/>
            <a:ext cx="6062464" cy="5280587"/>
          </a:xfrm>
        </p:spPr>
        <p:txBody>
          <a:bodyPr>
            <a:normAutofit/>
          </a:bodyPr>
          <a:lstStyle>
            <a:lvl1pPr marL="380990"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1pPr>
            <a:lvl2pPr marL="838179"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2pPr>
            <a:lvl3pPr marL="1295368"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3pPr>
            <a:lvl4pPr marL="1752556"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4pPr>
            <a:lvl5pPr marL="2209745"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5pPr>
          </a:lstStyle>
          <a:p>
            <a:pPr lvl="0"/>
            <a:r>
              <a:rPr lang="en-US" noProof="0" dirty="0" err="1"/>
              <a:t>Textmasterformate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Ebene</a:t>
            </a:r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Ebene</a:t>
            </a:r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Ebene</a:t>
            </a:r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Ebene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EBAD5B9-FB4E-C644-9220-EFC22E1C45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64087" y="1120733"/>
            <a:ext cx="5316384" cy="58600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282989A-B09C-2E40-9668-C79FA3ACE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2643"/>
            <a:ext cx="8942784" cy="720080"/>
          </a:xfrm>
        </p:spPr>
        <p:txBody>
          <a:bodyPr anchor="b"/>
          <a:lstStyle>
            <a:lvl1pPr algn="l" defTabSz="914377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en-US" sz="3000" b="0" i="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Black" charset="0"/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9" name="Rechteck 9">
            <a:extLst>
              <a:ext uri="{FF2B5EF4-FFF2-40B4-BE49-F238E27FC236}">
                <a16:creationId xmlns:a16="http://schemas.microsoft.com/office/drawing/2014/main" id="{951AF972-DEBA-1A44-9BFF-474C27DED925}"/>
              </a:ext>
            </a:extLst>
          </p:cNvPr>
          <p:cNvSpPr/>
          <p:nvPr userDrawn="1"/>
        </p:nvSpPr>
        <p:spPr>
          <a:xfrm>
            <a:off x="-33296" y="1087132"/>
            <a:ext cx="12238699" cy="33600"/>
          </a:xfrm>
          <a:prstGeom prst="rect">
            <a:avLst/>
          </a:prstGeom>
          <a:solidFill>
            <a:srgbClr val="51A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n>
                <a:noFill/>
              </a:ln>
            </a:endParaRPr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8930A332-860D-EC46-9F3C-D7D505E7F4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6507" y="212643"/>
            <a:ext cx="1884080" cy="3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805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andard">
    <p:bg>
      <p:bgPr>
        <a:solidFill>
          <a:srgbClr val="0007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7ADA843-E000-9128-D3FD-8DACFF3F4F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688" y="0"/>
            <a:ext cx="2686313" cy="14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09600" y="1412776"/>
            <a:ext cx="6062464" cy="5280587"/>
          </a:xfrm>
        </p:spPr>
        <p:txBody>
          <a:bodyPr>
            <a:normAutofit/>
          </a:bodyPr>
          <a:lstStyle>
            <a:lvl1pPr marL="247644" indent="-237061" algn="l" defTabSz="914377" rtl="0" eaLnBrk="1" latinLnBrk="0" hangingPunct="1">
              <a:spcBef>
                <a:spcPct val="20000"/>
              </a:spcBef>
              <a:buClr>
                <a:srgbClr val="1B90BE"/>
              </a:buClr>
              <a:buSzPct val="110000"/>
              <a:buFont typeface="Wingdings" pitchFamily="2" charset="2"/>
              <a:buChar char="§"/>
              <a:tabLst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1pPr>
            <a:lvl2pPr marL="658268" indent="-298443" algn="l" defTabSz="914377" rtl="0" eaLnBrk="1" latinLnBrk="0" hangingPunct="1">
              <a:spcBef>
                <a:spcPct val="20000"/>
              </a:spcBef>
              <a:buClr>
                <a:srgbClr val="1B90BE"/>
              </a:buClr>
              <a:buFont typeface="Symbol" pitchFamily="2" charset="2"/>
              <a:buChar char="-"/>
              <a:tabLst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2pPr>
            <a:lvl3pPr marL="956709" indent="-234945" algn="l" defTabSz="914377" rtl="0" eaLnBrk="1" latinLnBrk="0" hangingPunct="1">
              <a:spcBef>
                <a:spcPct val="20000"/>
              </a:spcBef>
              <a:buClr>
                <a:srgbClr val="1B90BE"/>
              </a:buClr>
              <a:buSzPct val="80000"/>
              <a:buFont typeface="Courier New" panose="02070309020205020404" pitchFamily="49" charset="0"/>
              <a:buChar char="o"/>
              <a:tabLst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3pPr>
            <a:lvl4pPr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4pPr>
            <a:lvl5pPr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5pPr>
          </a:lstStyle>
          <a:p>
            <a:pPr lvl="0"/>
            <a:r>
              <a:rPr lang="en-US" noProof="0" dirty="0" err="1"/>
              <a:t>Textmasterformate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Ebene</a:t>
            </a:r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Ebene</a:t>
            </a:r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Ebene</a:t>
            </a:r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Ebene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EBAD5B9-FB4E-C644-9220-EFC22E1C45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64086" y="1124745"/>
            <a:ext cx="5376599" cy="585602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282989A-B09C-2E40-9668-C79FA3ACE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2643"/>
            <a:ext cx="8942784" cy="720080"/>
          </a:xfrm>
        </p:spPr>
        <p:txBody>
          <a:bodyPr anchor="b"/>
          <a:lstStyle>
            <a:lvl1pPr algn="l" defTabSz="914377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en-US" sz="3000" b="0" i="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Black" charset="0"/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88AB89BA-7B3A-C2C6-6FE0-B9482D0068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6507" y="212644"/>
            <a:ext cx="1273387" cy="230808"/>
          </a:xfrm>
          <a:prstGeom prst="rect">
            <a:avLst/>
          </a:prstGeom>
        </p:spPr>
      </p:pic>
      <p:sp>
        <p:nvSpPr>
          <p:cNvPr id="2" name="Rechteck 9">
            <a:extLst>
              <a:ext uri="{FF2B5EF4-FFF2-40B4-BE49-F238E27FC236}">
                <a16:creationId xmlns:a16="http://schemas.microsoft.com/office/drawing/2014/main" id="{E8804C6E-7ED6-F9E3-0BD6-EA04E401027E}"/>
              </a:ext>
            </a:extLst>
          </p:cNvPr>
          <p:cNvSpPr/>
          <p:nvPr userDrawn="1"/>
        </p:nvSpPr>
        <p:spPr>
          <a:xfrm>
            <a:off x="0" y="1070045"/>
            <a:ext cx="12192000" cy="33600"/>
          </a:xfrm>
          <a:prstGeom prst="rect">
            <a:avLst/>
          </a:prstGeom>
          <a:solidFill>
            <a:srgbClr val="1B9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1721670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tandard">
    <p:bg>
      <p:bgPr>
        <a:solidFill>
          <a:srgbClr val="0007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09600" y="1412776"/>
            <a:ext cx="6062464" cy="5280587"/>
          </a:xfrm>
        </p:spPr>
        <p:txBody>
          <a:bodyPr>
            <a:normAutofit/>
          </a:bodyPr>
          <a:lstStyle>
            <a:lvl1pPr marL="247644" indent="-237061" algn="l" defTabSz="914377" rtl="0" eaLnBrk="1" latinLnBrk="0" hangingPunct="1">
              <a:spcBef>
                <a:spcPct val="20000"/>
              </a:spcBef>
              <a:buClr>
                <a:srgbClr val="1B90BE"/>
              </a:buClr>
              <a:buSzPct val="110000"/>
              <a:buFont typeface="Wingdings" pitchFamily="2" charset="2"/>
              <a:buChar char="§"/>
              <a:tabLst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1pPr>
            <a:lvl2pPr marL="658268" indent="-298443" algn="l" defTabSz="914377" rtl="0" eaLnBrk="1" latinLnBrk="0" hangingPunct="1">
              <a:spcBef>
                <a:spcPct val="20000"/>
              </a:spcBef>
              <a:buClr>
                <a:srgbClr val="1B90BE"/>
              </a:buClr>
              <a:buFont typeface="Symbol" pitchFamily="2" charset="2"/>
              <a:buChar char="-"/>
              <a:tabLst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2pPr>
            <a:lvl3pPr marL="956709" indent="-234945" algn="l" defTabSz="914377" rtl="0" eaLnBrk="1" latinLnBrk="0" hangingPunct="1">
              <a:spcBef>
                <a:spcPct val="20000"/>
              </a:spcBef>
              <a:buClr>
                <a:srgbClr val="1B90BE"/>
              </a:buClr>
              <a:buSzPct val="80000"/>
              <a:buFont typeface="Courier New" panose="02070309020205020404" pitchFamily="49" charset="0"/>
              <a:buChar char="o"/>
              <a:tabLst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3pPr>
            <a:lvl4pPr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4pPr>
            <a:lvl5pPr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5pPr>
          </a:lstStyle>
          <a:p>
            <a:pPr lvl="0"/>
            <a:r>
              <a:rPr lang="en-US" noProof="0" dirty="0" err="1"/>
              <a:t>Textmasterformate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Ebene</a:t>
            </a:r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Ebene</a:t>
            </a:r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Ebene</a:t>
            </a:r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Ebene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EBAD5B9-FB4E-C644-9220-EFC22E1C45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64086" y="1124745"/>
            <a:ext cx="5376599" cy="585602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282989A-B09C-2E40-9668-C79FA3ACE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2643"/>
            <a:ext cx="8942784" cy="720080"/>
          </a:xfrm>
        </p:spPr>
        <p:txBody>
          <a:bodyPr anchor="b"/>
          <a:lstStyle>
            <a:lvl1pPr algn="l" defTabSz="914377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en-US" sz="3000" b="0" i="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Black" charset="0"/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88AB89BA-7B3A-C2C6-6FE0-B9482D0068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26507" y="212644"/>
            <a:ext cx="1273387" cy="230808"/>
          </a:xfrm>
          <a:prstGeom prst="rect">
            <a:avLst/>
          </a:prstGeom>
        </p:spPr>
      </p:pic>
      <p:sp>
        <p:nvSpPr>
          <p:cNvPr id="2" name="Rechteck 9">
            <a:extLst>
              <a:ext uri="{FF2B5EF4-FFF2-40B4-BE49-F238E27FC236}">
                <a16:creationId xmlns:a16="http://schemas.microsoft.com/office/drawing/2014/main" id="{E8804C6E-7ED6-F9E3-0BD6-EA04E401027E}"/>
              </a:ext>
            </a:extLst>
          </p:cNvPr>
          <p:cNvSpPr/>
          <p:nvPr userDrawn="1"/>
        </p:nvSpPr>
        <p:spPr>
          <a:xfrm>
            <a:off x="0" y="1070045"/>
            <a:ext cx="12192000" cy="33600"/>
          </a:xfrm>
          <a:prstGeom prst="rect">
            <a:avLst/>
          </a:prstGeom>
          <a:solidFill>
            <a:srgbClr val="1B9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8044685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tandard">
    <p:bg>
      <p:bgPr>
        <a:solidFill>
          <a:srgbClr val="0007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42963E02-3E74-BD87-63D9-9FA9B14E6885}"/>
              </a:ext>
            </a:extLst>
          </p:cNvPr>
          <p:cNvSpPr/>
          <p:nvPr userDrawn="1"/>
        </p:nvSpPr>
        <p:spPr>
          <a:xfrm>
            <a:off x="9365818" y="0"/>
            <a:ext cx="2850524" cy="11470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4" name="Picture 7" descr="A person wearing a garment and sitting at a computer&#10;&#10;Description automatically generated">
            <a:extLst>
              <a:ext uri="{FF2B5EF4-FFF2-40B4-BE49-F238E27FC236}">
                <a16:creationId xmlns:a16="http://schemas.microsoft.com/office/drawing/2014/main" id="{82780412-BF88-6BBA-87D0-315AC604A3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alphaModFix amt="40000"/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09600" y="1412776"/>
            <a:ext cx="6062464" cy="5280587"/>
          </a:xfrm>
        </p:spPr>
        <p:txBody>
          <a:bodyPr>
            <a:normAutofit/>
          </a:bodyPr>
          <a:lstStyle>
            <a:lvl1pPr marL="247644" indent="-237061" algn="l" defTabSz="914377" rtl="0" eaLnBrk="1" latinLnBrk="0" hangingPunct="1">
              <a:spcBef>
                <a:spcPct val="20000"/>
              </a:spcBef>
              <a:buClr>
                <a:srgbClr val="1B90BE"/>
              </a:buClr>
              <a:buSzPct val="110000"/>
              <a:buFont typeface="Wingdings" pitchFamily="2" charset="2"/>
              <a:buChar char="§"/>
              <a:tabLst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1pPr>
            <a:lvl2pPr marL="658268" indent="-298443" algn="l" defTabSz="914377" rtl="0" eaLnBrk="1" latinLnBrk="0" hangingPunct="1">
              <a:spcBef>
                <a:spcPct val="20000"/>
              </a:spcBef>
              <a:buClr>
                <a:srgbClr val="1B90BE"/>
              </a:buClr>
              <a:buFont typeface="Symbol" pitchFamily="2" charset="2"/>
              <a:buChar char="-"/>
              <a:tabLst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2pPr>
            <a:lvl3pPr marL="956709" indent="-234945" algn="l" defTabSz="914377" rtl="0" eaLnBrk="1" latinLnBrk="0" hangingPunct="1">
              <a:spcBef>
                <a:spcPct val="20000"/>
              </a:spcBef>
              <a:buClr>
                <a:srgbClr val="1B90BE"/>
              </a:buClr>
              <a:buSzPct val="80000"/>
              <a:buFont typeface="Courier New" panose="02070309020205020404" pitchFamily="49" charset="0"/>
              <a:buChar char="o"/>
              <a:tabLst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3pPr>
            <a:lvl4pPr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4pPr>
            <a:lvl5pPr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5pPr>
          </a:lstStyle>
          <a:p>
            <a:pPr lvl="0"/>
            <a:r>
              <a:rPr lang="en-US" noProof="0" dirty="0" err="1"/>
              <a:t>Textmasterformate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Ebene</a:t>
            </a:r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Ebene</a:t>
            </a:r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Ebene</a:t>
            </a:r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Ebene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EBAD5B9-FB4E-C644-9220-EFC22E1C45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64086" y="1124745"/>
            <a:ext cx="5376599" cy="585602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282989A-B09C-2E40-9668-C79FA3ACE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2643"/>
            <a:ext cx="8942784" cy="720080"/>
          </a:xfrm>
        </p:spPr>
        <p:txBody>
          <a:bodyPr anchor="b"/>
          <a:lstStyle>
            <a:lvl1pPr algn="l" defTabSz="914377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en-US" sz="3000" b="0" i="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Black" charset="0"/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88AB89BA-7B3A-C2C6-6FE0-B9482D0068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6507" y="212644"/>
            <a:ext cx="1273387" cy="230808"/>
          </a:xfrm>
          <a:prstGeom prst="rect">
            <a:avLst/>
          </a:prstGeom>
        </p:spPr>
      </p:pic>
      <p:sp>
        <p:nvSpPr>
          <p:cNvPr id="2" name="Rechteck 9">
            <a:extLst>
              <a:ext uri="{FF2B5EF4-FFF2-40B4-BE49-F238E27FC236}">
                <a16:creationId xmlns:a16="http://schemas.microsoft.com/office/drawing/2014/main" id="{E8804C6E-7ED6-F9E3-0BD6-EA04E401027E}"/>
              </a:ext>
            </a:extLst>
          </p:cNvPr>
          <p:cNvSpPr/>
          <p:nvPr userDrawn="1"/>
        </p:nvSpPr>
        <p:spPr>
          <a:xfrm>
            <a:off x="0" y="1070045"/>
            <a:ext cx="12192000" cy="33600"/>
          </a:xfrm>
          <a:prstGeom prst="rect">
            <a:avLst/>
          </a:prstGeom>
          <a:solidFill>
            <a:srgbClr val="1B9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039021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568ECF-748D-4E80-9824-A42C34981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8016"/>
            <a:ext cx="10515600" cy="822671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E7621F-BA89-4F06-BFF3-2592C697B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2CF0912-86D9-495E-BE32-EC5A615C7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F8D67-7CD9-4DC9-8CEA-466392C903F1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162E06-6483-4790-ACCD-2753D1A0D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agilimo Consulting GmbH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C78C78-5A30-4765-A168-AA2E084B9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1839-CFA3-4108-8E3D-8DADE0CF0F1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190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"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09600" y="1412776"/>
            <a:ext cx="6062464" cy="5280587"/>
          </a:xfrm>
        </p:spPr>
        <p:txBody>
          <a:bodyPr>
            <a:normAutofit/>
          </a:bodyPr>
          <a:lstStyle>
            <a:lvl1pPr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1pPr>
            <a:lvl2pPr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2pPr>
            <a:lvl3pPr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3pPr>
            <a:lvl4pPr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4pPr>
            <a:lvl5pPr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5pPr>
          </a:lstStyle>
          <a:p>
            <a:pPr lvl="0"/>
            <a:r>
              <a:rPr lang="en-US" noProof="0" dirty="0" err="1"/>
              <a:t>Textmasterformate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Ebene</a:t>
            </a:r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Ebene</a:t>
            </a:r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Ebene</a:t>
            </a:r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Ebene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EBAD5B9-FB4E-C644-9220-EFC22E1C45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64086" y="1124745"/>
            <a:ext cx="5376599" cy="585602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282989A-B09C-2E40-9668-C79FA3ACE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2643"/>
            <a:ext cx="8942784" cy="720080"/>
          </a:xfrm>
        </p:spPr>
        <p:txBody>
          <a:bodyPr anchor="b"/>
          <a:lstStyle>
            <a:lvl1pPr>
              <a:lnSpc>
                <a:spcPts val="2800"/>
              </a:lnSpc>
              <a:defRPr sz="3000" b="0" i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9" name="Rechteck 9">
            <a:extLst>
              <a:ext uri="{FF2B5EF4-FFF2-40B4-BE49-F238E27FC236}">
                <a16:creationId xmlns:a16="http://schemas.microsoft.com/office/drawing/2014/main" id="{951AF972-DEBA-1A44-9BFF-474C27DED925}"/>
              </a:ext>
            </a:extLst>
          </p:cNvPr>
          <p:cNvSpPr/>
          <p:nvPr userDrawn="1"/>
        </p:nvSpPr>
        <p:spPr>
          <a:xfrm>
            <a:off x="0" y="1070045"/>
            <a:ext cx="12192000" cy="33600"/>
          </a:xfrm>
          <a:prstGeom prst="rect">
            <a:avLst/>
          </a:prstGeom>
          <a:solidFill>
            <a:srgbClr val="51A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6056024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ndard"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670347C-CF4B-D4EF-45E7-D0044B738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645"/>
            <a:ext cx="12192000" cy="6852355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09600" y="1412776"/>
            <a:ext cx="6062464" cy="5280587"/>
          </a:xfrm>
        </p:spPr>
        <p:txBody>
          <a:bodyPr>
            <a:normAutofit/>
          </a:bodyPr>
          <a:lstStyle>
            <a:lvl1pPr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1pPr>
            <a:lvl2pPr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2pPr>
            <a:lvl3pPr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3pPr>
            <a:lvl4pPr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4pPr>
            <a:lvl5pPr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5pPr>
          </a:lstStyle>
          <a:p>
            <a:pPr lvl="0"/>
            <a:r>
              <a:rPr lang="en-US" noProof="0" dirty="0" err="1"/>
              <a:t>Textmasterformate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Ebene</a:t>
            </a:r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Ebene</a:t>
            </a:r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Ebene</a:t>
            </a:r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Ebene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EBAD5B9-FB4E-C644-9220-EFC22E1C45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64086" y="1124745"/>
            <a:ext cx="5376599" cy="585602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282989A-B09C-2E40-9668-C79FA3ACE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2643"/>
            <a:ext cx="8942784" cy="720080"/>
          </a:xfrm>
        </p:spPr>
        <p:txBody>
          <a:bodyPr anchor="b"/>
          <a:lstStyle>
            <a:lvl1pPr>
              <a:lnSpc>
                <a:spcPts val="2800"/>
              </a:lnSpc>
              <a:defRPr sz="3000" b="0" i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9" name="Rechteck 9">
            <a:extLst>
              <a:ext uri="{FF2B5EF4-FFF2-40B4-BE49-F238E27FC236}">
                <a16:creationId xmlns:a16="http://schemas.microsoft.com/office/drawing/2014/main" id="{951AF972-DEBA-1A44-9BFF-474C27DED925}"/>
              </a:ext>
            </a:extLst>
          </p:cNvPr>
          <p:cNvSpPr/>
          <p:nvPr userDrawn="1"/>
        </p:nvSpPr>
        <p:spPr>
          <a:xfrm>
            <a:off x="0" y="1070045"/>
            <a:ext cx="12192000" cy="33600"/>
          </a:xfrm>
          <a:prstGeom prst="rect">
            <a:avLst/>
          </a:prstGeom>
          <a:solidFill>
            <a:srgbClr val="4AAC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1805420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ndard"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Screenshot, Nacht, Licht enthält.&#10;&#10;Automatisch generierte Beschreibung">
            <a:extLst>
              <a:ext uri="{FF2B5EF4-FFF2-40B4-BE49-F238E27FC236}">
                <a16:creationId xmlns:a16="http://schemas.microsoft.com/office/drawing/2014/main" id="{FE8ECB46-8BCD-B15A-3177-9D5711058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1299"/>
            <a:ext cx="12192000" cy="8132203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09600" y="1412776"/>
            <a:ext cx="6062464" cy="5280587"/>
          </a:xfrm>
        </p:spPr>
        <p:txBody>
          <a:bodyPr>
            <a:normAutofit/>
          </a:bodyPr>
          <a:lstStyle>
            <a:lvl1pPr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1pPr>
            <a:lvl2pPr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2pPr>
            <a:lvl3pPr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3pPr>
            <a:lvl4pPr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4pPr>
            <a:lvl5pPr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5pPr>
          </a:lstStyle>
          <a:p>
            <a:pPr lvl="0"/>
            <a:r>
              <a:rPr lang="en-US" noProof="0" dirty="0" err="1"/>
              <a:t>Textmasterformate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Ebene</a:t>
            </a:r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Ebene</a:t>
            </a:r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Ebene</a:t>
            </a:r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Ebene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EBAD5B9-FB4E-C644-9220-EFC22E1C45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64086" y="1124745"/>
            <a:ext cx="5376599" cy="585602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282989A-B09C-2E40-9668-C79FA3ACE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2643"/>
            <a:ext cx="8942784" cy="720080"/>
          </a:xfrm>
        </p:spPr>
        <p:txBody>
          <a:bodyPr anchor="b"/>
          <a:lstStyle>
            <a:lvl1pPr>
              <a:lnSpc>
                <a:spcPts val="2800"/>
              </a:lnSpc>
              <a:defRPr sz="3000" b="0" i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9" name="Rechteck 9">
            <a:extLst>
              <a:ext uri="{FF2B5EF4-FFF2-40B4-BE49-F238E27FC236}">
                <a16:creationId xmlns:a16="http://schemas.microsoft.com/office/drawing/2014/main" id="{951AF972-DEBA-1A44-9BFF-474C27DED925}"/>
              </a:ext>
            </a:extLst>
          </p:cNvPr>
          <p:cNvSpPr/>
          <p:nvPr userDrawn="1"/>
        </p:nvSpPr>
        <p:spPr>
          <a:xfrm>
            <a:off x="0" y="1070045"/>
            <a:ext cx="12192000" cy="33600"/>
          </a:xfrm>
          <a:prstGeom prst="rect">
            <a:avLst/>
          </a:prstGeom>
          <a:solidFill>
            <a:srgbClr val="51A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5247822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andard"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Screenshot, Nacht, Licht enthält.&#10;&#10;Automatisch generierte Beschreibung">
            <a:extLst>
              <a:ext uri="{FF2B5EF4-FFF2-40B4-BE49-F238E27FC236}">
                <a16:creationId xmlns:a16="http://schemas.microsoft.com/office/drawing/2014/main" id="{FE8ECB46-8BCD-B15A-3177-9D5711058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1299"/>
            <a:ext cx="12192000" cy="8132203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09600" y="1412776"/>
            <a:ext cx="6062464" cy="5280587"/>
          </a:xfrm>
        </p:spPr>
        <p:txBody>
          <a:bodyPr>
            <a:normAutofit/>
          </a:bodyPr>
          <a:lstStyle>
            <a:lvl1pPr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1pPr>
            <a:lvl2pPr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2pPr>
            <a:lvl3pPr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3pPr>
            <a:lvl4pPr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4pPr>
            <a:lvl5pPr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5pPr>
          </a:lstStyle>
          <a:p>
            <a:pPr lvl="0"/>
            <a:r>
              <a:rPr lang="en-US" noProof="0" dirty="0" err="1"/>
              <a:t>Textmasterformate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Ebene</a:t>
            </a:r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Ebene</a:t>
            </a:r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Ebene</a:t>
            </a:r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Ebene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EBAD5B9-FB4E-C644-9220-EFC22E1C45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64086" y="1124745"/>
            <a:ext cx="5376599" cy="585602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282989A-B09C-2E40-9668-C79FA3ACE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2643"/>
            <a:ext cx="8942784" cy="720080"/>
          </a:xfrm>
        </p:spPr>
        <p:txBody>
          <a:bodyPr anchor="b"/>
          <a:lstStyle>
            <a:lvl1pPr>
              <a:lnSpc>
                <a:spcPts val="2800"/>
              </a:lnSpc>
              <a:defRPr sz="3000" b="0" i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9" name="Rechteck 9">
            <a:extLst>
              <a:ext uri="{FF2B5EF4-FFF2-40B4-BE49-F238E27FC236}">
                <a16:creationId xmlns:a16="http://schemas.microsoft.com/office/drawing/2014/main" id="{951AF972-DEBA-1A44-9BFF-474C27DED925}"/>
              </a:ext>
            </a:extLst>
          </p:cNvPr>
          <p:cNvSpPr/>
          <p:nvPr userDrawn="1"/>
        </p:nvSpPr>
        <p:spPr>
          <a:xfrm>
            <a:off x="0" y="1070045"/>
            <a:ext cx="12192000" cy="33600"/>
          </a:xfrm>
          <a:prstGeom prst="rect">
            <a:avLst/>
          </a:prstGeom>
          <a:solidFill>
            <a:srgbClr val="51A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1259304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12643"/>
            <a:ext cx="8942784" cy="720080"/>
          </a:xfrm>
        </p:spPr>
        <p:txBody>
          <a:bodyPr anchor="b"/>
          <a:lstStyle>
            <a:lvl1pPr>
              <a:lnSpc>
                <a:spcPts val="2800"/>
              </a:lnSpc>
              <a:defRPr sz="3000" b="0" i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0" name="Rechteck 9"/>
          <p:cNvSpPr/>
          <p:nvPr userDrawn="1"/>
        </p:nvSpPr>
        <p:spPr>
          <a:xfrm>
            <a:off x="0" y="1070045"/>
            <a:ext cx="12192000" cy="33600"/>
          </a:xfrm>
          <a:prstGeom prst="rect">
            <a:avLst/>
          </a:prstGeom>
          <a:solidFill>
            <a:srgbClr val="51A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n>
                <a:noFill/>
              </a:ln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EBAD5B9-FB4E-C644-9220-EFC22E1C45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" y="1508787"/>
            <a:ext cx="10959008" cy="5184576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663431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tandard">
    <p:bg>
      <p:bgPr>
        <a:solidFill>
          <a:srgbClr val="0007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9D99E94-47AC-0A13-4F5D-572B0CB5FC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66" r="16483"/>
          <a:stretch/>
        </p:blipFill>
        <p:spPr>
          <a:xfrm>
            <a:off x="3019647" y="0"/>
            <a:ext cx="9172355" cy="68580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75CDB4D-E67F-BD30-6526-B851B00773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3018972"/>
            <a:ext cx="11088915" cy="3107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4267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  <a:lvl2pPr>
              <a:defRPr sz="4267">
                <a:solidFill>
                  <a:schemeClr val="bg1"/>
                </a:solidFill>
              </a:defRPr>
            </a:lvl2pPr>
            <a:lvl3pPr>
              <a:defRPr sz="4267">
                <a:solidFill>
                  <a:schemeClr val="bg1"/>
                </a:solidFill>
              </a:defRPr>
            </a:lvl3pPr>
            <a:lvl4pPr>
              <a:defRPr sz="4267">
                <a:solidFill>
                  <a:schemeClr val="bg1"/>
                </a:solidFill>
              </a:defRPr>
            </a:lvl4pPr>
            <a:lvl5pPr>
              <a:defRPr sz="4267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6A86F7CB-CD95-609F-B0F8-19C1C46E21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4423" y="270394"/>
            <a:ext cx="1884080" cy="3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398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09600" y="1412776"/>
            <a:ext cx="8942784" cy="5280587"/>
          </a:xfrm>
        </p:spPr>
        <p:txBody>
          <a:bodyPr/>
          <a:lstStyle>
            <a:lvl1pPr>
              <a:buFont typeface="Wingdings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>
              <a:buFont typeface="Wingdings" pitchFamily="2" charset="2"/>
              <a:buChar char="§"/>
              <a:defRPr sz="1800">
                <a:solidFill>
                  <a:schemeClr val="bg1"/>
                </a:solidFill>
              </a:defRPr>
            </a:lvl2pPr>
            <a:lvl3pPr>
              <a:buFont typeface="Wingdings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>
              <a:buFont typeface="Wingdings" pitchFamily="2" charset="2"/>
              <a:buChar char="§"/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err="1"/>
              <a:t>Textmasterformate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Ebene</a:t>
            </a:r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Ebene</a:t>
            </a:r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Ebene</a:t>
            </a:r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Ebene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EBAD5B9-FB4E-C644-9220-EFC22E1C45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38390" y="1412776"/>
            <a:ext cx="2202295" cy="55679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DD6FBEDA-8E4D-6F93-B991-EF7C6699B54B}"/>
              </a:ext>
            </a:extLst>
          </p:cNvPr>
          <p:cNvSpPr txBox="1">
            <a:spLocks/>
          </p:cNvSpPr>
          <p:nvPr userDrawn="1"/>
        </p:nvSpPr>
        <p:spPr>
          <a:xfrm>
            <a:off x="609600" y="213331"/>
            <a:ext cx="8942784" cy="72008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l" defTabSz="685800" rtl="0" eaLnBrk="1" latinLnBrk="0" hangingPunct="1">
              <a:lnSpc>
                <a:spcPts val="2100"/>
              </a:lnSpc>
              <a:spcBef>
                <a:spcPct val="0"/>
              </a:spcBef>
              <a:buNone/>
              <a:defRPr sz="2250" b="0" i="0" kern="120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Black" charset="0"/>
              </a:defRPr>
            </a:lvl1pPr>
          </a:lstStyle>
          <a:p>
            <a:r>
              <a:rPr lang="en-US" sz="3000" b="0" i="0" dirty="0" err="1">
                <a:latin typeface="Roboto Condensed Medium" panose="02000000000000000000" pitchFamily="2" charset="0"/>
                <a:ea typeface="Roboto Condensed Medium" panose="02000000000000000000" pitchFamily="2" charset="0"/>
              </a:rPr>
              <a:t>Titelmasterformat</a:t>
            </a:r>
            <a:r>
              <a:rPr lang="en-US" sz="3000" b="0" i="0" dirty="0">
                <a:latin typeface="Roboto Condensed Medium" panose="02000000000000000000" pitchFamily="2" charset="0"/>
                <a:ea typeface="Roboto Condensed Medium" panose="02000000000000000000" pitchFamily="2" charset="0"/>
              </a:rPr>
              <a:t> </a:t>
            </a:r>
            <a:r>
              <a:rPr lang="en-US" sz="3000" b="0" i="0" dirty="0" err="1">
                <a:latin typeface="Roboto Condensed Medium" panose="02000000000000000000" pitchFamily="2" charset="0"/>
                <a:ea typeface="Roboto Condensed Medium" panose="02000000000000000000" pitchFamily="2" charset="0"/>
              </a:rPr>
              <a:t>durch</a:t>
            </a:r>
            <a:r>
              <a:rPr lang="en-US" sz="3000" b="0" i="0" dirty="0">
                <a:latin typeface="Roboto Condensed Medium" panose="02000000000000000000" pitchFamily="2" charset="0"/>
                <a:ea typeface="Roboto Condensed Medium" panose="02000000000000000000" pitchFamily="2" charset="0"/>
              </a:rPr>
              <a:t> </a:t>
            </a:r>
            <a:r>
              <a:rPr lang="en-US" sz="3000" b="0" i="0" dirty="0" err="1">
                <a:latin typeface="Roboto Condensed Medium" panose="02000000000000000000" pitchFamily="2" charset="0"/>
                <a:ea typeface="Roboto Condensed Medium" panose="02000000000000000000" pitchFamily="2" charset="0"/>
              </a:rPr>
              <a:t>Klicken</a:t>
            </a:r>
            <a:r>
              <a:rPr lang="en-US" sz="3000" b="0" i="0" dirty="0">
                <a:latin typeface="Roboto Condensed Medium" panose="02000000000000000000" pitchFamily="2" charset="0"/>
                <a:ea typeface="Roboto Condensed Medium" panose="02000000000000000000" pitchFamily="2" charset="0"/>
              </a:rPr>
              <a:t> </a:t>
            </a:r>
            <a:r>
              <a:rPr lang="en-US" sz="3000" b="0" i="0" dirty="0" err="1">
                <a:latin typeface="Roboto Condensed Medium" panose="02000000000000000000" pitchFamily="2" charset="0"/>
                <a:ea typeface="Roboto Condensed Medium" panose="02000000000000000000" pitchFamily="2" charset="0"/>
              </a:rPr>
              <a:t>bearbeiten</a:t>
            </a:r>
            <a:endParaRPr lang="en-US" sz="3000" b="0" i="0" dirty="0">
              <a:latin typeface="Roboto Condensed Medium" panose="02000000000000000000" pitchFamily="2" charset="0"/>
              <a:ea typeface="Roboto Condensed Medium" panose="02000000000000000000" pitchFamily="2" charset="0"/>
            </a:endParaRPr>
          </a:p>
        </p:txBody>
      </p:sp>
      <p:sp>
        <p:nvSpPr>
          <p:cNvPr id="11" name="Rechteck 9">
            <a:extLst>
              <a:ext uri="{FF2B5EF4-FFF2-40B4-BE49-F238E27FC236}">
                <a16:creationId xmlns:a16="http://schemas.microsoft.com/office/drawing/2014/main" id="{AD4F0349-EB97-0BC5-BE90-F735ED6C7B5D}"/>
              </a:ext>
            </a:extLst>
          </p:cNvPr>
          <p:cNvSpPr/>
          <p:nvPr userDrawn="1"/>
        </p:nvSpPr>
        <p:spPr>
          <a:xfrm>
            <a:off x="0" y="1070045"/>
            <a:ext cx="12192000" cy="33600"/>
          </a:xfrm>
          <a:prstGeom prst="rect">
            <a:avLst/>
          </a:prstGeom>
          <a:solidFill>
            <a:srgbClr val="1B9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700797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09600" y="1412776"/>
            <a:ext cx="8942784" cy="5280587"/>
          </a:xfrm>
        </p:spPr>
        <p:txBody>
          <a:bodyPr/>
          <a:lstStyle>
            <a:lvl1pPr>
              <a:buFont typeface="Wingdings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>
              <a:buFont typeface="Wingdings" pitchFamily="2" charset="2"/>
              <a:buChar char="§"/>
              <a:defRPr sz="1800">
                <a:solidFill>
                  <a:schemeClr val="bg1"/>
                </a:solidFill>
              </a:defRPr>
            </a:lvl2pPr>
            <a:lvl3pPr>
              <a:buFont typeface="Wingdings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>
              <a:buFont typeface="Wingdings" pitchFamily="2" charset="2"/>
              <a:buChar char="§"/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err="1"/>
              <a:t>Textmasterformate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Ebene</a:t>
            </a:r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Ebene</a:t>
            </a:r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Ebene</a:t>
            </a:r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Ebene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EBAD5B9-FB4E-C644-9220-EFC22E1C45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38390" y="1124745"/>
            <a:ext cx="2202295" cy="585602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282989A-B09C-2E40-9668-C79FA3ACE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2643"/>
            <a:ext cx="8942784" cy="720080"/>
          </a:xfrm>
        </p:spPr>
        <p:txBody>
          <a:bodyPr anchor="b"/>
          <a:lstStyle>
            <a:lvl1pPr>
              <a:lnSpc>
                <a:spcPts val="2800"/>
              </a:lnSpc>
              <a:defRPr sz="3000" b="0" i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pic>
        <p:nvPicPr>
          <p:cNvPr id="4" name="Grafik 3" descr="Ein Bild, das Musik, Schwarzweiß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EBCBA6EB-0BAE-A541-E448-86B0182259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7" y="1124745"/>
            <a:ext cx="12192000" cy="7983108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F38872F9-60CD-358E-7B5C-968EF1E1321A}"/>
              </a:ext>
            </a:extLst>
          </p:cNvPr>
          <p:cNvSpPr/>
          <p:nvPr userDrawn="1"/>
        </p:nvSpPr>
        <p:spPr>
          <a:xfrm>
            <a:off x="0" y="1070045"/>
            <a:ext cx="12192000" cy="33600"/>
          </a:xfrm>
          <a:prstGeom prst="rect">
            <a:avLst/>
          </a:prstGeom>
          <a:solidFill>
            <a:srgbClr val="1B9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4172986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0"/>
            <a:ext cx="12238699" cy="7013592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09600" y="1412776"/>
            <a:ext cx="8942784" cy="5280587"/>
          </a:xfrm>
        </p:spPr>
        <p:txBody>
          <a:bodyPr/>
          <a:lstStyle>
            <a:lvl1pPr>
              <a:buFont typeface="Wingdings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>
              <a:buFont typeface="Wingdings" pitchFamily="2" charset="2"/>
              <a:buChar char="§"/>
              <a:defRPr sz="1800">
                <a:solidFill>
                  <a:schemeClr val="bg1"/>
                </a:solidFill>
              </a:defRPr>
            </a:lvl2pPr>
            <a:lvl3pPr>
              <a:buFont typeface="Wingdings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>
              <a:buFont typeface="Wingdings" pitchFamily="2" charset="2"/>
              <a:buChar char="§"/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err="1"/>
              <a:t>Textmasterformate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Ebene</a:t>
            </a:r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Ebene</a:t>
            </a:r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Ebene</a:t>
            </a:r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Ebene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EBAD5B9-FB4E-C644-9220-EFC22E1C45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38390" y="1124745"/>
            <a:ext cx="2202295" cy="585602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282989A-B09C-2E40-9668-C79FA3ACE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2643"/>
            <a:ext cx="8942784" cy="720080"/>
          </a:xfrm>
        </p:spPr>
        <p:txBody>
          <a:bodyPr anchor="b"/>
          <a:lstStyle>
            <a:lvl1pPr>
              <a:lnSpc>
                <a:spcPts val="2800"/>
              </a:lnSpc>
              <a:defRPr sz="3000" b="0" i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pic>
        <p:nvPicPr>
          <p:cNvPr id="4" name="Grafik 3" descr="Ein Bild, das Musik, Schwarzweiß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EBCBA6EB-0BAE-A541-E448-86B0182259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7" y="1124745"/>
            <a:ext cx="12192000" cy="7983108"/>
          </a:xfrm>
          <a:prstGeom prst="rect">
            <a:avLst/>
          </a:prstGeom>
        </p:spPr>
      </p:pic>
      <p:sp>
        <p:nvSpPr>
          <p:cNvPr id="6" name="Rechteck 9">
            <a:extLst>
              <a:ext uri="{FF2B5EF4-FFF2-40B4-BE49-F238E27FC236}">
                <a16:creationId xmlns:a16="http://schemas.microsoft.com/office/drawing/2014/main" id="{B8DDDCAE-1FDC-8E85-6724-F67517F0BDFC}"/>
              </a:ext>
            </a:extLst>
          </p:cNvPr>
          <p:cNvSpPr/>
          <p:nvPr userDrawn="1"/>
        </p:nvSpPr>
        <p:spPr>
          <a:xfrm>
            <a:off x="0" y="1070045"/>
            <a:ext cx="12192000" cy="33600"/>
          </a:xfrm>
          <a:prstGeom prst="rect">
            <a:avLst/>
          </a:prstGeom>
          <a:solidFill>
            <a:srgbClr val="51A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n>
                <a:noFill/>
              </a:ln>
            </a:endParaRPr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21558DB0-CCAF-256F-5075-F987793C9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4423" y="270394"/>
            <a:ext cx="1884080" cy="3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153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Standard">
    <p:bg>
      <p:bgPr>
        <a:solidFill>
          <a:srgbClr val="0007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7ADA843-E000-9128-D3FD-8DACFF3F4F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280" y="19763"/>
            <a:ext cx="1948721" cy="105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09600" y="1412776"/>
            <a:ext cx="10021824" cy="5280587"/>
          </a:xfrm>
        </p:spPr>
        <p:txBody>
          <a:bodyPr>
            <a:normAutofit/>
          </a:bodyPr>
          <a:lstStyle>
            <a:lvl1pPr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1pPr>
            <a:lvl2pPr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2pPr>
            <a:lvl3pPr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3pPr>
            <a:lvl4pPr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4pPr>
            <a:lvl5pPr indent="-38099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267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5pPr>
          </a:lstStyle>
          <a:p>
            <a:pPr lvl="0"/>
            <a:r>
              <a:rPr lang="en-US" noProof="0" dirty="0" err="1"/>
              <a:t>Textmasterformate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Ebene</a:t>
            </a:r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Ebene</a:t>
            </a:r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Ebene</a:t>
            </a:r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Ebene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282989A-B09C-2E40-9668-C79FA3ACE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62676"/>
            <a:ext cx="8942784" cy="720080"/>
          </a:xfrm>
        </p:spPr>
        <p:txBody>
          <a:bodyPr anchor="ctr"/>
          <a:lstStyle>
            <a:lvl1pPr algn="l" defTabSz="914377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en-US" sz="3000" b="0" i="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Black" charset="0"/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pic>
        <p:nvPicPr>
          <p:cNvPr id="9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4BF22F78-946D-D1A4-0DDD-8798942581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52384" y="361199"/>
            <a:ext cx="1466149" cy="265748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2303F0F-A11E-2724-9BAF-683B79B051C8}"/>
              </a:ext>
            </a:extLst>
          </p:cNvPr>
          <p:cNvSpPr/>
          <p:nvPr userDrawn="1"/>
        </p:nvSpPr>
        <p:spPr>
          <a:xfrm>
            <a:off x="0" y="1070045"/>
            <a:ext cx="12192000" cy="19200"/>
          </a:xfrm>
          <a:prstGeom prst="rect">
            <a:avLst/>
          </a:prstGeom>
          <a:solidFill>
            <a:srgbClr val="1B9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834607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01E787-AD20-46DC-93E1-0ABA266AF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B97C2D1-E3AF-46F4-8536-9A71F62B6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82712B-3217-441E-AA33-642FCBE1A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937A2-D6CE-4292-BC1F-6BF46C6BB15C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6012EF-7C30-45E5-BF43-EB1C2BD4E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agilimo Consulting GmbH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4D0C60-D6A2-49CB-B89A-2A7904EB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1839-CFA3-4108-8E3D-8DADE0CF0F1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53861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3CC216-C73F-3281-4D40-73EDB22E5C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7" b="16557"/>
          <a:stretch/>
        </p:blipFill>
        <p:spPr bwMode="auto">
          <a:xfrm flipH="1">
            <a:off x="6897864" y="-27209"/>
            <a:ext cx="11890925" cy="690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1418E6C3-6517-74E5-0351-B9C534372A31}"/>
              </a:ext>
            </a:extLst>
          </p:cNvPr>
          <p:cNvSpPr/>
          <p:nvPr userDrawn="1"/>
        </p:nvSpPr>
        <p:spPr>
          <a:xfrm>
            <a:off x="-32512" y="-27206"/>
            <a:ext cx="7027912" cy="691241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n>
                <a:noFill/>
              </a:ln>
            </a:endParaRP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5FE43A2F-76B9-111D-51B7-0FF770CAF9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1376" y="5245357"/>
            <a:ext cx="4274241" cy="129812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Roboto Condensed Medium" charset="0"/>
                <a:ea typeface="Roboto Condensed Medium" charset="0"/>
                <a:cs typeface="Roboto Condensed Medium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err="1"/>
              <a:t>Formatvorlage</a:t>
            </a:r>
            <a:r>
              <a:rPr lang="en-US" noProof="0" dirty="0"/>
              <a:t> des </a:t>
            </a:r>
            <a:r>
              <a:rPr lang="en-US" noProof="0" dirty="0" err="1"/>
              <a:t>Untertitelmasters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0DB01E1-F851-506C-9F0D-6023A7B0A917}"/>
              </a:ext>
            </a:extLst>
          </p:cNvPr>
          <p:cNvSpPr/>
          <p:nvPr userDrawn="1"/>
        </p:nvSpPr>
        <p:spPr>
          <a:xfrm>
            <a:off x="518619" y="-27208"/>
            <a:ext cx="8583168" cy="4643911"/>
          </a:xfrm>
          <a:prstGeom prst="rect">
            <a:avLst/>
          </a:prstGeom>
          <a:solidFill>
            <a:srgbClr val="1B90BE"/>
          </a:solidFill>
          <a:ln>
            <a:noFill/>
          </a:ln>
          <a:effectLst>
            <a:outerShdw blurRad="114300" dist="114300" dir="8100000" sx="102000" sy="102000" algn="tr" rotWithShape="0">
              <a:schemeClr val="tx1">
                <a:lumMod val="65000"/>
                <a:lumOff val="35000"/>
                <a:alpha val="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n>
                <a:noFill/>
              </a:ln>
            </a:endParaRPr>
          </a:p>
        </p:txBody>
      </p:sp>
      <p:pic>
        <p:nvPicPr>
          <p:cNvPr id="11" name="Grafik 10" descr="Ein Bild, das Schrift, Grafiken, Grafikdesign, weiß enthält.&#10;&#10;Automatisch generierte Beschreibung">
            <a:extLst>
              <a:ext uri="{FF2B5EF4-FFF2-40B4-BE49-F238E27FC236}">
                <a16:creationId xmlns:a16="http://schemas.microsoft.com/office/drawing/2014/main" id="{89BCE31A-1DDB-027E-EAAE-D9E218CF36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92" y="429903"/>
            <a:ext cx="2810816" cy="5101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DB85AA64-99B2-689F-801F-A87ED93EDA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143" y="2351457"/>
            <a:ext cx="7671069" cy="720080"/>
          </a:xfrm>
        </p:spPr>
        <p:txBody>
          <a:bodyPr anchor="ctr"/>
          <a:lstStyle>
            <a:lvl1pPr algn="l" defTabSz="914377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en-US" sz="2667" b="0" i="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Black" charset="0"/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60394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D07F13-8708-45C1-AAA5-9024052A1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4642"/>
            <a:ext cx="10515600" cy="81604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9C81293-3150-4AE3-962A-0836D9228C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17FD0DF-A333-49B0-9A88-6A7FED2235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A91988F-D773-4D1B-BA0C-09DDE6199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46449-3A24-4C01-A68B-7D6FD25F4427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479EBB-815F-4433-A958-295A40349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agilimo Consulting GmbH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933BDB4-85C4-42E4-AA57-97EB41887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1839-CFA3-4108-8E3D-8DADE0CF0F1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2550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1A86B6-0106-4D87-A917-2567B6313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66774"/>
            <a:ext cx="10515600" cy="82391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509809-80A5-461B-976F-866EB68D5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11725BC-2DB5-4959-BADF-7FC217E64D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3AD168B-1E27-45CB-B703-901762021C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7684ECE-F617-4D45-AF27-F93BB2488C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FF363D8-6C38-4E97-BD36-6759D14B5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9A874-C0F5-44AB-8FC7-D603B5429470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5321EEF-F053-43AF-B959-F8740603C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agilimo Consulting GmbH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F2F903F-C6D3-45E8-815B-1C2A0914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1839-CFA3-4108-8E3D-8DADE0CF0F1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2730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9DE4B-B3C4-4551-8EEB-3B7A7DDAB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4643"/>
            <a:ext cx="10515600" cy="81604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597D68F-D5FD-4C09-8F3D-12A96F768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DD86E-6306-43C4-8377-0BBF49A64E46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7AD5AD4-18C8-4F29-9037-229E37A3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agilimo Consulting GmbH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4F1E33-800A-47D1-8740-34FB087F9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1839-CFA3-4108-8E3D-8DADE0CF0F1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4315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424511C-5074-4C18-A0E5-C35A7F901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A41-F485-4EF8-B03D-079ABEDCDF7C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B867604-5291-4A35-877F-3C12D9426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agilimo Consulting GmbH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652651D-5741-459E-804D-BDCC81D65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1839-CFA3-4108-8E3D-8DADE0CF0F1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2103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9FAF40-0934-4BE7-BC43-9D2707767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37322"/>
            <a:ext cx="3932237" cy="162007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8C9AEB-5164-45AB-AF23-3EEB948C0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0FCC081-3274-44A2-8E35-2587E77B4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E648418-F927-447F-9FFB-4E8A064A3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647E-4CD5-4656-BB4A-A09F6284B146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4027E22-5760-4898-A523-8E42E2D94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agilimo Consulting GmbH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508D40F-E7A5-4CA9-A6C3-DF3087D07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1839-CFA3-4108-8E3D-8DADE0CF0F1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479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903EFAA-5E71-4DF8-9F0E-48B2A99EF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B7A0B3-CC81-44A0-8DAC-A9A1F6580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819275-D662-4AF7-AD0B-03250247ED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Foundry Monoline OT2 Regular" panose="02000000000000000000" pitchFamily="2" charset="77"/>
              </a:defRPr>
            </a:lvl1pPr>
          </a:lstStyle>
          <a:p>
            <a:fld id="{EB0491CF-99A3-463C-9015-49BF83B1E492}" type="datetime1">
              <a:rPr lang="de-DE" smtClean="0"/>
              <a:pPr/>
              <a:t>13.05.2025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F2B858-2584-45F9-80D4-CB028A4E6D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Foundry Monoline OT2 Regular" panose="02000000000000000000" pitchFamily="2" charset="77"/>
              </a:defRPr>
            </a:lvl1pPr>
          </a:lstStyle>
          <a:p>
            <a:r>
              <a:rPr lang="de-DE" dirty="0"/>
              <a:t>© agilimo Consulting GmbH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EA10AF5-F68E-4B55-9524-6084290C9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Foundry Monoline OT2 Regular" panose="02000000000000000000" pitchFamily="2" charset="77"/>
              </a:defRPr>
            </a:lvl1pPr>
          </a:lstStyle>
          <a:p>
            <a:fld id="{B3A91839-CFA3-4108-8E3D-8DADE0CF0F1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901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0" r:id="rId11"/>
    <p:sldLayoutId id="2147483658" r:id="rId12"/>
    <p:sldLayoutId id="2147483659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Foundry Monoline OT2 Regular" panose="02000000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Foundry Monoline OT2 Regular" panose="02000000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Foundry Monoline OT2 Regular" panose="0200000000000000000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Foundry Monoline OT2 Regular" panose="0200000000000000000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Foundry Monoline OT2 Regular" panose="0200000000000000000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Foundry Monoline OT2 Regular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9000">
              <a:srgbClr val="091416"/>
            </a:gs>
            <a:gs pos="40000">
              <a:schemeClr val="tx1">
                <a:lumMod val="85000"/>
                <a:lumOff val="15000"/>
              </a:schemeClr>
            </a:gs>
            <a:gs pos="100000">
              <a:schemeClr val="tx1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8501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Roboto Condensed Medium" charset="0"/>
                <a:ea typeface="Roboto Condensed Medium" charset="0"/>
                <a:cs typeface="Roboto Condensed Medium" charset="0"/>
              </a:defRPr>
            </a:lvl1pPr>
          </a:lstStyle>
          <a:p>
            <a:fld id="{BEBE98C9-EFA1-4C19-A5C6-3B17A36ECF8A}" type="datetimeFigureOut">
              <a:rPr lang="de-DE" smtClean="0"/>
              <a:pPr/>
              <a:t>13.05.2025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Roboto Condensed Medium" charset="0"/>
                <a:ea typeface="Roboto Condensed Medium" charset="0"/>
                <a:cs typeface="Roboto Condensed Medium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Roboto Condensed Medium" charset="0"/>
                <a:ea typeface="Roboto Condensed Medium" charset="0"/>
                <a:cs typeface="Roboto Condensed Medium" charset="0"/>
              </a:defRPr>
            </a:lvl1pPr>
          </a:lstStyle>
          <a:p>
            <a:fld id="{FF7B9402-3938-4336-AAAB-BA263B010524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991D448C-E0C2-D192-937D-7983AEE41CCC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9698320" y="263365"/>
            <a:ext cx="1884080" cy="3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0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</p:sldLayoutIdLst>
  <p:txStyles>
    <p:titleStyle>
      <a:lvl1pPr algn="l" defTabSz="914377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Roboto Condensed Black" charset="0"/>
          <a:ea typeface="Roboto Condensed Black" charset="0"/>
          <a:cs typeface="Roboto Condensed Black" charset="0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Roboto Condensed Medium" charset="0"/>
          <a:ea typeface="Roboto Condensed Medium" charset="0"/>
          <a:cs typeface="Roboto Condensed Medium" charset="0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Roboto Condensed Medium" charset="0"/>
          <a:ea typeface="Roboto Condensed Medium" charset="0"/>
          <a:cs typeface="Roboto Condensed Medium" charset="0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Roboto Condensed Medium" charset="0"/>
          <a:ea typeface="Roboto Condensed Medium" charset="0"/>
          <a:cs typeface="Roboto Condensed Medium" charset="0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Roboto Condensed Medium" charset="0"/>
          <a:ea typeface="Roboto Condensed Medium" charset="0"/>
          <a:cs typeface="Roboto Condensed Medium" charset="0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Roboto Condensed Medium" charset="0"/>
          <a:ea typeface="Roboto Condensed Medium" charset="0"/>
          <a:cs typeface="Roboto Condensed Medium" charset="0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sv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69.png"/><Relationship Id="rId17" Type="http://schemas.openxmlformats.org/officeDocument/2006/relationships/image" Target="../media/image37.svg"/><Relationship Id="rId2" Type="http://schemas.openxmlformats.org/officeDocument/2006/relationships/image" Target="../media/image59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2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37.sv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37.svg"/><Relationship Id="rId7" Type="http://schemas.openxmlformats.org/officeDocument/2006/relationships/image" Target="../media/image8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jpeg"/><Relationship Id="rId3" Type="http://schemas.openxmlformats.org/officeDocument/2006/relationships/image" Target="../media/image43.pn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44.jpeg"/><Relationship Id="rId10" Type="http://schemas.openxmlformats.org/officeDocument/2006/relationships/image" Target="../media/image49.jpg"/><Relationship Id="rId4" Type="http://schemas.openxmlformats.org/officeDocument/2006/relationships/image" Target="../media/image38.pn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36.png"/><Relationship Id="rId7" Type="http://schemas.openxmlformats.org/officeDocument/2006/relationships/image" Target="../media/image2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5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AD2A5CEF-53C5-9FAD-D3A0-28351C1F2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3004" y="1371600"/>
            <a:ext cx="10290848" cy="2622999"/>
          </a:xfrm>
        </p:spPr>
        <p:txBody>
          <a:bodyPr>
            <a:normAutofit fontScale="90000"/>
          </a:bodyPr>
          <a:lstStyle/>
          <a:p>
            <a:r>
              <a:rPr lang="de-DE"/>
              <a:t>Cyberabwehr </a:t>
            </a:r>
            <a:r>
              <a:rPr lang="de-DE" dirty="0" err="1"/>
              <a:t>made</a:t>
            </a:r>
            <a:r>
              <a:rPr lang="de-DE" dirty="0"/>
              <a:t> in Germany – </a:t>
            </a:r>
            <a:br>
              <a:rPr lang="de-DE" dirty="0"/>
            </a:br>
            <a:r>
              <a:rPr lang="de-DE" dirty="0"/>
              <a:t>Digitale Resilienz und maximale Datensouveränität</a:t>
            </a:r>
          </a:p>
        </p:txBody>
      </p:sp>
      <p:sp>
        <p:nvSpPr>
          <p:cNvPr id="8" name="Untertitel 7">
            <a:extLst>
              <a:ext uri="{FF2B5EF4-FFF2-40B4-BE49-F238E27FC236}">
                <a16:creationId xmlns:a16="http://schemas.microsoft.com/office/drawing/2014/main" id="{DA63025E-DE19-1EA2-A904-C96AE0AD0D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3561" y="5207413"/>
            <a:ext cx="9144000" cy="473765"/>
          </a:xfrm>
        </p:spPr>
        <p:txBody>
          <a:bodyPr>
            <a:noAutofit/>
          </a:bodyPr>
          <a:lstStyle/>
          <a:p>
            <a:pPr algn="l"/>
            <a:r>
              <a:rPr lang="de-DE" sz="1800" dirty="0"/>
              <a:t>Marcus Heinrich 			Marc Hirtz</a:t>
            </a:r>
          </a:p>
          <a:p>
            <a:pPr algn="l"/>
            <a:r>
              <a:rPr lang="de-DE" sz="1800" dirty="0"/>
              <a:t>agilimo Consulting GmbH		Nextron Systems GmbH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C7E453E-569F-EE43-07CD-784F1EB81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A41-F485-4EF8-B03D-079ABEDCDF7C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41DA4E3-6160-676A-241D-B6460B810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agilimo Consulting GmbH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09A20E-BE26-1F35-8123-9E4B27777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1839-CFA3-4108-8E3D-8DADE0CF0F19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1852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7F41F-C022-369E-A6A8-1F15CF093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ADD140-E78F-6092-51D6-5C301D59A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F8D67-7CD9-4DC9-8CEA-466392C903F1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12D3F4-A8EA-2AF9-AA68-45E9FF58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agilimo Consulting GmbH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ACDDEE-145E-070F-D056-A4080A06F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1839-CFA3-4108-8E3D-8DADE0CF0F19}" type="slidenum">
              <a:rPr lang="de-DE" smtClean="0"/>
              <a:t>10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B8B2189-7A6E-E9A1-FCC5-0121AFFA2E8D}"/>
              </a:ext>
            </a:extLst>
          </p:cNvPr>
          <p:cNvSpPr txBox="1"/>
          <p:nvPr/>
        </p:nvSpPr>
        <p:spPr>
          <a:xfrm>
            <a:off x="491777" y="2712755"/>
            <a:ext cx="1979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Foundry Monoline OT2 Regular" panose="02000000000000000000" pitchFamily="2" charset="77"/>
                <a:ea typeface="+mn-ea"/>
                <a:cs typeface="+mn-cs"/>
              </a:rPr>
              <a:t>(Reconnaissance)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6C669A1-9D35-C1E9-A1D0-FD121BFFC7D0}"/>
              </a:ext>
            </a:extLst>
          </p:cNvPr>
          <p:cNvSpPr txBox="1"/>
          <p:nvPr/>
        </p:nvSpPr>
        <p:spPr>
          <a:xfrm>
            <a:off x="2131759" y="5680025"/>
            <a:ext cx="144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Foundry Monoline OT2 Regular" panose="02000000000000000000" pitchFamily="2" charset="77"/>
                <a:ea typeface="+mn-ea"/>
                <a:cs typeface="+mn-cs"/>
              </a:rPr>
              <a:t>Bewaffnung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91BF186-1A81-00E4-6D2D-9FEE42FFBA5D}"/>
              </a:ext>
            </a:extLst>
          </p:cNvPr>
          <p:cNvSpPr txBox="1"/>
          <p:nvPr/>
        </p:nvSpPr>
        <p:spPr>
          <a:xfrm>
            <a:off x="3829146" y="2715586"/>
            <a:ext cx="1137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Foundry Monoline OT2 Regular" panose="02000000000000000000" pitchFamily="2" charset="77"/>
                <a:ea typeface="+mn-ea"/>
                <a:cs typeface="+mn-cs"/>
              </a:rPr>
              <a:t>(Delivery)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6F6FE08-1B6A-36E7-D048-FF40E613068E}"/>
              </a:ext>
            </a:extLst>
          </p:cNvPr>
          <p:cNvSpPr txBox="1"/>
          <p:nvPr/>
        </p:nvSpPr>
        <p:spPr>
          <a:xfrm>
            <a:off x="5234603" y="5674624"/>
            <a:ext cx="2655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6F83">
                    <a:lumMod val="75000"/>
                  </a:srgbClr>
                </a:solidFill>
                <a:effectLst/>
                <a:uLnTx/>
                <a:uFillTx/>
                <a:latin typeface="Foundry Monoline OT2 Regular" panose="02000000000000000000" pitchFamily="2" charset="77"/>
                <a:ea typeface="+mn-ea"/>
                <a:cs typeface="+mn-cs"/>
              </a:rPr>
              <a:t>Sicherheitslücke nutzen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ACE6FF8-ABFB-F438-E1DA-BC5E8C61B3BF}"/>
              </a:ext>
            </a:extLst>
          </p:cNvPr>
          <p:cNvSpPr txBox="1"/>
          <p:nvPr/>
        </p:nvSpPr>
        <p:spPr>
          <a:xfrm>
            <a:off x="6851371" y="2712755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Foundry Monoline OT2 Regular" panose="02000000000000000000" pitchFamily="2" charset="77"/>
                <a:ea typeface="+mn-ea"/>
                <a:cs typeface="+mn-cs"/>
              </a:rPr>
              <a:t>(Installation)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A6E7BCB-4FDA-3603-0EF4-57203E7A10C3}"/>
              </a:ext>
            </a:extLst>
          </p:cNvPr>
          <p:cNvSpPr txBox="1"/>
          <p:nvPr/>
        </p:nvSpPr>
        <p:spPr>
          <a:xfrm>
            <a:off x="8251272" y="5680025"/>
            <a:ext cx="2458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6F83">
                    <a:lumMod val="75000"/>
                  </a:srgbClr>
                </a:solidFill>
                <a:effectLst/>
                <a:uLnTx/>
                <a:uFillTx/>
                <a:latin typeface="Foundry Monoline OT2 Regular" panose="02000000000000000000" pitchFamily="2" charset="77"/>
                <a:ea typeface="+mn-ea"/>
                <a:cs typeface="+mn-cs"/>
              </a:rPr>
              <a:t>Kontrolle übernehmen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8F7E456-2906-9F4D-6C2E-D589D5234158}"/>
              </a:ext>
            </a:extLst>
          </p:cNvPr>
          <p:cNvSpPr txBox="1"/>
          <p:nvPr/>
        </p:nvSpPr>
        <p:spPr>
          <a:xfrm>
            <a:off x="9811393" y="2712755"/>
            <a:ext cx="240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Foundry Monoline OT2 Regular" panose="02000000000000000000" pitchFamily="2" charset="77"/>
                <a:ea typeface="+mn-ea"/>
                <a:cs typeface="+mn-cs"/>
              </a:rPr>
              <a:t>(Action on objectives)</a:t>
            </a:r>
          </a:p>
        </p:txBody>
      </p:sp>
      <p:pic>
        <p:nvPicPr>
          <p:cNvPr id="14" name="Grafik 13" descr="Lupe mit einfarbiger Füllung">
            <a:extLst>
              <a:ext uri="{FF2B5EF4-FFF2-40B4-BE49-F238E27FC236}">
                <a16:creationId xmlns:a16="http://schemas.microsoft.com/office/drawing/2014/main" id="{D5B8FCC1-B60C-6B41-7E55-6C89142A9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906" y="3163679"/>
            <a:ext cx="914400" cy="914400"/>
          </a:xfrm>
          <a:prstGeom prst="rect">
            <a:avLst/>
          </a:prstGeom>
        </p:spPr>
      </p:pic>
      <p:pic>
        <p:nvPicPr>
          <p:cNvPr id="15" name="Grafik 14" descr="Wasserpistole mit einfarbiger Füllung">
            <a:extLst>
              <a:ext uri="{FF2B5EF4-FFF2-40B4-BE49-F238E27FC236}">
                <a16:creationId xmlns:a16="http://schemas.microsoft.com/office/drawing/2014/main" id="{DDAACB8A-C5A9-6DC9-F402-07B053759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18765" y="4765625"/>
            <a:ext cx="914400" cy="914400"/>
          </a:xfrm>
          <a:prstGeom prst="rect">
            <a:avLst/>
          </a:prstGeom>
        </p:spPr>
      </p:pic>
      <p:pic>
        <p:nvPicPr>
          <p:cNvPr id="16" name="Grafik 15" descr="E-Mail mit einfarbiger Füllung">
            <a:extLst>
              <a:ext uri="{FF2B5EF4-FFF2-40B4-BE49-F238E27FC236}">
                <a16:creationId xmlns:a16="http://schemas.microsoft.com/office/drawing/2014/main" id="{9727D241-A54D-BC29-99EF-C5ED2DA6CE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71795" y="3163679"/>
            <a:ext cx="914400" cy="914400"/>
          </a:xfrm>
          <a:prstGeom prst="rect">
            <a:avLst/>
          </a:prstGeom>
        </p:spPr>
      </p:pic>
      <p:pic>
        <p:nvPicPr>
          <p:cNvPr id="17" name="Grafik 16" descr="Hammer1 mit einfarbiger Füllung">
            <a:extLst>
              <a:ext uri="{FF2B5EF4-FFF2-40B4-BE49-F238E27FC236}">
                <a16:creationId xmlns:a16="http://schemas.microsoft.com/office/drawing/2014/main" id="{14386049-4184-8763-F4A9-09A3281A0B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83197" y="4765625"/>
            <a:ext cx="914400" cy="914400"/>
          </a:xfrm>
          <a:prstGeom prst="rect">
            <a:avLst/>
          </a:prstGeom>
        </p:spPr>
      </p:pic>
      <p:pic>
        <p:nvPicPr>
          <p:cNvPr id="18" name="Grafik 17" descr="Biogefährdung mit einfarbiger Füllung">
            <a:extLst>
              <a:ext uri="{FF2B5EF4-FFF2-40B4-BE49-F238E27FC236}">
                <a16:creationId xmlns:a16="http://schemas.microsoft.com/office/drawing/2014/main" id="{06274639-663F-A525-6177-6AAABC37FE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61983" y="3163679"/>
            <a:ext cx="914400" cy="914400"/>
          </a:xfrm>
          <a:prstGeom prst="rect">
            <a:avLst/>
          </a:prstGeom>
        </p:spPr>
      </p:pic>
      <p:pic>
        <p:nvPicPr>
          <p:cNvPr id="19" name="Grafik 18" descr="Lenkrad mit einfarbiger Füllung">
            <a:extLst>
              <a:ext uri="{FF2B5EF4-FFF2-40B4-BE49-F238E27FC236}">
                <a16:creationId xmlns:a16="http://schemas.microsoft.com/office/drawing/2014/main" id="{C5CDBB1C-CF6F-29C9-8AA8-5C33C98E73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804148" y="4765625"/>
            <a:ext cx="914400" cy="914400"/>
          </a:xfrm>
          <a:prstGeom prst="rect">
            <a:avLst/>
          </a:prstGeom>
        </p:spPr>
      </p:pic>
      <p:pic>
        <p:nvPicPr>
          <p:cNvPr id="20" name="Grafik 19" descr="Ziel mit einfarbiger Füllung">
            <a:extLst>
              <a:ext uri="{FF2B5EF4-FFF2-40B4-BE49-F238E27FC236}">
                <a16:creationId xmlns:a16="http://schemas.microsoft.com/office/drawing/2014/main" id="{4C4171BB-5E63-9EEC-93A7-7DC4C5DD8F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487901" y="3163679"/>
            <a:ext cx="914400" cy="914400"/>
          </a:xfrm>
          <a:prstGeom prst="rect">
            <a:avLst/>
          </a:prstGeom>
        </p:spPr>
      </p:pic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B2AD6D01-3318-C800-B3DD-3EF3025BE23C}"/>
              </a:ext>
            </a:extLst>
          </p:cNvPr>
          <p:cNvCxnSpPr>
            <a:cxnSpLocks/>
          </p:cNvCxnSpPr>
          <p:nvPr/>
        </p:nvCxnSpPr>
        <p:spPr>
          <a:xfrm>
            <a:off x="1603106" y="4490852"/>
            <a:ext cx="9341995" cy="0"/>
          </a:xfrm>
          <a:prstGeom prst="line">
            <a:avLst/>
          </a:prstGeom>
          <a:ln w="1270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0488566F-AB58-C978-BC0B-44D2A8F44709}"/>
              </a:ext>
            </a:extLst>
          </p:cNvPr>
          <p:cNvSpPr/>
          <p:nvPr/>
        </p:nvSpPr>
        <p:spPr>
          <a:xfrm>
            <a:off x="1412606" y="4311081"/>
            <a:ext cx="381000" cy="38008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2A1F410-CAD0-BBA8-0979-4C5DD42BD617}"/>
              </a:ext>
            </a:extLst>
          </p:cNvPr>
          <p:cNvSpPr/>
          <p:nvPr/>
        </p:nvSpPr>
        <p:spPr>
          <a:xfrm>
            <a:off x="10754601" y="4311081"/>
            <a:ext cx="381000" cy="38008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A1E9E8C-4B30-3B59-A087-FD346BB59895}"/>
              </a:ext>
            </a:extLst>
          </p:cNvPr>
          <p:cNvSpPr/>
          <p:nvPr/>
        </p:nvSpPr>
        <p:spPr>
          <a:xfrm>
            <a:off x="2785465" y="4311081"/>
            <a:ext cx="381000" cy="38008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8B3A38D-C851-0AF2-5C11-88EECBA46B0E}"/>
              </a:ext>
            </a:extLst>
          </p:cNvPr>
          <p:cNvSpPr/>
          <p:nvPr/>
        </p:nvSpPr>
        <p:spPr>
          <a:xfrm>
            <a:off x="4138495" y="4311081"/>
            <a:ext cx="381000" cy="38008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145EAC7-7C12-CDDA-83FC-49C9338C6803}"/>
              </a:ext>
            </a:extLst>
          </p:cNvPr>
          <p:cNvSpPr/>
          <p:nvPr/>
        </p:nvSpPr>
        <p:spPr>
          <a:xfrm>
            <a:off x="5749681" y="4300809"/>
            <a:ext cx="381000" cy="38008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F0F69A2-183B-132A-5074-63DFF5C48A5B}"/>
              </a:ext>
            </a:extLst>
          </p:cNvPr>
          <p:cNvSpPr/>
          <p:nvPr/>
        </p:nvSpPr>
        <p:spPr>
          <a:xfrm>
            <a:off x="7328682" y="4300810"/>
            <a:ext cx="381000" cy="38008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BDA1455-7EED-5B9F-69E4-EAFD93792CE7}"/>
              </a:ext>
            </a:extLst>
          </p:cNvPr>
          <p:cNvSpPr/>
          <p:nvPr/>
        </p:nvSpPr>
        <p:spPr>
          <a:xfrm>
            <a:off x="9070848" y="4311081"/>
            <a:ext cx="381000" cy="38008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9" name="Titel 3">
            <a:extLst>
              <a:ext uri="{FF2B5EF4-FFF2-40B4-BE49-F238E27FC236}">
                <a16:creationId xmlns:a16="http://schemas.microsoft.com/office/drawing/2014/main" id="{82109497-593D-1656-ED78-1AC5073B3346}"/>
              </a:ext>
            </a:extLst>
          </p:cNvPr>
          <p:cNvSpPr txBox="1">
            <a:spLocks/>
          </p:cNvSpPr>
          <p:nvPr/>
        </p:nvSpPr>
        <p:spPr>
          <a:xfrm>
            <a:off x="536742" y="1221382"/>
            <a:ext cx="10515600" cy="7686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700" b="1" dirty="0">
                <a:latin typeface="FOUNDRYMONOLINEOT2-EXTRABOLD" panose="02000000000000000000" pitchFamily="2" charset="77"/>
              </a:rPr>
              <a:t>Cyber Kill Chain: </a:t>
            </a:r>
            <a:r>
              <a:rPr lang="de-DE" sz="2800" dirty="0">
                <a:latin typeface="Foundry Monoline OT2 Regular" panose="02000000000000000000" pitchFamily="2" charset="77"/>
              </a:rPr>
              <a:t>Schach Matt in 7 Phasen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C146E12A-7BA7-81A0-151E-FDC06782BAD7}"/>
              </a:ext>
            </a:extLst>
          </p:cNvPr>
          <p:cNvSpPr txBox="1"/>
          <p:nvPr/>
        </p:nvSpPr>
        <p:spPr>
          <a:xfrm>
            <a:off x="491777" y="2405553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schemeClr val="accent1">
                    <a:lumMod val="60000"/>
                    <a:lumOff val="40000"/>
                  </a:schemeClr>
                </a:solidFill>
                <a:latin typeface="Foundry Monoline OT2 Regular" panose="02000000000000000000" pitchFamily="50" charset="0"/>
              </a:rPr>
              <a:t>Aufklärung</a:t>
            </a:r>
            <a:endParaRPr kumimoji="0" lang="de-DE" sz="1800" b="0" i="0" u="none" strike="noStrike" kern="1200" cap="none" spc="0" normalizeH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Foundry Monoline OT2 Regular" panose="02000000000000000000" pitchFamily="50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E5DE079A-7BE1-BABE-2100-DDE581B28227}"/>
              </a:ext>
            </a:extLst>
          </p:cNvPr>
          <p:cNvSpPr txBox="1"/>
          <p:nvPr/>
        </p:nvSpPr>
        <p:spPr>
          <a:xfrm>
            <a:off x="3829146" y="2408384"/>
            <a:ext cx="1259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Foundry Monoline OT2 Regular" panose="02000000000000000000" pitchFamily="2" charset="77"/>
                <a:ea typeface="+mn-ea"/>
                <a:cs typeface="+mn-cs"/>
              </a:rPr>
              <a:t>Zustellung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CD6F7B2-9A82-C55C-78FD-559D8FFCB310}"/>
              </a:ext>
            </a:extLst>
          </p:cNvPr>
          <p:cNvSpPr txBox="1"/>
          <p:nvPr/>
        </p:nvSpPr>
        <p:spPr>
          <a:xfrm>
            <a:off x="6851371" y="2405553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6F83">
                    <a:lumMod val="75000"/>
                  </a:srgbClr>
                </a:solidFill>
                <a:effectLst/>
                <a:uLnTx/>
                <a:uFillTx/>
                <a:latin typeface="Foundry Monoline OT2 Regular" panose="02000000000000000000" pitchFamily="2" charset="77"/>
                <a:ea typeface="+mn-ea"/>
                <a:cs typeface="+mn-cs"/>
              </a:rPr>
              <a:t>Installation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D4744D61-6820-D9D3-2468-F653578D064B}"/>
              </a:ext>
            </a:extLst>
          </p:cNvPr>
          <p:cNvSpPr txBox="1"/>
          <p:nvPr/>
        </p:nvSpPr>
        <p:spPr>
          <a:xfrm>
            <a:off x="9811393" y="2405553"/>
            <a:ext cx="20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oundry Monoline OT2 Regular" panose="02000000000000000000" pitchFamily="2" charset="77"/>
                <a:ea typeface="+mn-ea"/>
                <a:cs typeface="+mn-cs"/>
              </a:rPr>
              <a:t>Ziele durchführen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448F2237-886D-C4BD-582F-845EC4BE0C8B}"/>
              </a:ext>
            </a:extLst>
          </p:cNvPr>
          <p:cNvSpPr txBox="1"/>
          <p:nvPr/>
        </p:nvSpPr>
        <p:spPr>
          <a:xfrm>
            <a:off x="2131759" y="5961456"/>
            <a:ext cx="1826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Foundry Monoline OT2 Regular" panose="02000000000000000000" pitchFamily="2" charset="77"/>
                <a:ea typeface="+mn-ea"/>
                <a:cs typeface="+mn-cs"/>
              </a:rPr>
              <a:t>(Weaponization)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66CECF7C-3EFE-5D20-15E9-52A43664CC3E}"/>
              </a:ext>
            </a:extLst>
          </p:cNvPr>
          <p:cNvSpPr txBox="1"/>
          <p:nvPr/>
        </p:nvSpPr>
        <p:spPr>
          <a:xfrm>
            <a:off x="5234603" y="5956055"/>
            <a:ext cx="1549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Foundry Monoline OT2 Regular" panose="02000000000000000000" pitchFamily="2" charset="77"/>
                <a:ea typeface="+mn-ea"/>
                <a:cs typeface="+mn-cs"/>
              </a:rPr>
              <a:t>(Exploitation)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2FCAC028-E23F-EAE1-947D-1B8186A3A177}"/>
              </a:ext>
            </a:extLst>
          </p:cNvPr>
          <p:cNvSpPr txBox="1"/>
          <p:nvPr/>
        </p:nvSpPr>
        <p:spPr>
          <a:xfrm>
            <a:off x="8251272" y="5961456"/>
            <a:ext cx="2615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Foundry Monoline OT2 Regular" panose="02000000000000000000" pitchFamily="2" charset="77"/>
                <a:ea typeface="+mn-ea"/>
                <a:cs typeface="+mn-cs"/>
              </a:rPr>
              <a:t>(Command and Control)</a:t>
            </a: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EF7354AE-8C1E-7318-8E4B-2CA7142F0003}"/>
              </a:ext>
            </a:extLst>
          </p:cNvPr>
          <p:cNvGrpSpPr>
            <a:grpSpLocks noChangeAspect="1"/>
          </p:cNvGrpSpPr>
          <p:nvPr/>
        </p:nvGrpSpPr>
        <p:grpSpPr>
          <a:xfrm>
            <a:off x="142592" y="50545"/>
            <a:ext cx="775285" cy="786281"/>
            <a:chOff x="372479" y="136525"/>
            <a:chExt cx="916676" cy="929677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A38CF11-02D8-542F-869F-1D5122A355EF}"/>
                </a:ext>
              </a:extLst>
            </p:cNvPr>
            <p:cNvSpPr/>
            <p:nvPr/>
          </p:nvSpPr>
          <p:spPr>
            <a:xfrm>
              <a:off x="372479" y="136525"/>
              <a:ext cx="916676" cy="9296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8" dirty="0"/>
            </a:p>
          </p:txBody>
        </p:sp>
        <p:pic>
          <p:nvPicPr>
            <p:cNvPr id="40" name="Grafik 39" descr="Programmierer mit einfarbiger Füllung">
              <a:extLst>
                <a:ext uri="{FF2B5EF4-FFF2-40B4-BE49-F238E27FC236}">
                  <a16:creationId xmlns:a16="http://schemas.microsoft.com/office/drawing/2014/main" id="{FFA79229-1602-217F-939A-E3C6D30AD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>
            <a:xfrm>
              <a:off x="481679" y="225950"/>
              <a:ext cx="713041" cy="7130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1332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75BB7-CC45-9A1E-DFD1-845214069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0266DC92-0EB0-8168-09B0-AFDC2D52BF42}"/>
              </a:ext>
            </a:extLst>
          </p:cNvPr>
          <p:cNvSpPr/>
          <p:nvPr/>
        </p:nvSpPr>
        <p:spPr>
          <a:xfrm>
            <a:off x="4241260" y="64851"/>
            <a:ext cx="3942944" cy="1024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86AF9EC-2573-7575-C4E4-D4F7A1D3498D}"/>
              </a:ext>
            </a:extLst>
          </p:cNvPr>
          <p:cNvGrpSpPr/>
          <p:nvPr/>
        </p:nvGrpSpPr>
        <p:grpSpPr>
          <a:xfrm>
            <a:off x="3242840" y="1691433"/>
            <a:ext cx="5706319" cy="3742572"/>
            <a:chOff x="8006759" y="1702160"/>
            <a:chExt cx="5706319" cy="3742572"/>
          </a:xfrm>
        </p:grpSpPr>
        <p:pic>
          <p:nvPicPr>
            <p:cNvPr id="6" name="Grafik 5" descr="Ein Bild, das Grafiken, Schrift, Grafikdesign, Logo enthält.&#10;&#10;KI-generierte Inhalte können fehlerhaft sein.">
              <a:extLst>
                <a:ext uri="{FF2B5EF4-FFF2-40B4-BE49-F238E27FC236}">
                  <a16:creationId xmlns:a16="http://schemas.microsoft.com/office/drawing/2014/main" id="{DA3CF6CF-FC3A-9FDD-1D72-22E9CD956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7959" y="1702160"/>
              <a:ext cx="4763919" cy="1351467"/>
            </a:xfrm>
            <a:prstGeom prst="rect">
              <a:avLst/>
            </a:prstGeom>
          </p:spPr>
        </p:pic>
        <p:pic>
          <p:nvPicPr>
            <p:cNvPr id="9" name="Grafik 8" descr="Ein Bild, das Screenshot, Farbigkeit, Grafiken, Design enthält.&#10;&#10;KI-generierte Inhalte können fehlerhaft sein.">
              <a:extLst>
                <a:ext uri="{FF2B5EF4-FFF2-40B4-BE49-F238E27FC236}">
                  <a16:creationId xmlns:a16="http://schemas.microsoft.com/office/drawing/2014/main" id="{E03E4BFD-3E77-808C-E8B0-D7D012921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759" y="2538737"/>
              <a:ext cx="5706319" cy="2905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6244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00E74-3ECB-5910-6CAF-811534E27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683AC2C-7C06-3B29-E271-53EF48313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/>
              <a:t>Anfragen seit November 2024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FD256A2-9A56-65B2-D5B7-E05DAA26E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A41-F485-4EF8-B03D-079ABEDCDF7C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25E289B-CD06-B344-4A8E-B0D911363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agilimo Consulting GmbH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7B093B4-E183-03F9-5F3B-77DF34B9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1839-CFA3-4108-8E3D-8DADE0CF0F19}" type="slidenum">
              <a:rPr lang="de-DE" smtClean="0"/>
              <a:t>12</a:t>
            </a:fld>
            <a:endParaRPr lang="de-DE" dirty="0"/>
          </a:p>
        </p:txBody>
      </p:sp>
      <p:grpSp>
        <p:nvGrpSpPr>
          <p:cNvPr id="7" name="World Map">
            <a:extLst>
              <a:ext uri="{FF2B5EF4-FFF2-40B4-BE49-F238E27FC236}">
                <a16:creationId xmlns:a16="http://schemas.microsoft.com/office/drawing/2014/main" id="{D8655205-76C4-9EA5-2554-DD2D738C98C2}"/>
              </a:ext>
            </a:extLst>
          </p:cNvPr>
          <p:cNvGrpSpPr/>
          <p:nvPr/>
        </p:nvGrpSpPr>
        <p:grpSpPr>
          <a:xfrm>
            <a:off x="838200" y="1657653"/>
            <a:ext cx="10378439" cy="5063822"/>
            <a:chOff x="399011" y="834814"/>
            <a:chExt cx="8342794" cy="4070611"/>
          </a:xfrm>
          <a:solidFill>
            <a:srgbClr val="ADECF9"/>
          </a:solidFill>
        </p:grpSpPr>
        <p:sp>
          <p:nvSpPr>
            <p:cNvPr id="8" name="Zimbabwe" descr="© INSCALE GmbH, 05.05.2010&#10;http://www.presentationload.com/">
              <a:extLst>
                <a:ext uri="{FF2B5EF4-FFF2-40B4-BE49-F238E27FC236}">
                  <a16:creationId xmlns:a16="http://schemas.microsoft.com/office/drawing/2014/main" id="{4FE6D35A-0A20-5909-00C0-3301235C1F4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09872" y="3695804"/>
              <a:ext cx="209015" cy="209016"/>
            </a:xfrm>
            <a:custGeom>
              <a:avLst/>
              <a:gdLst>
                <a:gd name="T0" fmla="*/ 2147483647 w 552"/>
                <a:gd name="T1" fmla="*/ 2147483647 h 552"/>
                <a:gd name="T2" fmla="*/ 2147483647 w 552"/>
                <a:gd name="T3" fmla="*/ 2147483647 h 552"/>
                <a:gd name="T4" fmla="*/ 2147483647 w 552"/>
                <a:gd name="T5" fmla="*/ 2147483647 h 552"/>
                <a:gd name="T6" fmla="*/ 2147483647 w 552"/>
                <a:gd name="T7" fmla="*/ 2147483647 h 552"/>
                <a:gd name="T8" fmla="*/ 2147483647 w 552"/>
                <a:gd name="T9" fmla="*/ 2147483647 h 552"/>
                <a:gd name="T10" fmla="*/ 2147483647 w 552"/>
                <a:gd name="T11" fmla="*/ 2147483647 h 552"/>
                <a:gd name="T12" fmla="*/ 2147483647 w 552"/>
                <a:gd name="T13" fmla="*/ 2147483647 h 552"/>
                <a:gd name="T14" fmla="*/ 2147483647 w 552"/>
                <a:gd name="T15" fmla="*/ 2147483647 h 552"/>
                <a:gd name="T16" fmla="*/ 2147483647 w 552"/>
                <a:gd name="T17" fmla="*/ 2147483647 h 552"/>
                <a:gd name="T18" fmla="*/ 2147483647 w 552"/>
                <a:gd name="T19" fmla="*/ 2147483647 h 552"/>
                <a:gd name="T20" fmla="*/ 2147483647 w 552"/>
                <a:gd name="T21" fmla="*/ 2147483647 h 552"/>
                <a:gd name="T22" fmla="*/ 2147483647 w 552"/>
                <a:gd name="T23" fmla="*/ 2147483647 h 552"/>
                <a:gd name="T24" fmla="*/ 2147483647 w 552"/>
                <a:gd name="T25" fmla="*/ 2147483647 h 552"/>
                <a:gd name="T26" fmla="*/ 2147483647 w 552"/>
                <a:gd name="T27" fmla="*/ 2147483647 h 552"/>
                <a:gd name="T28" fmla="*/ 2147483647 w 552"/>
                <a:gd name="T29" fmla="*/ 2147483647 h 552"/>
                <a:gd name="T30" fmla="*/ 2147483647 w 552"/>
                <a:gd name="T31" fmla="*/ 2147483647 h 552"/>
                <a:gd name="T32" fmla="*/ 2147483647 w 552"/>
                <a:gd name="T33" fmla="*/ 2147483647 h 552"/>
                <a:gd name="T34" fmla="*/ 2147483647 w 552"/>
                <a:gd name="T35" fmla="*/ 2147483647 h 552"/>
                <a:gd name="T36" fmla="*/ 2147483647 w 552"/>
                <a:gd name="T37" fmla="*/ 2147483647 h 552"/>
                <a:gd name="T38" fmla="*/ 2147483647 w 552"/>
                <a:gd name="T39" fmla="*/ 2147483647 h 552"/>
                <a:gd name="T40" fmla="*/ 2147483647 w 552"/>
                <a:gd name="T41" fmla="*/ 2147483647 h 552"/>
                <a:gd name="T42" fmla="*/ 2147483647 w 552"/>
                <a:gd name="T43" fmla="*/ 2147483647 h 552"/>
                <a:gd name="T44" fmla="*/ 2147483647 w 552"/>
                <a:gd name="T45" fmla="*/ 2147483647 h 552"/>
                <a:gd name="T46" fmla="*/ 2147483647 w 552"/>
                <a:gd name="T47" fmla="*/ 2147483647 h 552"/>
                <a:gd name="T48" fmla="*/ 2147483647 w 552"/>
                <a:gd name="T49" fmla="*/ 2147483647 h 552"/>
                <a:gd name="T50" fmla="*/ 2147483647 w 552"/>
                <a:gd name="T51" fmla="*/ 2147483647 h 552"/>
                <a:gd name="T52" fmla="*/ 2147483647 w 552"/>
                <a:gd name="T53" fmla="*/ 2147483647 h 552"/>
                <a:gd name="T54" fmla="*/ 2147483647 w 552"/>
                <a:gd name="T55" fmla="*/ 2147483647 h 552"/>
                <a:gd name="T56" fmla="*/ 2147483647 w 552"/>
                <a:gd name="T57" fmla="*/ 2147483647 h 552"/>
                <a:gd name="T58" fmla="*/ 2147483647 w 552"/>
                <a:gd name="T59" fmla="*/ 2147483647 h 552"/>
                <a:gd name="T60" fmla="*/ 2147483647 w 552"/>
                <a:gd name="T61" fmla="*/ 2147483647 h 552"/>
                <a:gd name="T62" fmla="*/ 2147483647 w 552"/>
                <a:gd name="T63" fmla="*/ 2147483647 h 552"/>
                <a:gd name="T64" fmla="*/ 2147483647 w 552"/>
                <a:gd name="T65" fmla="*/ 2147483647 h 552"/>
                <a:gd name="T66" fmla="*/ 2147483647 w 552"/>
                <a:gd name="T67" fmla="*/ 2147483647 h 552"/>
                <a:gd name="T68" fmla="*/ 2147483647 w 552"/>
                <a:gd name="T69" fmla="*/ 2147483647 h 552"/>
                <a:gd name="T70" fmla="*/ 2147483647 w 552"/>
                <a:gd name="T71" fmla="*/ 2147483647 h 552"/>
                <a:gd name="T72" fmla="*/ 2147483647 w 552"/>
                <a:gd name="T73" fmla="*/ 2147483647 h 552"/>
                <a:gd name="T74" fmla="*/ 2147483647 w 552"/>
                <a:gd name="T75" fmla="*/ 0 h 552"/>
                <a:gd name="T76" fmla="*/ 2147483647 w 552"/>
                <a:gd name="T77" fmla="*/ 2147483647 h 552"/>
                <a:gd name="T78" fmla="*/ 2147483647 w 552"/>
                <a:gd name="T79" fmla="*/ 2147483647 h 552"/>
                <a:gd name="T80" fmla="*/ 2147483647 w 552"/>
                <a:gd name="T81" fmla="*/ 2147483647 h 552"/>
                <a:gd name="T82" fmla="*/ 2147483647 w 552"/>
                <a:gd name="T83" fmla="*/ 2147483647 h 552"/>
                <a:gd name="T84" fmla="*/ 2147483647 w 552"/>
                <a:gd name="T85" fmla="*/ 2147483647 h 552"/>
                <a:gd name="T86" fmla="*/ 2147483647 w 552"/>
                <a:gd name="T87" fmla="*/ 2147483647 h 552"/>
                <a:gd name="T88" fmla="*/ 2147483647 w 552"/>
                <a:gd name="T89" fmla="*/ 2147483647 h 552"/>
                <a:gd name="T90" fmla="*/ 2147483647 w 552"/>
                <a:gd name="T91" fmla="*/ 2147483647 h 552"/>
                <a:gd name="T92" fmla="*/ 2147483647 w 552"/>
                <a:gd name="T93" fmla="*/ 2147483647 h 552"/>
                <a:gd name="T94" fmla="*/ 2147483647 w 552"/>
                <a:gd name="T95" fmla="*/ 2147483647 h 552"/>
                <a:gd name="T96" fmla="*/ 2147483647 w 552"/>
                <a:gd name="T97" fmla="*/ 2147483647 h 552"/>
                <a:gd name="T98" fmla="*/ 2147483647 w 552"/>
                <a:gd name="T99" fmla="*/ 2147483647 h 552"/>
                <a:gd name="T100" fmla="*/ 2147483647 w 552"/>
                <a:gd name="T101" fmla="*/ 2147483647 h 552"/>
                <a:gd name="T102" fmla="*/ 2147483647 w 552"/>
                <a:gd name="T103" fmla="*/ 2147483647 h 5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52"/>
                <a:gd name="T157" fmla="*/ 0 h 552"/>
                <a:gd name="T158" fmla="*/ 552 w 552"/>
                <a:gd name="T159" fmla="*/ 552 h 5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52" h="552">
                  <a:moveTo>
                    <a:pt x="18" y="204"/>
                  </a:moveTo>
                  <a:lnTo>
                    <a:pt x="18" y="234"/>
                  </a:lnTo>
                  <a:lnTo>
                    <a:pt x="30" y="234"/>
                  </a:lnTo>
                  <a:lnTo>
                    <a:pt x="36" y="240"/>
                  </a:lnTo>
                  <a:lnTo>
                    <a:pt x="48" y="264"/>
                  </a:lnTo>
                  <a:lnTo>
                    <a:pt x="54" y="270"/>
                  </a:lnTo>
                  <a:lnTo>
                    <a:pt x="54" y="294"/>
                  </a:lnTo>
                  <a:lnTo>
                    <a:pt x="72" y="330"/>
                  </a:lnTo>
                  <a:lnTo>
                    <a:pt x="84" y="336"/>
                  </a:lnTo>
                  <a:lnTo>
                    <a:pt x="102" y="354"/>
                  </a:lnTo>
                  <a:lnTo>
                    <a:pt x="132" y="354"/>
                  </a:lnTo>
                  <a:lnTo>
                    <a:pt x="138" y="360"/>
                  </a:lnTo>
                  <a:lnTo>
                    <a:pt x="138" y="390"/>
                  </a:lnTo>
                  <a:lnTo>
                    <a:pt x="168" y="390"/>
                  </a:lnTo>
                  <a:lnTo>
                    <a:pt x="174" y="414"/>
                  </a:lnTo>
                  <a:lnTo>
                    <a:pt x="168" y="420"/>
                  </a:lnTo>
                  <a:lnTo>
                    <a:pt x="168" y="450"/>
                  </a:lnTo>
                  <a:lnTo>
                    <a:pt x="186" y="450"/>
                  </a:lnTo>
                  <a:lnTo>
                    <a:pt x="186" y="480"/>
                  </a:lnTo>
                  <a:lnTo>
                    <a:pt x="198" y="480"/>
                  </a:lnTo>
                  <a:lnTo>
                    <a:pt x="216" y="486"/>
                  </a:lnTo>
                  <a:lnTo>
                    <a:pt x="228" y="486"/>
                  </a:lnTo>
                  <a:lnTo>
                    <a:pt x="246" y="492"/>
                  </a:lnTo>
                  <a:lnTo>
                    <a:pt x="264" y="510"/>
                  </a:lnTo>
                  <a:lnTo>
                    <a:pt x="270" y="522"/>
                  </a:lnTo>
                  <a:lnTo>
                    <a:pt x="270" y="528"/>
                  </a:lnTo>
                  <a:lnTo>
                    <a:pt x="252" y="528"/>
                  </a:lnTo>
                  <a:lnTo>
                    <a:pt x="312" y="528"/>
                  </a:lnTo>
                  <a:lnTo>
                    <a:pt x="324" y="534"/>
                  </a:lnTo>
                  <a:lnTo>
                    <a:pt x="330" y="534"/>
                  </a:lnTo>
                  <a:lnTo>
                    <a:pt x="342" y="540"/>
                  </a:lnTo>
                  <a:lnTo>
                    <a:pt x="402" y="540"/>
                  </a:lnTo>
                  <a:lnTo>
                    <a:pt x="420" y="552"/>
                  </a:lnTo>
                  <a:lnTo>
                    <a:pt x="486" y="468"/>
                  </a:lnTo>
                  <a:lnTo>
                    <a:pt x="504" y="462"/>
                  </a:lnTo>
                  <a:lnTo>
                    <a:pt x="492" y="444"/>
                  </a:lnTo>
                  <a:lnTo>
                    <a:pt x="504" y="432"/>
                  </a:lnTo>
                  <a:lnTo>
                    <a:pt x="504" y="402"/>
                  </a:lnTo>
                  <a:lnTo>
                    <a:pt x="516" y="396"/>
                  </a:lnTo>
                  <a:lnTo>
                    <a:pt x="528" y="384"/>
                  </a:lnTo>
                  <a:lnTo>
                    <a:pt x="528" y="372"/>
                  </a:lnTo>
                  <a:lnTo>
                    <a:pt x="540" y="360"/>
                  </a:lnTo>
                  <a:lnTo>
                    <a:pt x="546" y="348"/>
                  </a:lnTo>
                  <a:lnTo>
                    <a:pt x="546" y="342"/>
                  </a:lnTo>
                  <a:lnTo>
                    <a:pt x="522" y="318"/>
                  </a:lnTo>
                  <a:lnTo>
                    <a:pt x="522" y="306"/>
                  </a:lnTo>
                  <a:lnTo>
                    <a:pt x="540" y="288"/>
                  </a:lnTo>
                  <a:lnTo>
                    <a:pt x="522" y="264"/>
                  </a:lnTo>
                  <a:lnTo>
                    <a:pt x="540" y="252"/>
                  </a:lnTo>
                  <a:lnTo>
                    <a:pt x="540" y="240"/>
                  </a:lnTo>
                  <a:lnTo>
                    <a:pt x="546" y="240"/>
                  </a:lnTo>
                  <a:lnTo>
                    <a:pt x="546" y="234"/>
                  </a:lnTo>
                  <a:lnTo>
                    <a:pt x="552" y="228"/>
                  </a:lnTo>
                  <a:lnTo>
                    <a:pt x="552" y="216"/>
                  </a:lnTo>
                  <a:lnTo>
                    <a:pt x="540" y="192"/>
                  </a:lnTo>
                  <a:lnTo>
                    <a:pt x="540" y="180"/>
                  </a:lnTo>
                  <a:lnTo>
                    <a:pt x="546" y="174"/>
                  </a:lnTo>
                  <a:lnTo>
                    <a:pt x="546" y="168"/>
                  </a:lnTo>
                  <a:lnTo>
                    <a:pt x="552" y="162"/>
                  </a:lnTo>
                  <a:lnTo>
                    <a:pt x="540" y="150"/>
                  </a:lnTo>
                  <a:lnTo>
                    <a:pt x="552" y="138"/>
                  </a:lnTo>
                  <a:lnTo>
                    <a:pt x="540" y="120"/>
                  </a:lnTo>
                  <a:lnTo>
                    <a:pt x="546" y="114"/>
                  </a:lnTo>
                  <a:lnTo>
                    <a:pt x="552" y="102"/>
                  </a:lnTo>
                  <a:lnTo>
                    <a:pt x="552" y="96"/>
                  </a:lnTo>
                  <a:lnTo>
                    <a:pt x="540" y="84"/>
                  </a:lnTo>
                  <a:lnTo>
                    <a:pt x="528" y="84"/>
                  </a:lnTo>
                  <a:lnTo>
                    <a:pt x="510" y="66"/>
                  </a:lnTo>
                  <a:lnTo>
                    <a:pt x="498" y="66"/>
                  </a:lnTo>
                  <a:lnTo>
                    <a:pt x="486" y="72"/>
                  </a:lnTo>
                  <a:lnTo>
                    <a:pt x="480" y="72"/>
                  </a:lnTo>
                  <a:lnTo>
                    <a:pt x="462" y="48"/>
                  </a:lnTo>
                  <a:lnTo>
                    <a:pt x="444" y="48"/>
                  </a:lnTo>
                  <a:lnTo>
                    <a:pt x="432" y="30"/>
                  </a:lnTo>
                  <a:lnTo>
                    <a:pt x="372" y="30"/>
                  </a:lnTo>
                  <a:lnTo>
                    <a:pt x="366" y="0"/>
                  </a:lnTo>
                  <a:lnTo>
                    <a:pt x="330" y="0"/>
                  </a:lnTo>
                  <a:lnTo>
                    <a:pt x="294" y="12"/>
                  </a:lnTo>
                  <a:lnTo>
                    <a:pt x="282" y="24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52" y="78"/>
                  </a:lnTo>
                  <a:lnTo>
                    <a:pt x="240" y="78"/>
                  </a:lnTo>
                  <a:lnTo>
                    <a:pt x="228" y="84"/>
                  </a:lnTo>
                  <a:lnTo>
                    <a:pt x="210" y="90"/>
                  </a:lnTo>
                  <a:lnTo>
                    <a:pt x="198" y="96"/>
                  </a:lnTo>
                  <a:lnTo>
                    <a:pt x="192" y="102"/>
                  </a:lnTo>
                  <a:lnTo>
                    <a:pt x="180" y="126"/>
                  </a:lnTo>
                  <a:lnTo>
                    <a:pt x="174" y="132"/>
                  </a:lnTo>
                  <a:lnTo>
                    <a:pt x="174" y="138"/>
                  </a:lnTo>
                  <a:lnTo>
                    <a:pt x="168" y="144"/>
                  </a:lnTo>
                  <a:lnTo>
                    <a:pt x="162" y="156"/>
                  </a:lnTo>
                  <a:lnTo>
                    <a:pt x="132" y="186"/>
                  </a:lnTo>
                  <a:lnTo>
                    <a:pt x="108" y="198"/>
                  </a:lnTo>
                  <a:lnTo>
                    <a:pt x="90" y="198"/>
                  </a:lnTo>
                  <a:lnTo>
                    <a:pt x="90" y="192"/>
                  </a:lnTo>
                  <a:lnTo>
                    <a:pt x="78" y="180"/>
                  </a:lnTo>
                  <a:lnTo>
                    <a:pt x="66" y="180"/>
                  </a:lnTo>
                  <a:lnTo>
                    <a:pt x="66" y="192"/>
                  </a:lnTo>
                  <a:lnTo>
                    <a:pt x="54" y="192"/>
                  </a:lnTo>
                  <a:lnTo>
                    <a:pt x="42" y="180"/>
                  </a:lnTo>
                  <a:lnTo>
                    <a:pt x="42" y="174"/>
                  </a:lnTo>
                  <a:lnTo>
                    <a:pt x="0" y="174"/>
                  </a:lnTo>
                  <a:lnTo>
                    <a:pt x="6" y="192"/>
                  </a:lnTo>
                  <a:lnTo>
                    <a:pt x="18" y="20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9" name="Z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B560AF12-CD33-8D34-EB99-E25241432B0D}"/>
                </a:ext>
              </a:extLst>
            </p:cNvPr>
            <p:cNvSpPr>
              <a:spLocks/>
            </p:cNvSpPr>
            <p:nvPr/>
          </p:nvSpPr>
          <p:spPr bwMode="gray">
            <a:xfrm>
              <a:off x="4825375" y="3467518"/>
              <a:ext cx="315746" cy="302405"/>
            </a:xfrm>
            <a:custGeom>
              <a:avLst/>
              <a:gdLst>
                <a:gd name="T0" fmla="*/ 2147483647 w 834"/>
                <a:gd name="T1" fmla="*/ 2147483647 h 798"/>
                <a:gd name="T2" fmla="*/ 2147483647 w 834"/>
                <a:gd name="T3" fmla="*/ 2147483647 h 798"/>
                <a:gd name="T4" fmla="*/ 2147483647 w 834"/>
                <a:gd name="T5" fmla="*/ 2147483647 h 798"/>
                <a:gd name="T6" fmla="*/ 2147483647 w 834"/>
                <a:gd name="T7" fmla="*/ 2147483647 h 798"/>
                <a:gd name="T8" fmla="*/ 2147483647 w 834"/>
                <a:gd name="T9" fmla="*/ 2147483647 h 798"/>
                <a:gd name="T10" fmla="*/ 2147483647 w 834"/>
                <a:gd name="T11" fmla="*/ 2147483647 h 798"/>
                <a:gd name="T12" fmla="*/ 2147483647 w 834"/>
                <a:gd name="T13" fmla="*/ 2147483647 h 798"/>
                <a:gd name="T14" fmla="*/ 2147483647 w 834"/>
                <a:gd name="T15" fmla="*/ 2147483647 h 798"/>
                <a:gd name="T16" fmla="*/ 2147483647 w 834"/>
                <a:gd name="T17" fmla="*/ 2147483647 h 798"/>
                <a:gd name="T18" fmla="*/ 2147483647 w 834"/>
                <a:gd name="T19" fmla="*/ 2147483647 h 798"/>
                <a:gd name="T20" fmla="*/ 2147483647 w 834"/>
                <a:gd name="T21" fmla="*/ 2147483647 h 798"/>
                <a:gd name="T22" fmla="*/ 2147483647 w 834"/>
                <a:gd name="T23" fmla="*/ 2147483647 h 798"/>
                <a:gd name="T24" fmla="*/ 2147483647 w 834"/>
                <a:gd name="T25" fmla="*/ 2147483647 h 798"/>
                <a:gd name="T26" fmla="*/ 2147483647 w 834"/>
                <a:gd name="T27" fmla="*/ 2147483647 h 798"/>
                <a:gd name="T28" fmla="*/ 2147483647 w 834"/>
                <a:gd name="T29" fmla="*/ 2147483647 h 798"/>
                <a:gd name="T30" fmla="*/ 2147483647 w 834"/>
                <a:gd name="T31" fmla="*/ 2147483647 h 798"/>
                <a:gd name="T32" fmla="*/ 2147483647 w 834"/>
                <a:gd name="T33" fmla="*/ 2147483647 h 798"/>
                <a:gd name="T34" fmla="*/ 2147483647 w 834"/>
                <a:gd name="T35" fmla="*/ 2147483647 h 798"/>
                <a:gd name="T36" fmla="*/ 2147483647 w 834"/>
                <a:gd name="T37" fmla="*/ 2147483647 h 798"/>
                <a:gd name="T38" fmla="*/ 2147483647 w 834"/>
                <a:gd name="T39" fmla="*/ 2147483647 h 798"/>
                <a:gd name="T40" fmla="*/ 2147483647 w 834"/>
                <a:gd name="T41" fmla="*/ 2147483647 h 798"/>
                <a:gd name="T42" fmla="*/ 2147483647 w 834"/>
                <a:gd name="T43" fmla="*/ 2147483647 h 798"/>
                <a:gd name="T44" fmla="*/ 2147483647 w 834"/>
                <a:gd name="T45" fmla="*/ 2147483647 h 798"/>
                <a:gd name="T46" fmla="*/ 2147483647 w 834"/>
                <a:gd name="T47" fmla="*/ 2147483647 h 798"/>
                <a:gd name="T48" fmla="*/ 2147483647 w 834"/>
                <a:gd name="T49" fmla="*/ 2147483647 h 798"/>
                <a:gd name="T50" fmla="*/ 2147483647 w 834"/>
                <a:gd name="T51" fmla="*/ 2147483647 h 798"/>
                <a:gd name="T52" fmla="*/ 2147483647 w 834"/>
                <a:gd name="T53" fmla="*/ 2147483647 h 798"/>
                <a:gd name="T54" fmla="*/ 2147483647 w 834"/>
                <a:gd name="T55" fmla="*/ 2147483647 h 798"/>
                <a:gd name="T56" fmla="*/ 2147483647 w 834"/>
                <a:gd name="T57" fmla="*/ 2147483647 h 798"/>
                <a:gd name="T58" fmla="*/ 2147483647 w 834"/>
                <a:gd name="T59" fmla="*/ 2147483647 h 798"/>
                <a:gd name="T60" fmla="*/ 2147483647 w 834"/>
                <a:gd name="T61" fmla="*/ 2147483647 h 798"/>
                <a:gd name="T62" fmla="*/ 2147483647 w 834"/>
                <a:gd name="T63" fmla="*/ 2147483647 h 798"/>
                <a:gd name="T64" fmla="*/ 2147483647 w 834"/>
                <a:gd name="T65" fmla="*/ 2147483647 h 798"/>
                <a:gd name="T66" fmla="*/ 2147483647 w 834"/>
                <a:gd name="T67" fmla="*/ 2147483647 h 798"/>
                <a:gd name="T68" fmla="*/ 2147483647 w 834"/>
                <a:gd name="T69" fmla="*/ 2147483647 h 798"/>
                <a:gd name="T70" fmla="*/ 2147483647 w 834"/>
                <a:gd name="T71" fmla="*/ 2147483647 h 798"/>
                <a:gd name="T72" fmla="*/ 2147483647 w 834"/>
                <a:gd name="T73" fmla="*/ 2147483647 h 798"/>
                <a:gd name="T74" fmla="*/ 2147483647 w 834"/>
                <a:gd name="T75" fmla="*/ 2147483647 h 798"/>
                <a:gd name="T76" fmla="*/ 2147483647 w 834"/>
                <a:gd name="T77" fmla="*/ 2147483647 h 798"/>
                <a:gd name="T78" fmla="*/ 2147483647 w 834"/>
                <a:gd name="T79" fmla="*/ 2147483647 h 798"/>
                <a:gd name="T80" fmla="*/ 2147483647 w 834"/>
                <a:gd name="T81" fmla="*/ 2147483647 h 798"/>
                <a:gd name="T82" fmla="*/ 2147483647 w 834"/>
                <a:gd name="T83" fmla="*/ 2147483647 h 798"/>
                <a:gd name="T84" fmla="*/ 2147483647 w 834"/>
                <a:gd name="T85" fmla="*/ 2147483647 h 798"/>
                <a:gd name="T86" fmla="*/ 2147483647 w 834"/>
                <a:gd name="T87" fmla="*/ 2147483647 h 798"/>
                <a:gd name="T88" fmla="*/ 2147483647 w 834"/>
                <a:gd name="T89" fmla="*/ 2147483647 h 798"/>
                <a:gd name="T90" fmla="*/ 2147483647 w 834"/>
                <a:gd name="T91" fmla="*/ 2147483647 h 798"/>
                <a:gd name="T92" fmla="*/ 2147483647 w 834"/>
                <a:gd name="T93" fmla="*/ 2147483647 h 798"/>
                <a:gd name="T94" fmla="*/ 2147483647 w 834"/>
                <a:gd name="T95" fmla="*/ 2147483647 h 798"/>
                <a:gd name="T96" fmla="*/ 2147483647 w 834"/>
                <a:gd name="T97" fmla="*/ 2147483647 h 798"/>
                <a:gd name="T98" fmla="*/ 2147483647 w 834"/>
                <a:gd name="T99" fmla="*/ 2147483647 h 798"/>
                <a:gd name="T100" fmla="*/ 2147483647 w 834"/>
                <a:gd name="T101" fmla="*/ 2147483647 h 798"/>
                <a:gd name="T102" fmla="*/ 2147483647 w 834"/>
                <a:gd name="T103" fmla="*/ 2147483647 h 7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34"/>
                <a:gd name="T157" fmla="*/ 0 h 798"/>
                <a:gd name="T158" fmla="*/ 834 w 834"/>
                <a:gd name="T159" fmla="*/ 798 h 79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34" h="798">
                  <a:moveTo>
                    <a:pt x="822" y="186"/>
                  </a:moveTo>
                  <a:lnTo>
                    <a:pt x="822" y="162"/>
                  </a:lnTo>
                  <a:lnTo>
                    <a:pt x="816" y="168"/>
                  </a:lnTo>
                  <a:lnTo>
                    <a:pt x="810" y="168"/>
                  </a:lnTo>
                  <a:lnTo>
                    <a:pt x="810" y="126"/>
                  </a:lnTo>
                  <a:lnTo>
                    <a:pt x="798" y="114"/>
                  </a:lnTo>
                  <a:lnTo>
                    <a:pt x="786" y="114"/>
                  </a:lnTo>
                  <a:lnTo>
                    <a:pt x="786" y="102"/>
                  </a:lnTo>
                  <a:lnTo>
                    <a:pt x="768" y="90"/>
                  </a:lnTo>
                  <a:lnTo>
                    <a:pt x="750" y="90"/>
                  </a:lnTo>
                  <a:lnTo>
                    <a:pt x="750" y="72"/>
                  </a:lnTo>
                  <a:lnTo>
                    <a:pt x="738" y="78"/>
                  </a:lnTo>
                  <a:lnTo>
                    <a:pt x="726" y="78"/>
                  </a:lnTo>
                  <a:lnTo>
                    <a:pt x="708" y="60"/>
                  </a:lnTo>
                  <a:lnTo>
                    <a:pt x="690" y="60"/>
                  </a:lnTo>
                  <a:lnTo>
                    <a:pt x="684" y="54"/>
                  </a:lnTo>
                  <a:lnTo>
                    <a:pt x="684" y="36"/>
                  </a:lnTo>
                  <a:lnTo>
                    <a:pt x="672" y="42"/>
                  </a:lnTo>
                  <a:lnTo>
                    <a:pt x="654" y="42"/>
                  </a:lnTo>
                  <a:lnTo>
                    <a:pt x="648" y="54"/>
                  </a:lnTo>
                  <a:lnTo>
                    <a:pt x="642" y="60"/>
                  </a:lnTo>
                  <a:lnTo>
                    <a:pt x="636" y="60"/>
                  </a:lnTo>
                  <a:lnTo>
                    <a:pt x="624" y="48"/>
                  </a:lnTo>
                  <a:lnTo>
                    <a:pt x="624" y="36"/>
                  </a:lnTo>
                  <a:lnTo>
                    <a:pt x="618" y="30"/>
                  </a:lnTo>
                  <a:lnTo>
                    <a:pt x="606" y="30"/>
                  </a:lnTo>
                  <a:lnTo>
                    <a:pt x="600" y="24"/>
                  </a:lnTo>
                  <a:lnTo>
                    <a:pt x="594" y="24"/>
                  </a:lnTo>
                  <a:lnTo>
                    <a:pt x="594" y="6"/>
                  </a:lnTo>
                  <a:lnTo>
                    <a:pt x="600" y="0"/>
                  </a:lnTo>
                  <a:lnTo>
                    <a:pt x="576" y="12"/>
                  </a:lnTo>
                  <a:lnTo>
                    <a:pt x="558" y="12"/>
                  </a:lnTo>
                  <a:lnTo>
                    <a:pt x="546" y="18"/>
                  </a:lnTo>
                  <a:lnTo>
                    <a:pt x="528" y="18"/>
                  </a:lnTo>
                  <a:lnTo>
                    <a:pt x="510" y="24"/>
                  </a:lnTo>
                  <a:lnTo>
                    <a:pt x="498" y="24"/>
                  </a:lnTo>
                  <a:lnTo>
                    <a:pt x="498" y="54"/>
                  </a:lnTo>
                  <a:lnTo>
                    <a:pt x="480" y="72"/>
                  </a:lnTo>
                  <a:lnTo>
                    <a:pt x="468" y="78"/>
                  </a:lnTo>
                  <a:lnTo>
                    <a:pt x="462" y="84"/>
                  </a:lnTo>
                  <a:lnTo>
                    <a:pt x="456" y="84"/>
                  </a:lnTo>
                  <a:lnTo>
                    <a:pt x="468" y="96"/>
                  </a:lnTo>
                  <a:lnTo>
                    <a:pt x="468" y="102"/>
                  </a:lnTo>
                  <a:lnTo>
                    <a:pt x="474" y="108"/>
                  </a:lnTo>
                  <a:lnTo>
                    <a:pt x="474" y="114"/>
                  </a:lnTo>
                  <a:lnTo>
                    <a:pt x="480" y="120"/>
                  </a:lnTo>
                  <a:lnTo>
                    <a:pt x="480" y="144"/>
                  </a:lnTo>
                  <a:lnTo>
                    <a:pt x="486" y="162"/>
                  </a:lnTo>
                  <a:lnTo>
                    <a:pt x="486" y="216"/>
                  </a:lnTo>
                  <a:lnTo>
                    <a:pt x="474" y="228"/>
                  </a:lnTo>
                  <a:lnTo>
                    <a:pt x="468" y="240"/>
                  </a:lnTo>
                  <a:lnTo>
                    <a:pt x="462" y="258"/>
                  </a:lnTo>
                  <a:lnTo>
                    <a:pt x="456" y="270"/>
                  </a:lnTo>
                  <a:lnTo>
                    <a:pt x="456" y="294"/>
                  </a:lnTo>
                  <a:lnTo>
                    <a:pt x="468" y="306"/>
                  </a:lnTo>
                  <a:lnTo>
                    <a:pt x="474" y="306"/>
                  </a:lnTo>
                  <a:lnTo>
                    <a:pt x="474" y="312"/>
                  </a:lnTo>
                  <a:lnTo>
                    <a:pt x="480" y="312"/>
                  </a:lnTo>
                  <a:lnTo>
                    <a:pt x="510" y="342"/>
                  </a:lnTo>
                  <a:lnTo>
                    <a:pt x="522" y="348"/>
                  </a:lnTo>
                  <a:lnTo>
                    <a:pt x="528" y="348"/>
                  </a:lnTo>
                  <a:lnTo>
                    <a:pt x="534" y="342"/>
                  </a:lnTo>
                  <a:lnTo>
                    <a:pt x="534" y="324"/>
                  </a:lnTo>
                  <a:lnTo>
                    <a:pt x="558" y="324"/>
                  </a:lnTo>
                  <a:lnTo>
                    <a:pt x="558" y="372"/>
                  </a:lnTo>
                  <a:lnTo>
                    <a:pt x="552" y="408"/>
                  </a:lnTo>
                  <a:lnTo>
                    <a:pt x="546" y="426"/>
                  </a:lnTo>
                  <a:lnTo>
                    <a:pt x="540" y="426"/>
                  </a:lnTo>
                  <a:lnTo>
                    <a:pt x="540" y="420"/>
                  </a:lnTo>
                  <a:lnTo>
                    <a:pt x="534" y="408"/>
                  </a:lnTo>
                  <a:lnTo>
                    <a:pt x="516" y="420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92" y="396"/>
                  </a:lnTo>
                  <a:lnTo>
                    <a:pt x="492" y="384"/>
                  </a:lnTo>
                  <a:lnTo>
                    <a:pt x="480" y="372"/>
                  </a:lnTo>
                  <a:lnTo>
                    <a:pt x="468" y="372"/>
                  </a:lnTo>
                  <a:lnTo>
                    <a:pt x="462" y="360"/>
                  </a:lnTo>
                  <a:lnTo>
                    <a:pt x="462" y="354"/>
                  </a:lnTo>
                  <a:lnTo>
                    <a:pt x="456" y="342"/>
                  </a:lnTo>
                  <a:lnTo>
                    <a:pt x="450" y="336"/>
                  </a:lnTo>
                  <a:lnTo>
                    <a:pt x="444" y="336"/>
                  </a:lnTo>
                  <a:lnTo>
                    <a:pt x="438" y="342"/>
                  </a:lnTo>
                  <a:lnTo>
                    <a:pt x="426" y="342"/>
                  </a:lnTo>
                  <a:lnTo>
                    <a:pt x="426" y="330"/>
                  </a:lnTo>
                  <a:lnTo>
                    <a:pt x="420" y="324"/>
                  </a:lnTo>
                  <a:lnTo>
                    <a:pt x="390" y="324"/>
                  </a:lnTo>
                  <a:lnTo>
                    <a:pt x="390" y="312"/>
                  </a:lnTo>
                  <a:lnTo>
                    <a:pt x="396" y="312"/>
                  </a:lnTo>
                  <a:lnTo>
                    <a:pt x="396" y="300"/>
                  </a:lnTo>
                  <a:lnTo>
                    <a:pt x="384" y="300"/>
                  </a:lnTo>
                  <a:lnTo>
                    <a:pt x="378" y="294"/>
                  </a:lnTo>
                  <a:lnTo>
                    <a:pt x="378" y="282"/>
                  </a:lnTo>
                  <a:lnTo>
                    <a:pt x="366" y="270"/>
                  </a:lnTo>
                  <a:lnTo>
                    <a:pt x="360" y="270"/>
                  </a:lnTo>
                  <a:lnTo>
                    <a:pt x="354" y="276"/>
                  </a:lnTo>
                  <a:lnTo>
                    <a:pt x="354" y="294"/>
                  </a:lnTo>
                  <a:lnTo>
                    <a:pt x="348" y="300"/>
                  </a:lnTo>
                  <a:lnTo>
                    <a:pt x="348" y="306"/>
                  </a:lnTo>
                  <a:lnTo>
                    <a:pt x="330" y="306"/>
                  </a:lnTo>
                  <a:lnTo>
                    <a:pt x="300" y="300"/>
                  </a:lnTo>
                  <a:lnTo>
                    <a:pt x="264" y="294"/>
                  </a:lnTo>
                  <a:lnTo>
                    <a:pt x="246" y="282"/>
                  </a:lnTo>
                  <a:lnTo>
                    <a:pt x="240" y="276"/>
                  </a:lnTo>
                  <a:lnTo>
                    <a:pt x="234" y="264"/>
                  </a:lnTo>
                  <a:lnTo>
                    <a:pt x="234" y="246"/>
                  </a:lnTo>
                  <a:lnTo>
                    <a:pt x="192" y="252"/>
                  </a:lnTo>
                  <a:lnTo>
                    <a:pt x="198" y="258"/>
                  </a:lnTo>
                  <a:lnTo>
                    <a:pt x="198" y="264"/>
                  </a:lnTo>
                  <a:lnTo>
                    <a:pt x="180" y="264"/>
                  </a:lnTo>
                  <a:lnTo>
                    <a:pt x="174" y="258"/>
                  </a:lnTo>
                  <a:lnTo>
                    <a:pt x="174" y="228"/>
                  </a:lnTo>
                  <a:lnTo>
                    <a:pt x="156" y="228"/>
                  </a:lnTo>
                  <a:lnTo>
                    <a:pt x="150" y="216"/>
                  </a:lnTo>
                  <a:lnTo>
                    <a:pt x="144" y="234"/>
                  </a:lnTo>
                  <a:lnTo>
                    <a:pt x="144" y="240"/>
                  </a:lnTo>
                  <a:lnTo>
                    <a:pt x="156" y="252"/>
                  </a:lnTo>
                  <a:lnTo>
                    <a:pt x="156" y="270"/>
                  </a:lnTo>
                  <a:lnTo>
                    <a:pt x="150" y="276"/>
                  </a:lnTo>
                  <a:lnTo>
                    <a:pt x="144" y="276"/>
                  </a:lnTo>
                  <a:lnTo>
                    <a:pt x="144" y="330"/>
                  </a:lnTo>
                  <a:lnTo>
                    <a:pt x="156" y="342"/>
                  </a:lnTo>
                  <a:lnTo>
                    <a:pt x="138" y="348"/>
                  </a:lnTo>
                  <a:lnTo>
                    <a:pt x="138" y="354"/>
                  </a:lnTo>
                  <a:lnTo>
                    <a:pt x="144" y="360"/>
                  </a:lnTo>
                  <a:lnTo>
                    <a:pt x="144" y="384"/>
                  </a:lnTo>
                  <a:lnTo>
                    <a:pt x="132" y="396"/>
                  </a:lnTo>
                  <a:lnTo>
                    <a:pt x="126" y="396"/>
                  </a:lnTo>
                  <a:lnTo>
                    <a:pt x="0" y="390"/>
                  </a:lnTo>
                  <a:lnTo>
                    <a:pt x="0" y="642"/>
                  </a:lnTo>
                  <a:lnTo>
                    <a:pt x="6" y="654"/>
                  </a:lnTo>
                  <a:lnTo>
                    <a:pt x="6" y="672"/>
                  </a:lnTo>
                  <a:lnTo>
                    <a:pt x="96" y="762"/>
                  </a:lnTo>
                  <a:lnTo>
                    <a:pt x="114" y="768"/>
                  </a:lnTo>
                  <a:lnTo>
                    <a:pt x="138" y="756"/>
                  </a:lnTo>
                  <a:lnTo>
                    <a:pt x="144" y="756"/>
                  </a:lnTo>
                  <a:lnTo>
                    <a:pt x="150" y="750"/>
                  </a:lnTo>
                  <a:lnTo>
                    <a:pt x="168" y="750"/>
                  </a:lnTo>
                  <a:lnTo>
                    <a:pt x="174" y="756"/>
                  </a:lnTo>
                  <a:lnTo>
                    <a:pt x="174" y="762"/>
                  </a:lnTo>
                  <a:lnTo>
                    <a:pt x="204" y="756"/>
                  </a:lnTo>
                  <a:lnTo>
                    <a:pt x="222" y="774"/>
                  </a:lnTo>
                  <a:lnTo>
                    <a:pt x="264" y="774"/>
                  </a:lnTo>
                  <a:lnTo>
                    <a:pt x="264" y="780"/>
                  </a:lnTo>
                  <a:lnTo>
                    <a:pt x="276" y="792"/>
                  </a:lnTo>
                  <a:lnTo>
                    <a:pt x="288" y="792"/>
                  </a:lnTo>
                  <a:lnTo>
                    <a:pt x="288" y="780"/>
                  </a:lnTo>
                  <a:lnTo>
                    <a:pt x="300" y="780"/>
                  </a:lnTo>
                  <a:lnTo>
                    <a:pt x="312" y="792"/>
                  </a:lnTo>
                  <a:lnTo>
                    <a:pt x="312" y="798"/>
                  </a:lnTo>
                  <a:lnTo>
                    <a:pt x="330" y="798"/>
                  </a:lnTo>
                  <a:lnTo>
                    <a:pt x="354" y="786"/>
                  </a:lnTo>
                  <a:lnTo>
                    <a:pt x="384" y="756"/>
                  </a:lnTo>
                  <a:lnTo>
                    <a:pt x="390" y="744"/>
                  </a:lnTo>
                  <a:lnTo>
                    <a:pt x="396" y="738"/>
                  </a:lnTo>
                  <a:lnTo>
                    <a:pt x="396" y="732"/>
                  </a:lnTo>
                  <a:lnTo>
                    <a:pt x="402" y="726"/>
                  </a:lnTo>
                  <a:lnTo>
                    <a:pt x="414" y="702"/>
                  </a:lnTo>
                  <a:lnTo>
                    <a:pt x="420" y="696"/>
                  </a:lnTo>
                  <a:lnTo>
                    <a:pt x="432" y="690"/>
                  </a:lnTo>
                  <a:lnTo>
                    <a:pt x="450" y="684"/>
                  </a:lnTo>
                  <a:lnTo>
                    <a:pt x="462" y="678"/>
                  </a:lnTo>
                  <a:lnTo>
                    <a:pt x="474" y="678"/>
                  </a:lnTo>
                  <a:lnTo>
                    <a:pt x="480" y="672"/>
                  </a:lnTo>
                  <a:lnTo>
                    <a:pt x="480" y="636"/>
                  </a:lnTo>
                  <a:lnTo>
                    <a:pt x="504" y="624"/>
                  </a:lnTo>
                  <a:lnTo>
                    <a:pt x="516" y="612"/>
                  </a:lnTo>
                  <a:lnTo>
                    <a:pt x="552" y="600"/>
                  </a:lnTo>
                  <a:lnTo>
                    <a:pt x="588" y="600"/>
                  </a:lnTo>
                  <a:lnTo>
                    <a:pt x="588" y="576"/>
                  </a:lnTo>
                  <a:lnTo>
                    <a:pt x="570" y="558"/>
                  </a:lnTo>
                  <a:lnTo>
                    <a:pt x="582" y="546"/>
                  </a:lnTo>
                  <a:lnTo>
                    <a:pt x="612" y="546"/>
                  </a:lnTo>
                  <a:lnTo>
                    <a:pt x="630" y="528"/>
                  </a:lnTo>
                  <a:lnTo>
                    <a:pt x="642" y="528"/>
                  </a:lnTo>
                  <a:lnTo>
                    <a:pt x="654" y="522"/>
                  </a:lnTo>
                  <a:lnTo>
                    <a:pt x="672" y="522"/>
                  </a:lnTo>
                  <a:lnTo>
                    <a:pt x="690" y="516"/>
                  </a:lnTo>
                  <a:lnTo>
                    <a:pt x="702" y="510"/>
                  </a:lnTo>
                  <a:lnTo>
                    <a:pt x="708" y="510"/>
                  </a:lnTo>
                  <a:lnTo>
                    <a:pt x="732" y="498"/>
                  </a:lnTo>
                  <a:lnTo>
                    <a:pt x="750" y="486"/>
                  </a:lnTo>
                  <a:lnTo>
                    <a:pt x="762" y="480"/>
                  </a:lnTo>
                  <a:lnTo>
                    <a:pt x="780" y="474"/>
                  </a:lnTo>
                  <a:lnTo>
                    <a:pt x="786" y="468"/>
                  </a:lnTo>
                  <a:lnTo>
                    <a:pt x="792" y="468"/>
                  </a:lnTo>
                  <a:lnTo>
                    <a:pt x="780" y="462"/>
                  </a:lnTo>
                  <a:lnTo>
                    <a:pt x="768" y="450"/>
                  </a:lnTo>
                  <a:lnTo>
                    <a:pt x="756" y="444"/>
                  </a:lnTo>
                  <a:lnTo>
                    <a:pt x="756" y="438"/>
                  </a:lnTo>
                  <a:lnTo>
                    <a:pt x="762" y="432"/>
                  </a:lnTo>
                  <a:lnTo>
                    <a:pt x="768" y="420"/>
                  </a:lnTo>
                  <a:lnTo>
                    <a:pt x="774" y="414"/>
                  </a:lnTo>
                  <a:lnTo>
                    <a:pt x="780" y="402"/>
                  </a:lnTo>
                  <a:lnTo>
                    <a:pt x="774" y="366"/>
                  </a:lnTo>
                  <a:lnTo>
                    <a:pt x="780" y="366"/>
                  </a:lnTo>
                  <a:lnTo>
                    <a:pt x="786" y="360"/>
                  </a:lnTo>
                  <a:lnTo>
                    <a:pt x="798" y="354"/>
                  </a:lnTo>
                  <a:lnTo>
                    <a:pt x="816" y="336"/>
                  </a:lnTo>
                  <a:lnTo>
                    <a:pt x="816" y="330"/>
                  </a:lnTo>
                  <a:lnTo>
                    <a:pt x="804" y="330"/>
                  </a:lnTo>
                  <a:lnTo>
                    <a:pt x="804" y="258"/>
                  </a:lnTo>
                  <a:lnTo>
                    <a:pt x="810" y="240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804" y="216"/>
                  </a:lnTo>
                  <a:lnTo>
                    <a:pt x="810" y="210"/>
                  </a:lnTo>
                  <a:lnTo>
                    <a:pt x="834" y="198"/>
                  </a:lnTo>
                  <a:lnTo>
                    <a:pt x="834" y="186"/>
                  </a:lnTo>
                  <a:lnTo>
                    <a:pt x="822" y="18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0" name="Yemen" descr="© INSCALE GmbH, 05.05.2010&#10;http://www.presentationload.com/">
              <a:extLst>
                <a:ext uri="{FF2B5EF4-FFF2-40B4-BE49-F238E27FC236}">
                  <a16:creationId xmlns:a16="http://schemas.microsoft.com/office/drawing/2014/main" id="{0C6C030C-403C-A342-C5B6-354ABC47ADF9}"/>
                </a:ext>
              </a:extLst>
            </p:cNvPr>
            <p:cNvSpPr>
              <a:spLocks/>
            </p:cNvSpPr>
            <p:nvPr/>
          </p:nvSpPr>
          <p:spPr bwMode="gray">
            <a:xfrm>
              <a:off x="5375336" y="2637386"/>
              <a:ext cx="277203" cy="189744"/>
            </a:xfrm>
            <a:custGeom>
              <a:avLst/>
              <a:gdLst>
                <a:gd name="T0" fmla="*/ 2147483647 w 732"/>
                <a:gd name="T1" fmla="*/ 2147483647 h 498"/>
                <a:gd name="T2" fmla="*/ 2147483647 w 732"/>
                <a:gd name="T3" fmla="*/ 2147483647 h 498"/>
                <a:gd name="T4" fmla="*/ 2147483647 w 732"/>
                <a:gd name="T5" fmla="*/ 2147483647 h 498"/>
                <a:gd name="T6" fmla="*/ 2147483647 w 732"/>
                <a:gd name="T7" fmla="*/ 2147483647 h 498"/>
                <a:gd name="T8" fmla="*/ 2147483647 w 732"/>
                <a:gd name="T9" fmla="*/ 2147483647 h 498"/>
                <a:gd name="T10" fmla="*/ 2147483647 w 732"/>
                <a:gd name="T11" fmla="*/ 2147483647 h 498"/>
                <a:gd name="T12" fmla="*/ 2147483647 w 732"/>
                <a:gd name="T13" fmla="*/ 2147483647 h 498"/>
                <a:gd name="T14" fmla="*/ 2147483647 w 732"/>
                <a:gd name="T15" fmla="*/ 2147483647 h 498"/>
                <a:gd name="T16" fmla="*/ 2147483647 w 732"/>
                <a:gd name="T17" fmla="*/ 2147483647 h 498"/>
                <a:gd name="T18" fmla="*/ 2147483647 w 732"/>
                <a:gd name="T19" fmla="*/ 2147483647 h 498"/>
                <a:gd name="T20" fmla="*/ 2147483647 w 732"/>
                <a:gd name="T21" fmla="*/ 2147483647 h 498"/>
                <a:gd name="T22" fmla="*/ 2147483647 w 732"/>
                <a:gd name="T23" fmla="*/ 2147483647 h 498"/>
                <a:gd name="T24" fmla="*/ 2147483647 w 732"/>
                <a:gd name="T25" fmla="*/ 2147483647 h 498"/>
                <a:gd name="T26" fmla="*/ 2147483647 w 732"/>
                <a:gd name="T27" fmla="*/ 2147483647 h 498"/>
                <a:gd name="T28" fmla="*/ 2147483647 w 732"/>
                <a:gd name="T29" fmla="*/ 2147483647 h 498"/>
                <a:gd name="T30" fmla="*/ 0 w 732"/>
                <a:gd name="T31" fmla="*/ 2147483647 h 498"/>
                <a:gd name="T32" fmla="*/ 2147483647 w 732"/>
                <a:gd name="T33" fmla="*/ 2147483647 h 498"/>
                <a:gd name="T34" fmla="*/ 2147483647 w 732"/>
                <a:gd name="T35" fmla="*/ 2147483647 h 498"/>
                <a:gd name="T36" fmla="*/ 2147483647 w 732"/>
                <a:gd name="T37" fmla="*/ 2147483647 h 498"/>
                <a:gd name="T38" fmla="*/ 2147483647 w 732"/>
                <a:gd name="T39" fmla="*/ 2147483647 h 498"/>
                <a:gd name="T40" fmla="*/ 2147483647 w 732"/>
                <a:gd name="T41" fmla="*/ 2147483647 h 498"/>
                <a:gd name="T42" fmla="*/ 2147483647 w 732"/>
                <a:gd name="T43" fmla="*/ 2147483647 h 498"/>
                <a:gd name="T44" fmla="*/ 2147483647 w 732"/>
                <a:gd name="T45" fmla="*/ 2147483647 h 498"/>
                <a:gd name="T46" fmla="*/ 2147483647 w 732"/>
                <a:gd name="T47" fmla="*/ 2147483647 h 498"/>
                <a:gd name="T48" fmla="*/ 2147483647 w 732"/>
                <a:gd name="T49" fmla="*/ 2147483647 h 498"/>
                <a:gd name="T50" fmla="*/ 2147483647 w 732"/>
                <a:gd name="T51" fmla="*/ 2147483647 h 498"/>
                <a:gd name="T52" fmla="*/ 2147483647 w 732"/>
                <a:gd name="T53" fmla="*/ 2147483647 h 498"/>
                <a:gd name="T54" fmla="*/ 2147483647 w 732"/>
                <a:gd name="T55" fmla="*/ 2147483647 h 498"/>
                <a:gd name="T56" fmla="*/ 2147483647 w 732"/>
                <a:gd name="T57" fmla="*/ 2147483647 h 498"/>
                <a:gd name="T58" fmla="*/ 2147483647 w 732"/>
                <a:gd name="T59" fmla="*/ 2147483647 h 498"/>
                <a:gd name="T60" fmla="*/ 2147483647 w 732"/>
                <a:gd name="T61" fmla="*/ 2147483647 h 498"/>
                <a:gd name="T62" fmla="*/ 2147483647 w 732"/>
                <a:gd name="T63" fmla="*/ 2147483647 h 498"/>
                <a:gd name="T64" fmla="*/ 2147483647 w 732"/>
                <a:gd name="T65" fmla="*/ 2147483647 h 498"/>
                <a:gd name="T66" fmla="*/ 2147483647 w 732"/>
                <a:gd name="T67" fmla="*/ 2147483647 h 498"/>
                <a:gd name="T68" fmla="*/ 2147483647 w 732"/>
                <a:gd name="T69" fmla="*/ 2147483647 h 498"/>
                <a:gd name="T70" fmla="*/ 2147483647 w 732"/>
                <a:gd name="T71" fmla="*/ 2147483647 h 498"/>
                <a:gd name="T72" fmla="*/ 2147483647 w 732"/>
                <a:gd name="T73" fmla="*/ 2147483647 h 498"/>
                <a:gd name="T74" fmla="*/ 2147483647 w 732"/>
                <a:gd name="T75" fmla="*/ 2147483647 h 498"/>
                <a:gd name="T76" fmla="*/ 2147483647 w 732"/>
                <a:gd name="T77" fmla="*/ 0 h 498"/>
                <a:gd name="T78" fmla="*/ 2147483647 w 732"/>
                <a:gd name="T79" fmla="*/ 2147483647 h 498"/>
                <a:gd name="T80" fmla="*/ 2147483647 w 732"/>
                <a:gd name="T81" fmla="*/ 2147483647 h 4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2"/>
                <a:gd name="T124" fmla="*/ 0 h 498"/>
                <a:gd name="T125" fmla="*/ 732 w 732"/>
                <a:gd name="T126" fmla="*/ 498 h 4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2" h="498">
                  <a:moveTo>
                    <a:pt x="468" y="24"/>
                  </a:moveTo>
                  <a:lnTo>
                    <a:pt x="450" y="30"/>
                  </a:lnTo>
                  <a:lnTo>
                    <a:pt x="420" y="36"/>
                  </a:lnTo>
                  <a:lnTo>
                    <a:pt x="390" y="54"/>
                  </a:lnTo>
                  <a:lnTo>
                    <a:pt x="372" y="72"/>
                  </a:lnTo>
                  <a:lnTo>
                    <a:pt x="366" y="84"/>
                  </a:lnTo>
                  <a:lnTo>
                    <a:pt x="354" y="96"/>
                  </a:lnTo>
                  <a:lnTo>
                    <a:pt x="348" y="108"/>
                  </a:lnTo>
                  <a:lnTo>
                    <a:pt x="342" y="114"/>
                  </a:lnTo>
                  <a:lnTo>
                    <a:pt x="336" y="126"/>
                  </a:lnTo>
                  <a:lnTo>
                    <a:pt x="336" y="144"/>
                  </a:lnTo>
                  <a:lnTo>
                    <a:pt x="330" y="150"/>
                  </a:lnTo>
                  <a:lnTo>
                    <a:pt x="324" y="162"/>
                  </a:lnTo>
                  <a:lnTo>
                    <a:pt x="312" y="162"/>
                  </a:lnTo>
                  <a:lnTo>
                    <a:pt x="300" y="156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2" y="126"/>
                  </a:lnTo>
                  <a:lnTo>
                    <a:pt x="102" y="126"/>
                  </a:lnTo>
                  <a:lnTo>
                    <a:pt x="96" y="132"/>
                  </a:lnTo>
                  <a:lnTo>
                    <a:pt x="72" y="138"/>
                  </a:lnTo>
                  <a:lnTo>
                    <a:pt x="54" y="120"/>
                  </a:lnTo>
                  <a:lnTo>
                    <a:pt x="48" y="120"/>
                  </a:lnTo>
                  <a:lnTo>
                    <a:pt x="42" y="126"/>
                  </a:lnTo>
                  <a:lnTo>
                    <a:pt x="36" y="138"/>
                  </a:lnTo>
                  <a:lnTo>
                    <a:pt x="36" y="186"/>
                  </a:lnTo>
                  <a:lnTo>
                    <a:pt x="30" y="192"/>
                  </a:lnTo>
                  <a:lnTo>
                    <a:pt x="24" y="204"/>
                  </a:lnTo>
                  <a:lnTo>
                    <a:pt x="12" y="216"/>
                  </a:lnTo>
                  <a:lnTo>
                    <a:pt x="0" y="252"/>
                  </a:lnTo>
                  <a:lnTo>
                    <a:pt x="0" y="258"/>
                  </a:lnTo>
                  <a:lnTo>
                    <a:pt x="18" y="276"/>
                  </a:lnTo>
                  <a:lnTo>
                    <a:pt x="24" y="288"/>
                  </a:lnTo>
                  <a:lnTo>
                    <a:pt x="36" y="294"/>
                  </a:lnTo>
                  <a:lnTo>
                    <a:pt x="24" y="408"/>
                  </a:lnTo>
                  <a:lnTo>
                    <a:pt x="54" y="444"/>
                  </a:lnTo>
                  <a:lnTo>
                    <a:pt x="54" y="456"/>
                  </a:lnTo>
                  <a:lnTo>
                    <a:pt x="60" y="468"/>
                  </a:lnTo>
                  <a:lnTo>
                    <a:pt x="78" y="486"/>
                  </a:lnTo>
                  <a:lnTo>
                    <a:pt x="90" y="492"/>
                  </a:lnTo>
                  <a:lnTo>
                    <a:pt x="114" y="498"/>
                  </a:lnTo>
                  <a:lnTo>
                    <a:pt x="132" y="498"/>
                  </a:lnTo>
                  <a:lnTo>
                    <a:pt x="150" y="492"/>
                  </a:lnTo>
                  <a:lnTo>
                    <a:pt x="162" y="486"/>
                  </a:lnTo>
                  <a:lnTo>
                    <a:pt x="168" y="480"/>
                  </a:lnTo>
                  <a:lnTo>
                    <a:pt x="186" y="444"/>
                  </a:lnTo>
                  <a:lnTo>
                    <a:pt x="198" y="432"/>
                  </a:lnTo>
                  <a:lnTo>
                    <a:pt x="210" y="432"/>
                  </a:lnTo>
                  <a:lnTo>
                    <a:pt x="228" y="438"/>
                  </a:lnTo>
                  <a:lnTo>
                    <a:pt x="270" y="438"/>
                  </a:lnTo>
                  <a:lnTo>
                    <a:pt x="324" y="432"/>
                  </a:lnTo>
                  <a:lnTo>
                    <a:pt x="366" y="426"/>
                  </a:lnTo>
                  <a:lnTo>
                    <a:pt x="390" y="414"/>
                  </a:lnTo>
                  <a:lnTo>
                    <a:pt x="402" y="402"/>
                  </a:lnTo>
                  <a:lnTo>
                    <a:pt x="414" y="384"/>
                  </a:lnTo>
                  <a:lnTo>
                    <a:pt x="426" y="372"/>
                  </a:lnTo>
                  <a:lnTo>
                    <a:pt x="450" y="360"/>
                  </a:lnTo>
                  <a:lnTo>
                    <a:pt x="462" y="348"/>
                  </a:lnTo>
                  <a:lnTo>
                    <a:pt x="474" y="342"/>
                  </a:lnTo>
                  <a:lnTo>
                    <a:pt x="486" y="330"/>
                  </a:lnTo>
                  <a:lnTo>
                    <a:pt x="504" y="324"/>
                  </a:lnTo>
                  <a:lnTo>
                    <a:pt x="528" y="312"/>
                  </a:lnTo>
                  <a:lnTo>
                    <a:pt x="546" y="306"/>
                  </a:lnTo>
                  <a:lnTo>
                    <a:pt x="558" y="294"/>
                  </a:lnTo>
                  <a:lnTo>
                    <a:pt x="594" y="276"/>
                  </a:lnTo>
                  <a:lnTo>
                    <a:pt x="666" y="276"/>
                  </a:lnTo>
                  <a:lnTo>
                    <a:pt x="666" y="270"/>
                  </a:lnTo>
                  <a:lnTo>
                    <a:pt x="672" y="264"/>
                  </a:lnTo>
                  <a:lnTo>
                    <a:pt x="684" y="240"/>
                  </a:lnTo>
                  <a:lnTo>
                    <a:pt x="690" y="222"/>
                  </a:lnTo>
                  <a:lnTo>
                    <a:pt x="702" y="210"/>
                  </a:lnTo>
                  <a:lnTo>
                    <a:pt x="708" y="198"/>
                  </a:lnTo>
                  <a:lnTo>
                    <a:pt x="720" y="192"/>
                  </a:lnTo>
                  <a:lnTo>
                    <a:pt x="720" y="186"/>
                  </a:lnTo>
                  <a:lnTo>
                    <a:pt x="732" y="186"/>
                  </a:lnTo>
                  <a:lnTo>
                    <a:pt x="648" y="0"/>
                  </a:lnTo>
                  <a:lnTo>
                    <a:pt x="630" y="0"/>
                  </a:lnTo>
                  <a:lnTo>
                    <a:pt x="588" y="6"/>
                  </a:lnTo>
                  <a:lnTo>
                    <a:pt x="540" y="18"/>
                  </a:lnTo>
                  <a:lnTo>
                    <a:pt x="492" y="24"/>
                  </a:lnTo>
                  <a:lnTo>
                    <a:pt x="468" y="2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1" name="Western Sahara" descr="© INSCALE GmbH, 05.05.2010&#10;http://www.presentationload.com/">
              <a:extLst>
                <a:ext uri="{FF2B5EF4-FFF2-40B4-BE49-F238E27FC236}">
                  <a16:creationId xmlns:a16="http://schemas.microsoft.com/office/drawing/2014/main" id="{7EC5F2C0-0DBA-3669-4D50-9DEBD0E31C71}"/>
                </a:ext>
              </a:extLst>
            </p:cNvPr>
            <p:cNvSpPr>
              <a:spLocks/>
            </p:cNvSpPr>
            <p:nvPr/>
          </p:nvSpPr>
          <p:spPr bwMode="gray">
            <a:xfrm>
              <a:off x="3790679" y="2373523"/>
              <a:ext cx="226803" cy="194192"/>
            </a:xfrm>
            <a:custGeom>
              <a:avLst/>
              <a:gdLst>
                <a:gd name="T0" fmla="*/ 2147483647 w 600"/>
                <a:gd name="T1" fmla="*/ 0 h 510"/>
                <a:gd name="T2" fmla="*/ 2147483647 w 600"/>
                <a:gd name="T3" fmla="*/ 0 h 510"/>
                <a:gd name="T4" fmla="*/ 2147483647 w 600"/>
                <a:gd name="T5" fmla="*/ 2147483647 h 510"/>
                <a:gd name="T6" fmla="*/ 2147483647 w 600"/>
                <a:gd name="T7" fmla="*/ 2147483647 h 510"/>
                <a:gd name="T8" fmla="*/ 2147483647 w 600"/>
                <a:gd name="T9" fmla="*/ 2147483647 h 510"/>
                <a:gd name="T10" fmla="*/ 2147483647 w 600"/>
                <a:gd name="T11" fmla="*/ 2147483647 h 510"/>
                <a:gd name="T12" fmla="*/ 2147483647 w 600"/>
                <a:gd name="T13" fmla="*/ 2147483647 h 510"/>
                <a:gd name="T14" fmla="*/ 2147483647 w 600"/>
                <a:gd name="T15" fmla="*/ 2147483647 h 510"/>
                <a:gd name="T16" fmla="*/ 2147483647 w 600"/>
                <a:gd name="T17" fmla="*/ 2147483647 h 510"/>
                <a:gd name="T18" fmla="*/ 2147483647 w 600"/>
                <a:gd name="T19" fmla="*/ 2147483647 h 510"/>
                <a:gd name="T20" fmla="*/ 2147483647 w 600"/>
                <a:gd name="T21" fmla="*/ 2147483647 h 510"/>
                <a:gd name="T22" fmla="*/ 2147483647 w 600"/>
                <a:gd name="T23" fmla="*/ 2147483647 h 510"/>
                <a:gd name="T24" fmla="*/ 2147483647 w 600"/>
                <a:gd name="T25" fmla="*/ 2147483647 h 510"/>
                <a:gd name="T26" fmla="*/ 2147483647 w 600"/>
                <a:gd name="T27" fmla="*/ 2147483647 h 510"/>
                <a:gd name="T28" fmla="*/ 2147483647 w 600"/>
                <a:gd name="T29" fmla="*/ 2147483647 h 510"/>
                <a:gd name="T30" fmla="*/ 2147483647 w 600"/>
                <a:gd name="T31" fmla="*/ 2147483647 h 510"/>
                <a:gd name="T32" fmla="*/ 2147483647 w 600"/>
                <a:gd name="T33" fmla="*/ 2147483647 h 510"/>
                <a:gd name="T34" fmla="*/ 2147483647 w 600"/>
                <a:gd name="T35" fmla="*/ 2147483647 h 510"/>
                <a:gd name="T36" fmla="*/ 2147483647 w 600"/>
                <a:gd name="T37" fmla="*/ 2147483647 h 510"/>
                <a:gd name="T38" fmla="*/ 2147483647 w 600"/>
                <a:gd name="T39" fmla="*/ 2147483647 h 510"/>
                <a:gd name="T40" fmla="*/ 2147483647 w 600"/>
                <a:gd name="T41" fmla="*/ 2147483647 h 510"/>
                <a:gd name="T42" fmla="*/ 2147483647 w 600"/>
                <a:gd name="T43" fmla="*/ 2147483647 h 510"/>
                <a:gd name="T44" fmla="*/ 2147483647 w 600"/>
                <a:gd name="T45" fmla="*/ 2147483647 h 510"/>
                <a:gd name="T46" fmla="*/ 2147483647 w 600"/>
                <a:gd name="T47" fmla="*/ 2147483647 h 510"/>
                <a:gd name="T48" fmla="*/ 2147483647 w 600"/>
                <a:gd name="T49" fmla="*/ 2147483647 h 510"/>
                <a:gd name="T50" fmla="*/ 2147483647 w 600"/>
                <a:gd name="T51" fmla="*/ 2147483647 h 510"/>
                <a:gd name="T52" fmla="*/ 2147483647 w 600"/>
                <a:gd name="T53" fmla="*/ 2147483647 h 510"/>
                <a:gd name="T54" fmla="*/ 2147483647 w 600"/>
                <a:gd name="T55" fmla="*/ 2147483647 h 510"/>
                <a:gd name="T56" fmla="*/ 2147483647 w 600"/>
                <a:gd name="T57" fmla="*/ 2147483647 h 510"/>
                <a:gd name="T58" fmla="*/ 2147483647 w 600"/>
                <a:gd name="T59" fmla="*/ 2147483647 h 510"/>
                <a:gd name="T60" fmla="*/ 2147483647 w 600"/>
                <a:gd name="T61" fmla="*/ 2147483647 h 510"/>
                <a:gd name="T62" fmla="*/ 2147483647 w 600"/>
                <a:gd name="T63" fmla="*/ 2147483647 h 510"/>
                <a:gd name="T64" fmla="*/ 2147483647 w 600"/>
                <a:gd name="T65" fmla="*/ 2147483647 h 510"/>
                <a:gd name="T66" fmla="*/ 2147483647 w 600"/>
                <a:gd name="T67" fmla="*/ 2147483647 h 510"/>
                <a:gd name="T68" fmla="*/ 2147483647 w 600"/>
                <a:gd name="T69" fmla="*/ 2147483647 h 510"/>
                <a:gd name="T70" fmla="*/ 2147483647 w 600"/>
                <a:gd name="T71" fmla="*/ 2147483647 h 510"/>
                <a:gd name="T72" fmla="*/ 2147483647 w 600"/>
                <a:gd name="T73" fmla="*/ 2147483647 h 510"/>
                <a:gd name="T74" fmla="*/ 2147483647 w 600"/>
                <a:gd name="T75" fmla="*/ 2147483647 h 510"/>
                <a:gd name="T76" fmla="*/ 2147483647 w 600"/>
                <a:gd name="T77" fmla="*/ 2147483647 h 510"/>
                <a:gd name="T78" fmla="*/ 0 w 600"/>
                <a:gd name="T79" fmla="*/ 2147483647 h 510"/>
                <a:gd name="T80" fmla="*/ 0 w 600"/>
                <a:gd name="T81" fmla="*/ 2147483647 h 510"/>
                <a:gd name="T82" fmla="*/ 2147483647 w 600"/>
                <a:gd name="T83" fmla="*/ 2147483647 h 510"/>
                <a:gd name="T84" fmla="*/ 2147483647 w 600"/>
                <a:gd name="T85" fmla="*/ 2147483647 h 510"/>
                <a:gd name="T86" fmla="*/ 2147483647 w 600"/>
                <a:gd name="T87" fmla="*/ 2147483647 h 510"/>
                <a:gd name="T88" fmla="*/ 2147483647 w 600"/>
                <a:gd name="T89" fmla="*/ 2147483647 h 510"/>
                <a:gd name="T90" fmla="*/ 2147483647 w 600"/>
                <a:gd name="T91" fmla="*/ 2147483647 h 510"/>
                <a:gd name="T92" fmla="*/ 2147483647 w 600"/>
                <a:gd name="T93" fmla="*/ 2147483647 h 510"/>
                <a:gd name="T94" fmla="*/ 2147483647 w 600"/>
                <a:gd name="T95" fmla="*/ 2147483647 h 510"/>
                <a:gd name="T96" fmla="*/ 2147483647 w 600"/>
                <a:gd name="T97" fmla="*/ 2147483647 h 510"/>
                <a:gd name="T98" fmla="*/ 2147483647 w 600"/>
                <a:gd name="T99" fmla="*/ 2147483647 h 510"/>
                <a:gd name="T100" fmla="*/ 2147483647 w 600"/>
                <a:gd name="T101" fmla="*/ 2147483647 h 510"/>
                <a:gd name="T102" fmla="*/ 2147483647 w 600"/>
                <a:gd name="T103" fmla="*/ 2147483647 h 510"/>
                <a:gd name="T104" fmla="*/ 2147483647 w 600"/>
                <a:gd name="T105" fmla="*/ 2147483647 h 510"/>
                <a:gd name="T106" fmla="*/ 2147483647 w 600"/>
                <a:gd name="T107" fmla="*/ 2147483647 h 510"/>
                <a:gd name="T108" fmla="*/ 2147483647 w 600"/>
                <a:gd name="T109" fmla="*/ 2147483647 h 510"/>
                <a:gd name="T110" fmla="*/ 2147483647 w 600"/>
                <a:gd name="T111" fmla="*/ 2147483647 h 510"/>
                <a:gd name="T112" fmla="*/ 2147483647 w 600"/>
                <a:gd name="T113" fmla="*/ 0 h 510"/>
                <a:gd name="T114" fmla="*/ 2147483647 w 600"/>
                <a:gd name="T115" fmla="*/ 0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00"/>
                <a:gd name="T175" fmla="*/ 0 h 510"/>
                <a:gd name="T176" fmla="*/ 600 w 600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00" h="510">
                  <a:moveTo>
                    <a:pt x="546" y="0"/>
                  </a:moveTo>
                  <a:lnTo>
                    <a:pt x="288" y="0"/>
                  </a:lnTo>
                  <a:lnTo>
                    <a:pt x="282" y="6"/>
                  </a:lnTo>
                  <a:lnTo>
                    <a:pt x="270" y="30"/>
                  </a:lnTo>
                  <a:lnTo>
                    <a:pt x="270" y="42"/>
                  </a:lnTo>
                  <a:lnTo>
                    <a:pt x="264" y="54"/>
                  </a:lnTo>
                  <a:lnTo>
                    <a:pt x="264" y="66"/>
                  </a:lnTo>
                  <a:lnTo>
                    <a:pt x="234" y="96"/>
                  </a:lnTo>
                  <a:lnTo>
                    <a:pt x="198" y="96"/>
                  </a:lnTo>
                  <a:lnTo>
                    <a:pt x="186" y="108"/>
                  </a:lnTo>
                  <a:lnTo>
                    <a:pt x="186" y="144"/>
                  </a:lnTo>
                  <a:lnTo>
                    <a:pt x="156" y="174"/>
                  </a:lnTo>
                  <a:lnTo>
                    <a:pt x="156" y="186"/>
                  </a:lnTo>
                  <a:lnTo>
                    <a:pt x="168" y="210"/>
                  </a:lnTo>
                  <a:lnTo>
                    <a:pt x="168" y="222"/>
                  </a:lnTo>
                  <a:lnTo>
                    <a:pt x="156" y="246"/>
                  </a:lnTo>
                  <a:lnTo>
                    <a:pt x="144" y="252"/>
                  </a:lnTo>
                  <a:lnTo>
                    <a:pt x="138" y="252"/>
                  </a:lnTo>
                  <a:lnTo>
                    <a:pt x="132" y="258"/>
                  </a:lnTo>
                  <a:lnTo>
                    <a:pt x="126" y="270"/>
                  </a:lnTo>
                  <a:lnTo>
                    <a:pt x="114" y="282"/>
                  </a:lnTo>
                  <a:lnTo>
                    <a:pt x="102" y="288"/>
                  </a:lnTo>
                  <a:lnTo>
                    <a:pt x="96" y="294"/>
                  </a:lnTo>
                  <a:lnTo>
                    <a:pt x="84" y="300"/>
                  </a:lnTo>
                  <a:lnTo>
                    <a:pt x="78" y="306"/>
                  </a:lnTo>
                  <a:lnTo>
                    <a:pt x="78" y="318"/>
                  </a:lnTo>
                  <a:lnTo>
                    <a:pt x="90" y="324"/>
                  </a:lnTo>
                  <a:lnTo>
                    <a:pt x="78" y="330"/>
                  </a:lnTo>
                  <a:lnTo>
                    <a:pt x="60" y="366"/>
                  </a:lnTo>
                  <a:lnTo>
                    <a:pt x="60" y="384"/>
                  </a:lnTo>
                  <a:lnTo>
                    <a:pt x="48" y="384"/>
                  </a:lnTo>
                  <a:lnTo>
                    <a:pt x="48" y="390"/>
                  </a:lnTo>
                  <a:lnTo>
                    <a:pt x="54" y="396"/>
                  </a:lnTo>
                  <a:lnTo>
                    <a:pt x="54" y="408"/>
                  </a:lnTo>
                  <a:lnTo>
                    <a:pt x="48" y="420"/>
                  </a:lnTo>
                  <a:lnTo>
                    <a:pt x="36" y="426"/>
                  </a:lnTo>
                  <a:lnTo>
                    <a:pt x="24" y="426"/>
                  </a:lnTo>
                  <a:lnTo>
                    <a:pt x="18" y="432"/>
                  </a:lnTo>
                  <a:lnTo>
                    <a:pt x="6" y="456"/>
                  </a:lnTo>
                  <a:lnTo>
                    <a:pt x="0" y="462"/>
                  </a:lnTo>
                  <a:lnTo>
                    <a:pt x="0" y="510"/>
                  </a:lnTo>
                  <a:lnTo>
                    <a:pt x="276" y="510"/>
                  </a:lnTo>
                  <a:lnTo>
                    <a:pt x="282" y="408"/>
                  </a:lnTo>
                  <a:lnTo>
                    <a:pt x="276" y="396"/>
                  </a:lnTo>
                  <a:lnTo>
                    <a:pt x="276" y="378"/>
                  </a:lnTo>
                  <a:lnTo>
                    <a:pt x="282" y="366"/>
                  </a:lnTo>
                  <a:lnTo>
                    <a:pt x="306" y="354"/>
                  </a:lnTo>
                  <a:lnTo>
                    <a:pt x="336" y="354"/>
                  </a:lnTo>
                  <a:lnTo>
                    <a:pt x="348" y="348"/>
                  </a:lnTo>
                  <a:lnTo>
                    <a:pt x="354" y="342"/>
                  </a:lnTo>
                  <a:lnTo>
                    <a:pt x="354" y="150"/>
                  </a:lnTo>
                  <a:lnTo>
                    <a:pt x="366" y="144"/>
                  </a:lnTo>
                  <a:lnTo>
                    <a:pt x="366" y="132"/>
                  </a:lnTo>
                  <a:lnTo>
                    <a:pt x="588" y="126"/>
                  </a:lnTo>
                  <a:lnTo>
                    <a:pt x="588" y="90"/>
                  </a:lnTo>
                  <a:lnTo>
                    <a:pt x="594" y="84"/>
                  </a:lnTo>
                  <a:lnTo>
                    <a:pt x="600" y="0"/>
                  </a:lnTo>
                  <a:lnTo>
                    <a:pt x="546" y="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2" name="West Bank" descr="© INSCALE GmbH, 05.05.2010&#10;http://www.presentationload.com/">
              <a:extLst>
                <a:ext uri="{FF2B5EF4-FFF2-40B4-BE49-F238E27FC236}">
                  <a16:creationId xmlns:a16="http://schemas.microsoft.com/office/drawing/2014/main" id="{7F703270-5468-7E40-77DD-874E8CDBA7AA}"/>
                </a:ext>
              </a:extLst>
            </p:cNvPr>
            <p:cNvSpPr>
              <a:spLocks/>
            </p:cNvSpPr>
            <p:nvPr/>
          </p:nvSpPr>
          <p:spPr bwMode="gray">
            <a:xfrm>
              <a:off x="5148532" y="2226767"/>
              <a:ext cx="16307" cy="35577"/>
            </a:xfrm>
            <a:custGeom>
              <a:avLst/>
              <a:gdLst>
                <a:gd name="T0" fmla="*/ 2147483647 w 42"/>
                <a:gd name="T1" fmla="*/ 2147483647 h 96"/>
                <a:gd name="T2" fmla="*/ 2147483647 w 42"/>
                <a:gd name="T3" fmla="*/ 2147483647 h 96"/>
                <a:gd name="T4" fmla="*/ 2147483647 w 42"/>
                <a:gd name="T5" fmla="*/ 2147483647 h 96"/>
                <a:gd name="T6" fmla="*/ 2147483647 w 42"/>
                <a:gd name="T7" fmla="*/ 0 h 96"/>
                <a:gd name="T8" fmla="*/ 2147483647 w 42"/>
                <a:gd name="T9" fmla="*/ 0 h 96"/>
                <a:gd name="T10" fmla="*/ 0 w 42"/>
                <a:gd name="T11" fmla="*/ 2147483647 h 96"/>
                <a:gd name="T12" fmla="*/ 0 w 42"/>
                <a:gd name="T13" fmla="*/ 2147483647 h 96"/>
                <a:gd name="T14" fmla="*/ 2147483647 w 42"/>
                <a:gd name="T15" fmla="*/ 2147483647 h 96"/>
                <a:gd name="T16" fmla="*/ 2147483647 w 42"/>
                <a:gd name="T17" fmla="*/ 2147483647 h 96"/>
                <a:gd name="T18" fmla="*/ 2147483647 w 42"/>
                <a:gd name="T19" fmla="*/ 2147483647 h 96"/>
                <a:gd name="T20" fmla="*/ 2147483647 w 42"/>
                <a:gd name="T21" fmla="*/ 2147483647 h 96"/>
                <a:gd name="T22" fmla="*/ 2147483647 w 42"/>
                <a:gd name="T23" fmla="*/ 2147483647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96"/>
                <a:gd name="T38" fmla="*/ 42 w 42"/>
                <a:gd name="T39" fmla="*/ 96 h 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96">
                  <a:moveTo>
                    <a:pt x="24" y="78"/>
                  </a:moveTo>
                  <a:lnTo>
                    <a:pt x="30" y="84"/>
                  </a:lnTo>
                  <a:lnTo>
                    <a:pt x="42" y="72"/>
                  </a:lnTo>
                  <a:lnTo>
                    <a:pt x="36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2" y="90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24" y="7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3" name="Uzbe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B0B3107D-5736-54A9-DFCD-454A69B2A7F9}"/>
                </a:ext>
              </a:extLst>
            </p:cNvPr>
            <p:cNvSpPr>
              <a:spLocks/>
            </p:cNvSpPr>
            <p:nvPr/>
          </p:nvSpPr>
          <p:spPr bwMode="gray">
            <a:xfrm>
              <a:off x="5618445" y="1830973"/>
              <a:ext cx="449160" cy="252004"/>
            </a:xfrm>
            <a:custGeom>
              <a:avLst/>
              <a:gdLst>
                <a:gd name="T0" fmla="*/ 2147483647 w 1182"/>
                <a:gd name="T1" fmla="*/ 2147483647 h 666"/>
                <a:gd name="T2" fmla="*/ 2147483647 w 1182"/>
                <a:gd name="T3" fmla="*/ 2147483647 h 666"/>
                <a:gd name="T4" fmla="*/ 2147483647 w 1182"/>
                <a:gd name="T5" fmla="*/ 2147483647 h 666"/>
                <a:gd name="T6" fmla="*/ 2147483647 w 1182"/>
                <a:gd name="T7" fmla="*/ 2147483647 h 666"/>
                <a:gd name="T8" fmla="*/ 2147483647 w 1182"/>
                <a:gd name="T9" fmla="*/ 2147483647 h 666"/>
                <a:gd name="T10" fmla="*/ 2147483647 w 1182"/>
                <a:gd name="T11" fmla="*/ 2147483647 h 666"/>
                <a:gd name="T12" fmla="*/ 2147483647 w 1182"/>
                <a:gd name="T13" fmla="*/ 2147483647 h 666"/>
                <a:gd name="T14" fmla="*/ 2147483647 w 1182"/>
                <a:gd name="T15" fmla="*/ 2147483647 h 666"/>
                <a:gd name="T16" fmla="*/ 2147483647 w 1182"/>
                <a:gd name="T17" fmla="*/ 2147483647 h 666"/>
                <a:gd name="T18" fmla="*/ 2147483647 w 1182"/>
                <a:gd name="T19" fmla="*/ 2147483647 h 666"/>
                <a:gd name="T20" fmla="*/ 2147483647 w 1182"/>
                <a:gd name="T21" fmla="*/ 2147483647 h 666"/>
                <a:gd name="T22" fmla="*/ 2147483647 w 1182"/>
                <a:gd name="T23" fmla="*/ 2147483647 h 666"/>
                <a:gd name="T24" fmla="*/ 2147483647 w 1182"/>
                <a:gd name="T25" fmla="*/ 2147483647 h 666"/>
                <a:gd name="T26" fmla="*/ 2147483647 w 1182"/>
                <a:gd name="T27" fmla="*/ 2147483647 h 666"/>
                <a:gd name="T28" fmla="*/ 2147483647 w 1182"/>
                <a:gd name="T29" fmla="*/ 2147483647 h 666"/>
                <a:gd name="T30" fmla="*/ 2147483647 w 1182"/>
                <a:gd name="T31" fmla="*/ 2147483647 h 666"/>
                <a:gd name="T32" fmla="*/ 2147483647 w 1182"/>
                <a:gd name="T33" fmla="*/ 2147483647 h 666"/>
                <a:gd name="T34" fmla="*/ 2147483647 w 1182"/>
                <a:gd name="T35" fmla="*/ 2147483647 h 666"/>
                <a:gd name="T36" fmla="*/ 2147483647 w 1182"/>
                <a:gd name="T37" fmla="*/ 2147483647 h 666"/>
                <a:gd name="T38" fmla="*/ 2147483647 w 1182"/>
                <a:gd name="T39" fmla="*/ 2147483647 h 666"/>
                <a:gd name="T40" fmla="*/ 2147483647 w 1182"/>
                <a:gd name="T41" fmla="*/ 2147483647 h 666"/>
                <a:gd name="T42" fmla="*/ 2147483647 w 1182"/>
                <a:gd name="T43" fmla="*/ 2147483647 h 666"/>
                <a:gd name="T44" fmla="*/ 2147483647 w 1182"/>
                <a:gd name="T45" fmla="*/ 2147483647 h 666"/>
                <a:gd name="T46" fmla="*/ 2147483647 w 1182"/>
                <a:gd name="T47" fmla="*/ 2147483647 h 666"/>
                <a:gd name="T48" fmla="*/ 2147483647 w 1182"/>
                <a:gd name="T49" fmla="*/ 2147483647 h 666"/>
                <a:gd name="T50" fmla="*/ 2147483647 w 1182"/>
                <a:gd name="T51" fmla="*/ 2147483647 h 666"/>
                <a:gd name="T52" fmla="*/ 2147483647 w 1182"/>
                <a:gd name="T53" fmla="*/ 2147483647 h 666"/>
                <a:gd name="T54" fmla="*/ 2147483647 w 1182"/>
                <a:gd name="T55" fmla="*/ 2147483647 h 666"/>
                <a:gd name="T56" fmla="*/ 2147483647 w 1182"/>
                <a:gd name="T57" fmla="*/ 2147483647 h 666"/>
                <a:gd name="T58" fmla="*/ 2147483647 w 1182"/>
                <a:gd name="T59" fmla="*/ 2147483647 h 666"/>
                <a:gd name="T60" fmla="*/ 2147483647 w 1182"/>
                <a:gd name="T61" fmla="*/ 2147483647 h 666"/>
                <a:gd name="T62" fmla="*/ 2147483647 w 1182"/>
                <a:gd name="T63" fmla="*/ 2147483647 h 666"/>
                <a:gd name="T64" fmla="*/ 2147483647 w 1182"/>
                <a:gd name="T65" fmla="*/ 2147483647 h 666"/>
                <a:gd name="T66" fmla="*/ 2147483647 w 1182"/>
                <a:gd name="T67" fmla="*/ 2147483647 h 666"/>
                <a:gd name="T68" fmla="*/ 2147483647 w 1182"/>
                <a:gd name="T69" fmla="*/ 2147483647 h 666"/>
                <a:gd name="T70" fmla="*/ 2147483647 w 1182"/>
                <a:gd name="T71" fmla="*/ 2147483647 h 666"/>
                <a:gd name="T72" fmla="*/ 2147483647 w 1182"/>
                <a:gd name="T73" fmla="*/ 2147483647 h 666"/>
                <a:gd name="T74" fmla="*/ 2147483647 w 1182"/>
                <a:gd name="T75" fmla="*/ 2147483647 h 666"/>
                <a:gd name="T76" fmla="*/ 2147483647 w 1182"/>
                <a:gd name="T77" fmla="*/ 2147483647 h 666"/>
                <a:gd name="T78" fmla="*/ 2147483647 w 1182"/>
                <a:gd name="T79" fmla="*/ 2147483647 h 666"/>
                <a:gd name="T80" fmla="*/ 2147483647 w 1182"/>
                <a:gd name="T81" fmla="*/ 2147483647 h 666"/>
                <a:gd name="T82" fmla="*/ 2147483647 w 1182"/>
                <a:gd name="T83" fmla="*/ 2147483647 h 666"/>
                <a:gd name="T84" fmla="*/ 2147483647 w 1182"/>
                <a:gd name="T85" fmla="*/ 2147483647 h 666"/>
                <a:gd name="T86" fmla="*/ 2147483647 w 1182"/>
                <a:gd name="T87" fmla="*/ 2147483647 h 666"/>
                <a:gd name="T88" fmla="*/ 2147483647 w 1182"/>
                <a:gd name="T89" fmla="*/ 2147483647 h 666"/>
                <a:gd name="T90" fmla="*/ 2147483647 w 1182"/>
                <a:gd name="T91" fmla="*/ 2147483647 h 666"/>
                <a:gd name="T92" fmla="*/ 2147483647 w 1182"/>
                <a:gd name="T93" fmla="*/ 2147483647 h 666"/>
                <a:gd name="T94" fmla="*/ 2147483647 w 1182"/>
                <a:gd name="T95" fmla="*/ 2147483647 h 666"/>
                <a:gd name="T96" fmla="*/ 2147483647 w 1182"/>
                <a:gd name="T97" fmla="*/ 2147483647 h 666"/>
                <a:gd name="T98" fmla="*/ 2147483647 w 1182"/>
                <a:gd name="T99" fmla="*/ 2147483647 h 666"/>
                <a:gd name="T100" fmla="*/ 2147483647 w 1182"/>
                <a:gd name="T101" fmla="*/ 2147483647 h 666"/>
                <a:gd name="T102" fmla="*/ 2147483647 w 1182"/>
                <a:gd name="T103" fmla="*/ 2147483647 h 666"/>
                <a:gd name="T104" fmla="*/ 2147483647 w 1182"/>
                <a:gd name="T105" fmla="*/ 2147483647 h 666"/>
                <a:gd name="T106" fmla="*/ 2147483647 w 1182"/>
                <a:gd name="T107" fmla="*/ 2147483647 h 666"/>
                <a:gd name="T108" fmla="*/ 2147483647 w 1182"/>
                <a:gd name="T109" fmla="*/ 2147483647 h 666"/>
                <a:gd name="T110" fmla="*/ 2147483647 w 1182"/>
                <a:gd name="T111" fmla="*/ 2147483647 h 666"/>
                <a:gd name="T112" fmla="*/ 2147483647 w 1182"/>
                <a:gd name="T113" fmla="*/ 2147483647 h 666"/>
                <a:gd name="T114" fmla="*/ 2147483647 w 1182"/>
                <a:gd name="T115" fmla="*/ 2147483647 h 6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82"/>
                <a:gd name="T175" fmla="*/ 0 h 666"/>
                <a:gd name="T176" fmla="*/ 1182 w 1182"/>
                <a:gd name="T177" fmla="*/ 666 h 66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82" h="666">
                  <a:moveTo>
                    <a:pt x="1152" y="372"/>
                  </a:moveTo>
                  <a:lnTo>
                    <a:pt x="1146" y="360"/>
                  </a:lnTo>
                  <a:lnTo>
                    <a:pt x="1122" y="360"/>
                  </a:lnTo>
                  <a:lnTo>
                    <a:pt x="1116" y="342"/>
                  </a:lnTo>
                  <a:lnTo>
                    <a:pt x="1098" y="342"/>
                  </a:lnTo>
                  <a:lnTo>
                    <a:pt x="1080" y="318"/>
                  </a:lnTo>
                  <a:lnTo>
                    <a:pt x="1080" y="330"/>
                  </a:lnTo>
                  <a:lnTo>
                    <a:pt x="1068" y="330"/>
                  </a:lnTo>
                  <a:lnTo>
                    <a:pt x="1068" y="342"/>
                  </a:lnTo>
                  <a:lnTo>
                    <a:pt x="1032" y="342"/>
                  </a:lnTo>
                  <a:lnTo>
                    <a:pt x="1020" y="330"/>
                  </a:lnTo>
                  <a:lnTo>
                    <a:pt x="990" y="318"/>
                  </a:lnTo>
                  <a:lnTo>
                    <a:pt x="1038" y="270"/>
                  </a:lnTo>
                  <a:lnTo>
                    <a:pt x="1038" y="264"/>
                  </a:lnTo>
                  <a:lnTo>
                    <a:pt x="1032" y="264"/>
                  </a:lnTo>
                  <a:lnTo>
                    <a:pt x="1032" y="258"/>
                  </a:lnTo>
                  <a:lnTo>
                    <a:pt x="1002" y="276"/>
                  </a:lnTo>
                  <a:lnTo>
                    <a:pt x="978" y="276"/>
                  </a:lnTo>
                  <a:lnTo>
                    <a:pt x="966" y="300"/>
                  </a:lnTo>
                  <a:lnTo>
                    <a:pt x="960" y="300"/>
                  </a:lnTo>
                  <a:lnTo>
                    <a:pt x="954" y="306"/>
                  </a:lnTo>
                  <a:lnTo>
                    <a:pt x="942" y="306"/>
                  </a:lnTo>
                  <a:lnTo>
                    <a:pt x="930" y="312"/>
                  </a:lnTo>
                  <a:lnTo>
                    <a:pt x="918" y="324"/>
                  </a:lnTo>
                  <a:lnTo>
                    <a:pt x="918" y="342"/>
                  </a:lnTo>
                  <a:lnTo>
                    <a:pt x="912" y="342"/>
                  </a:lnTo>
                  <a:lnTo>
                    <a:pt x="906" y="348"/>
                  </a:lnTo>
                  <a:lnTo>
                    <a:pt x="894" y="354"/>
                  </a:lnTo>
                  <a:lnTo>
                    <a:pt x="882" y="366"/>
                  </a:lnTo>
                  <a:lnTo>
                    <a:pt x="882" y="378"/>
                  </a:lnTo>
                  <a:lnTo>
                    <a:pt x="888" y="384"/>
                  </a:lnTo>
                  <a:lnTo>
                    <a:pt x="888" y="396"/>
                  </a:lnTo>
                  <a:lnTo>
                    <a:pt x="882" y="390"/>
                  </a:lnTo>
                  <a:lnTo>
                    <a:pt x="870" y="390"/>
                  </a:lnTo>
                  <a:lnTo>
                    <a:pt x="858" y="384"/>
                  </a:lnTo>
                  <a:lnTo>
                    <a:pt x="852" y="384"/>
                  </a:lnTo>
                  <a:lnTo>
                    <a:pt x="852" y="372"/>
                  </a:lnTo>
                  <a:lnTo>
                    <a:pt x="858" y="366"/>
                  </a:lnTo>
                  <a:lnTo>
                    <a:pt x="858" y="348"/>
                  </a:lnTo>
                  <a:lnTo>
                    <a:pt x="840" y="342"/>
                  </a:lnTo>
                  <a:lnTo>
                    <a:pt x="762" y="342"/>
                  </a:lnTo>
                  <a:lnTo>
                    <a:pt x="732" y="282"/>
                  </a:lnTo>
                  <a:lnTo>
                    <a:pt x="726" y="276"/>
                  </a:lnTo>
                  <a:lnTo>
                    <a:pt x="714" y="276"/>
                  </a:lnTo>
                  <a:lnTo>
                    <a:pt x="708" y="282"/>
                  </a:lnTo>
                  <a:lnTo>
                    <a:pt x="702" y="282"/>
                  </a:lnTo>
                  <a:lnTo>
                    <a:pt x="696" y="276"/>
                  </a:lnTo>
                  <a:lnTo>
                    <a:pt x="696" y="234"/>
                  </a:lnTo>
                  <a:lnTo>
                    <a:pt x="690" y="216"/>
                  </a:lnTo>
                  <a:lnTo>
                    <a:pt x="690" y="204"/>
                  </a:lnTo>
                  <a:lnTo>
                    <a:pt x="660" y="204"/>
                  </a:lnTo>
                  <a:lnTo>
                    <a:pt x="654" y="192"/>
                  </a:lnTo>
                  <a:lnTo>
                    <a:pt x="642" y="186"/>
                  </a:lnTo>
                  <a:lnTo>
                    <a:pt x="636" y="168"/>
                  </a:lnTo>
                  <a:lnTo>
                    <a:pt x="618" y="150"/>
                  </a:lnTo>
                  <a:lnTo>
                    <a:pt x="612" y="138"/>
                  </a:lnTo>
                  <a:lnTo>
                    <a:pt x="600" y="138"/>
                  </a:lnTo>
                  <a:lnTo>
                    <a:pt x="576" y="150"/>
                  </a:lnTo>
                  <a:lnTo>
                    <a:pt x="570" y="156"/>
                  </a:lnTo>
                  <a:lnTo>
                    <a:pt x="552" y="156"/>
                  </a:lnTo>
                  <a:lnTo>
                    <a:pt x="534" y="150"/>
                  </a:lnTo>
                  <a:lnTo>
                    <a:pt x="474" y="150"/>
                  </a:lnTo>
                  <a:lnTo>
                    <a:pt x="456" y="156"/>
                  </a:lnTo>
                  <a:lnTo>
                    <a:pt x="420" y="156"/>
                  </a:lnTo>
                  <a:lnTo>
                    <a:pt x="414" y="162"/>
                  </a:lnTo>
                  <a:lnTo>
                    <a:pt x="408" y="162"/>
                  </a:lnTo>
                  <a:lnTo>
                    <a:pt x="330" y="90"/>
                  </a:lnTo>
                  <a:lnTo>
                    <a:pt x="264" y="54"/>
                  </a:lnTo>
                  <a:lnTo>
                    <a:pt x="270" y="66"/>
                  </a:lnTo>
                  <a:lnTo>
                    <a:pt x="270" y="90"/>
                  </a:lnTo>
                  <a:lnTo>
                    <a:pt x="264" y="102"/>
                  </a:lnTo>
                  <a:lnTo>
                    <a:pt x="258" y="108"/>
                  </a:lnTo>
                  <a:lnTo>
                    <a:pt x="240" y="108"/>
                  </a:lnTo>
                  <a:lnTo>
                    <a:pt x="228" y="102"/>
                  </a:lnTo>
                  <a:lnTo>
                    <a:pt x="222" y="96"/>
                  </a:lnTo>
                  <a:lnTo>
                    <a:pt x="222" y="78"/>
                  </a:lnTo>
                  <a:lnTo>
                    <a:pt x="210" y="54"/>
                  </a:lnTo>
                  <a:lnTo>
                    <a:pt x="216" y="36"/>
                  </a:lnTo>
                  <a:lnTo>
                    <a:pt x="162" y="12"/>
                  </a:lnTo>
                  <a:lnTo>
                    <a:pt x="156" y="30"/>
                  </a:lnTo>
                  <a:lnTo>
                    <a:pt x="168" y="36"/>
                  </a:lnTo>
                  <a:lnTo>
                    <a:pt x="174" y="48"/>
                  </a:lnTo>
                  <a:lnTo>
                    <a:pt x="174" y="72"/>
                  </a:lnTo>
                  <a:lnTo>
                    <a:pt x="168" y="78"/>
                  </a:lnTo>
                  <a:lnTo>
                    <a:pt x="156" y="84"/>
                  </a:lnTo>
                  <a:lnTo>
                    <a:pt x="150" y="84"/>
                  </a:lnTo>
                  <a:lnTo>
                    <a:pt x="144" y="78"/>
                  </a:lnTo>
                  <a:lnTo>
                    <a:pt x="144" y="60"/>
                  </a:lnTo>
                  <a:lnTo>
                    <a:pt x="132" y="48"/>
                  </a:lnTo>
                  <a:lnTo>
                    <a:pt x="132" y="42"/>
                  </a:lnTo>
                  <a:lnTo>
                    <a:pt x="144" y="30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0" y="42"/>
                  </a:lnTo>
                  <a:lnTo>
                    <a:pt x="48" y="324"/>
                  </a:lnTo>
                  <a:lnTo>
                    <a:pt x="60" y="324"/>
                  </a:lnTo>
                  <a:lnTo>
                    <a:pt x="72" y="336"/>
                  </a:lnTo>
                  <a:lnTo>
                    <a:pt x="138" y="336"/>
                  </a:lnTo>
                  <a:lnTo>
                    <a:pt x="132" y="324"/>
                  </a:lnTo>
                  <a:lnTo>
                    <a:pt x="120" y="318"/>
                  </a:lnTo>
                  <a:lnTo>
                    <a:pt x="114" y="300"/>
                  </a:lnTo>
                  <a:lnTo>
                    <a:pt x="114" y="288"/>
                  </a:lnTo>
                  <a:lnTo>
                    <a:pt x="132" y="270"/>
                  </a:lnTo>
                  <a:lnTo>
                    <a:pt x="144" y="264"/>
                  </a:lnTo>
                  <a:lnTo>
                    <a:pt x="156" y="264"/>
                  </a:lnTo>
                  <a:lnTo>
                    <a:pt x="162" y="258"/>
                  </a:lnTo>
                  <a:lnTo>
                    <a:pt x="168" y="258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186" y="246"/>
                  </a:lnTo>
                  <a:lnTo>
                    <a:pt x="198" y="246"/>
                  </a:lnTo>
                  <a:lnTo>
                    <a:pt x="204" y="252"/>
                  </a:lnTo>
                  <a:lnTo>
                    <a:pt x="174" y="222"/>
                  </a:lnTo>
                  <a:lnTo>
                    <a:pt x="204" y="228"/>
                  </a:lnTo>
                  <a:lnTo>
                    <a:pt x="210" y="216"/>
                  </a:lnTo>
                  <a:lnTo>
                    <a:pt x="228" y="240"/>
                  </a:lnTo>
                  <a:lnTo>
                    <a:pt x="252" y="240"/>
                  </a:lnTo>
                  <a:lnTo>
                    <a:pt x="252" y="252"/>
                  </a:lnTo>
                  <a:lnTo>
                    <a:pt x="264" y="258"/>
                  </a:lnTo>
                  <a:lnTo>
                    <a:pt x="300" y="258"/>
                  </a:lnTo>
                  <a:lnTo>
                    <a:pt x="306" y="264"/>
                  </a:lnTo>
                  <a:lnTo>
                    <a:pt x="312" y="276"/>
                  </a:lnTo>
                  <a:lnTo>
                    <a:pt x="312" y="288"/>
                  </a:lnTo>
                  <a:lnTo>
                    <a:pt x="324" y="294"/>
                  </a:lnTo>
                  <a:lnTo>
                    <a:pt x="312" y="306"/>
                  </a:lnTo>
                  <a:lnTo>
                    <a:pt x="312" y="318"/>
                  </a:lnTo>
                  <a:lnTo>
                    <a:pt x="330" y="336"/>
                  </a:lnTo>
                  <a:lnTo>
                    <a:pt x="360" y="336"/>
                  </a:lnTo>
                  <a:lnTo>
                    <a:pt x="414" y="342"/>
                  </a:lnTo>
                  <a:lnTo>
                    <a:pt x="414" y="336"/>
                  </a:lnTo>
                  <a:lnTo>
                    <a:pt x="450" y="354"/>
                  </a:lnTo>
                  <a:lnTo>
                    <a:pt x="468" y="384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92" y="414"/>
                  </a:lnTo>
                  <a:lnTo>
                    <a:pt x="510" y="450"/>
                  </a:lnTo>
                  <a:lnTo>
                    <a:pt x="522" y="462"/>
                  </a:lnTo>
                  <a:lnTo>
                    <a:pt x="534" y="468"/>
                  </a:lnTo>
                  <a:lnTo>
                    <a:pt x="552" y="468"/>
                  </a:lnTo>
                  <a:lnTo>
                    <a:pt x="564" y="474"/>
                  </a:lnTo>
                  <a:lnTo>
                    <a:pt x="570" y="474"/>
                  </a:lnTo>
                  <a:lnTo>
                    <a:pt x="582" y="486"/>
                  </a:lnTo>
                  <a:lnTo>
                    <a:pt x="588" y="498"/>
                  </a:lnTo>
                  <a:lnTo>
                    <a:pt x="594" y="504"/>
                  </a:lnTo>
                  <a:lnTo>
                    <a:pt x="624" y="522"/>
                  </a:lnTo>
                  <a:lnTo>
                    <a:pt x="648" y="522"/>
                  </a:lnTo>
                  <a:lnTo>
                    <a:pt x="666" y="534"/>
                  </a:lnTo>
                  <a:lnTo>
                    <a:pt x="690" y="546"/>
                  </a:lnTo>
                  <a:lnTo>
                    <a:pt x="696" y="552"/>
                  </a:lnTo>
                  <a:lnTo>
                    <a:pt x="708" y="558"/>
                  </a:lnTo>
                  <a:lnTo>
                    <a:pt x="720" y="570"/>
                  </a:lnTo>
                  <a:lnTo>
                    <a:pt x="732" y="570"/>
                  </a:lnTo>
                  <a:lnTo>
                    <a:pt x="744" y="582"/>
                  </a:lnTo>
                  <a:lnTo>
                    <a:pt x="750" y="582"/>
                  </a:lnTo>
                  <a:lnTo>
                    <a:pt x="774" y="576"/>
                  </a:lnTo>
                  <a:lnTo>
                    <a:pt x="822" y="606"/>
                  </a:lnTo>
                  <a:lnTo>
                    <a:pt x="816" y="612"/>
                  </a:lnTo>
                  <a:lnTo>
                    <a:pt x="816" y="630"/>
                  </a:lnTo>
                  <a:lnTo>
                    <a:pt x="828" y="642"/>
                  </a:lnTo>
                  <a:lnTo>
                    <a:pt x="828" y="654"/>
                  </a:lnTo>
                  <a:lnTo>
                    <a:pt x="840" y="654"/>
                  </a:lnTo>
                  <a:lnTo>
                    <a:pt x="852" y="642"/>
                  </a:lnTo>
                  <a:lnTo>
                    <a:pt x="870" y="666"/>
                  </a:lnTo>
                  <a:lnTo>
                    <a:pt x="882" y="660"/>
                  </a:lnTo>
                  <a:lnTo>
                    <a:pt x="894" y="660"/>
                  </a:lnTo>
                  <a:lnTo>
                    <a:pt x="900" y="666"/>
                  </a:lnTo>
                  <a:lnTo>
                    <a:pt x="906" y="666"/>
                  </a:lnTo>
                  <a:lnTo>
                    <a:pt x="900" y="666"/>
                  </a:lnTo>
                  <a:lnTo>
                    <a:pt x="900" y="642"/>
                  </a:lnTo>
                  <a:lnTo>
                    <a:pt x="906" y="636"/>
                  </a:lnTo>
                  <a:lnTo>
                    <a:pt x="912" y="624"/>
                  </a:lnTo>
                  <a:lnTo>
                    <a:pt x="924" y="618"/>
                  </a:lnTo>
                  <a:lnTo>
                    <a:pt x="930" y="606"/>
                  </a:lnTo>
                  <a:lnTo>
                    <a:pt x="930" y="588"/>
                  </a:lnTo>
                  <a:lnTo>
                    <a:pt x="918" y="576"/>
                  </a:lnTo>
                  <a:lnTo>
                    <a:pt x="906" y="570"/>
                  </a:lnTo>
                  <a:lnTo>
                    <a:pt x="900" y="564"/>
                  </a:lnTo>
                  <a:lnTo>
                    <a:pt x="900" y="546"/>
                  </a:lnTo>
                  <a:lnTo>
                    <a:pt x="906" y="540"/>
                  </a:lnTo>
                  <a:lnTo>
                    <a:pt x="906" y="534"/>
                  </a:lnTo>
                  <a:lnTo>
                    <a:pt x="894" y="522"/>
                  </a:lnTo>
                  <a:lnTo>
                    <a:pt x="882" y="522"/>
                  </a:lnTo>
                  <a:lnTo>
                    <a:pt x="876" y="516"/>
                  </a:lnTo>
                  <a:lnTo>
                    <a:pt x="870" y="516"/>
                  </a:lnTo>
                  <a:lnTo>
                    <a:pt x="858" y="504"/>
                  </a:lnTo>
                  <a:lnTo>
                    <a:pt x="840" y="504"/>
                  </a:lnTo>
                  <a:lnTo>
                    <a:pt x="840" y="486"/>
                  </a:lnTo>
                  <a:lnTo>
                    <a:pt x="846" y="480"/>
                  </a:lnTo>
                  <a:lnTo>
                    <a:pt x="894" y="480"/>
                  </a:lnTo>
                  <a:lnTo>
                    <a:pt x="918" y="468"/>
                  </a:lnTo>
                  <a:lnTo>
                    <a:pt x="918" y="456"/>
                  </a:lnTo>
                  <a:lnTo>
                    <a:pt x="912" y="456"/>
                  </a:lnTo>
                  <a:lnTo>
                    <a:pt x="930" y="444"/>
                  </a:lnTo>
                  <a:lnTo>
                    <a:pt x="906" y="420"/>
                  </a:lnTo>
                  <a:lnTo>
                    <a:pt x="948" y="420"/>
                  </a:lnTo>
                  <a:lnTo>
                    <a:pt x="948" y="414"/>
                  </a:lnTo>
                  <a:lnTo>
                    <a:pt x="936" y="402"/>
                  </a:lnTo>
                  <a:lnTo>
                    <a:pt x="936" y="390"/>
                  </a:lnTo>
                  <a:lnTo>
                    <a:pt x="942" y="384"/>
                  </a:lnTo>
                  <a:lnTo>
                    <a:pt x="942" y="372"/>
                  </a:lnTo>
                  <a:lnTo>
                    <a:pt x="954" y="372"/>
                  </a:lnTo>
                  <a:lnTo>
                    <a:pt x="972" y="390"/>
                  </a:lnTo>
                  <a:lnTo>
                    <a:pt x="978" y="390"/>
                  </a:lnTo>
                  <a:lnTo>
                    <a:pt x="984" y="378"/>
                  </a:lnTo>
                  <a:lnTo>
                    <a:pt x="996" y="372"/>
                  </a:lnTo>
                  <a:lnTo>
                    <a:pt x="1002" y="360"/>
                  </a:lnTo>
                  <a:lnTo>
                    <a:pt x="1020" y="360"/>
                  </a:lnTo>
                  <a:lnTo>
                    <a:pt x="1032" y="366"/>
                  </a:lnTo>
                  <a:lnTo>
                    <a:pt x="1038" y="372"/>
                  </a:lnTo>
                  <a:lnTo>
                    <a:pt x="1014" y="408"/>
                  </a:lnTo>
                  <a:lnTo>
                    <a:pt x="1026" y="408"/>
                  </a:lnTo>
                  <a:lnTo>
                    <a:pt x="1032" y="414"/>
                  </a:lnTo>
                  <a:lnTo>
                    <a:pt x="1044" y="414"/>
                  </a:lnTo>
                  <a:lnTo>
                    <a:pt x="1050" y="420"/>
                  </a:lnTo>
                  <a:lnTo>
                    <a:pt x="1056" y="420"/>
                  </a:lnTo>
                  <a:lnTo>
                    <a:pt x="1068" y="414"/>
                  </a:lnTo>
                  <a:lnTo>
                    <a:pt x="1086" y="414"/>
                  </a:lnTo>
                  <a:lnTo>
                    <a:pt x="1092" y="420"/>
                  </a:lnTo>
                  <a:lnTo>
                    <a:pt x="1098" y="420"/>
                  </a:lnTo>
                  <a:lnTo>
                    <a:pt x="1104" y="426"/>
                  </a:lnTo>
                  <a:lnTo>
                    <a:pt x="1110" y="426"/>
                  </a:lnTo>
                  <a:lnTo>
                    <a:pt x="1128" y="408"/>
                  </a:lnTo>
                  <a:lnTo>
                    <a:pt x="1146" y="402"/>
                  </a:lnTo>
                  <a:lnTo>
                    <a:pt x="1146" y="396"/>
                  </a:lnTo>
                  <a:lnTo>
                    <a:pt x="1158" y="396"/>
                  </a:lnTo>
                  <a:lnTo>
                    <a:pt x="1170" y="390"/>
                  </a:lnTo>
                  <a:lnTo>
                    <a:pt x="1182" y="378"/>
                  </a:lnTo>
                  <a:lnTo>
                    <a:pt x="1182" y="366"/>
                  </a:lnTo>
                  <a:lnTo>
                    <a:pt x="1170" y="366"/>
                  </a:lnTo>
                  <a:lnTo>
                    <a:pt x="1158" y="372"/>
                  </a:lnTo>
                  <a:lnTo>
                    <a:pt x="1152" y="37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4" name="Vietnam" descr="© INSCALE GmbH, 05.05.2010&#10;http://www.presentationload.com/">
              <a:extLst>
                <a:ext uri="{FF2B5EF4-FFF2-40B4-BE49-F238E27FC236}">
                  <a16:creationId xmlns:a16="http://schemas.microsoft.com/office/drawing/2014/main" id="{2073D5B0-D278-BA89-11C6-CAB817A74C51}"/>
                </a:ext>
              </a:extLst>
            </p:cNvPr>
            <p:cNvSpPr>
              <a:spLocks/>
            </p:cNvSpPr>
            <p:nvPr/>
          </p:nvSpPr>
          <p:spPr bwMode="gray">
            <a:xfrm>
              <a:off x="6940722" y="2503972"/>
              <a:ext cx="229767" cy="452126"/>
            </a:xfrm>
            <a:custGeom>
              <a:avLst/>
              <a:gdLst>
                <a:gd name="T0" fmla="*/ 2147483647 w 606"/>
                <a:gd name="T1" fmla="*/ 2147483647 h 1194"/>
                <a:gd name="T2" fmla="*/ 2147483647 w 606"/>
                <a:gd name="T3" fmla="*/ 2147483647 h 1194"/>
                <a:gd name="T4" fmla="*/ 2147483647 w 606"/>
                <a:gd name="T5" fmla="*/ 2147483647 h 1194"/>
                <a:gd name="T6" fmla="*/ 2147483647 w 606"/>
                <a:gd name="T7" fmla="*/ 2147483647 h 1194"/>
                <a:gd name="T8" fmla="*/ 2147483647 w 606"/>
                <a:gd name="T9" fmla="*/ 2147483647 h 1194"/>
                <a:gd name="T10" fmla="*/ 2147483647 w 606"/>
                <a:gd name="T11" fmla="*/ 2147483647 h 1194"/>
                <a:gd name="T12" fmla="*/ 2147483647 w 606"/>
                <a:gd name="T13" fmla="*/ 2147483647 h 1194"/>
                <a:gd name="T14" fmla="*/ 2147483647 w 606"/>
                <a:gd name="T15" fmla="*/ 2147483647 h 1194"/>
                <a:gd name="T16" fmla="*/ 2147483647 w 606"/>
                <a:gd name="T17" fmla="*/ 2147483647 h 1194"/>
                <a:gd name="T18" fmla="*/ 2147483647 w 606"/>
                <a:gd name="T19" fmla="*/ 2147483647 h 1194"/>
                <a:gd name="T20" fmla="*/ 2147483647 w 606"/>
                <a:gd name="T21" fmla="*/ 2147483647 h 1194"/>
                <a:gd name="T22" fmla="*/ 2147483647 w 606"/>
                <a:gd name="T23" fmla="*/ 2147483647 h 1194"/>
                <a:gd name="T24" fmla="*/ 2147483647 w 606"/>
                <a:gd name="T25" fmla="*/ 2147483647 h 1194"/>
                <a:gd name="T26" fmla="*/ 2147483647 w 606"/>
                <a:gd name="T27" fmla="*/ 2147483647 h 1194"/>
                <a:gd name="T28" fmla="*/ 2147483647 w 606"/>
                <a:gd name="T29" fmla="*/ 2147483647 h 1194"/>
                <a:gd name="T30" fmla="*/ 2147483647 w 606"/>
                <a:gd name="T31" fmla="*/ 2147483647 h 1194"/>
                <a:gd name="T32" fmla="*/ 2147483647 w 606"/>
                <a:gd name="T33" fmla="*/ 2147483647 h 1194"/>
                <a:gd name="T34" fmla="*/ 2147483647 w 606"/>
                <a:gd name="T35" fmla="*/ 2147483647 h 1194"/>
                <a:gd name="T36" fmla="*/ 2147483647 w 606"/>
                <a:gd name="T37" fmla="*/ 2147483647 h 1194"/>
                <a:gd name="T38" fmla="*/ 2147483647 w 606"/>
                <a:gd name="T39" fmla="*/ 2147483647 h 1194"/>
                <a:gd name="T40" fmla="*/ 2147483647 w 606"/>
                <a:gd name="T41" fmla="*/ 2147483647 h 1194"/>
                <a:gd name="T42" fmla="*/ 2147483647 w 606"/>
                <a:gd name="T43" fmla="*/ 2147483647 h 1194"/>
                <a:gd name="T44" fmla="*/ 2147483647 w 606"/>
                <a:gd name="T45" fmla="*/ 2147483647 h 1194"/>
                <a:gd name="T46" fmla="*/ 2147483647 w 606"/>
                <a:gd name="T47" fmla="*/ 2147483647 h 1194"/>
                <a:gd name="T48" fmla="*/ 2147483647 w 606"/>
                <a:gd name="T49" fmla="*/ 2147483647 h 1194"/>
                <a:gd name="T50" fmla="*/ 2147483647 w 606"/>
                <a:gd name="T51" fmla="*/ 2147483647 h 1194"/>
                <a:gd name="T52" fmla="*/ 2147483647 w 606"/>
                <a:gd name="T53" fmla="*/ 2147483647 h 1194"/>
                <a:gd name="T54" fmla="*/ 2147483647 w 606"/>
                <a:gd name="T55" fmla="*/ 2147483647 h 1194"/>
                <a:gd name="T56" fmla="*/ 2147483647 w 606"/>
                <a:gd name="T57" fmla="*/ 2147483647 h 1194"/>
                <a:gd name="T58" fmla="*/ 2147483647 w 606"/>
                <a:gd name="T59" fmla="*/ 2147483647 h 1194"/>
                <a:gd name="T60" fmla="*/ 2147483647 w 606"/>
                <a:gd name="T61" fmla="*/ 2147483647 h 1194"/>
                <a:gd name="T62" fmla="*/ 2147483647 w 606"/>
                <a:gd name="T63" fmla="*/ 2147483647 h 1194"/>
                <a:gd name="T64" fmla="*/ 2147483647 w 606"/>
                <a:gd name="T65" fmla="*/ 2147483647 h 1194"/>
                <a:gd name="T66" fmla="*/ 2147483647 w 606"/>
                <a:gd name="T67" fmla="*/ 2147483647 h 1194"/>
                <a:gd name="T68" fmla="*/ 2147483647 w 606"/>
                <a:gd name="T69" fmla="*/ 2147483647 h 1194"/>
                <a:gd name="T70" fmla="*/ 2147483647 w 606"/>
                <a:gd name="T71" fmla="*/ 2147483647 h 1194"/>
                <a:gd name="T72" fmla="*/ 2147483647 w 606"/>
                <a:gd name="T73" fmla="*/ 2147483647 h 1194"/>
                <a:gd name="T74" fmla="*/ 2147483647 w 606"/>
                <a:gd name="T75" fmla="*/ 2147483647 h 1194"/>
                <a:gd name="T76" fmla="*/ 2147483647 w 606"/>
                <a:gd name="T77" fmla="*/ 2147483647 h 1194"/>
                <a:gd name="T78" fmla="*/ 2147483647 w 606"/>
                <a:gd name="T79" fmla="*/ 2147483647 h 1194"/>
                <a:gd name="T80" fmla="*/ 2147483647 w 606"/>
                <a:gd name="T81" fmla="*/ 2147483647 h 1194"/>
                <a:gd name="T82" fmla="*/ 2147483647 w 606"/>
                <a:gd name="T83" fmla="*/ 2147483647 h 1194"/>
                <a:gd name="T84" fmla="*/ 2147483647 w 606"/>
                <a:gd name="T85" fmla="*/ 2147483647 h 1194"/>
                <a:gd name="T86" fmla="*/ 2147483647 w 606"/>
                <a:gd name="T87" fmla="*/ 2147483647 h 1194"/>
                <a:gd name="T88" fmla="*/ 2147483647 w 606"/>
                <a:gd name="T89" fmla="*/ 2147483647 h 1194"/>
                <a:gd name="T90" fmla="*/ 2147483647 w 606"/>
                <a:gd name="T91" fmla="*/ 2147483647 h 1194"/>
                <a:gd name="T92" fmla="*/ 2147483647 w 606"/>
                <a:gd name="T93" fmla="*/ 2147483647 h 1194"/>
                <a:gd name="T94" fmla="*/ 2147483647 w 606"/>
                <a:gd name="T95" fmla="*/ 2147483647 h 1194"/>
                <a:gd name="T96" fmla="*/ 2147483647 w 606"/>
                <a:gd name="T97" fmla="*/ 2147483647 h 1194"/>
                <a:gd name="T98" fmla="*/ 2147483647 w 606"/>
                <a:gd name="T99" fmla="*/ 2147483647 h 1194"/>
                <a:gd name="T100" fmla="*/ 2147483647 w 606"/>
                <a:gd name="T101" fmla="*/ 2147483647 h 1194"/>
                <a:gd name="T102" fmla="*/ 2147483647 w 606"/>
                <a:gd name="T103" fmla="*/ 2147483647 h 1194"/>
                <a:gd name="T104" fmla="*/ 2147483647 w 606"/>
                <a:gd name="T105" fmla="*/ 2147483647 h 1194"/>
                <a:gd name="T106" fmla="*/ 2147483647 w 606"/>
                <a:gd name="T107" fmla="*/ 2147483647 h 1194"/>
                <a:gd name="T108" fmla="*/ 2147483647 w 606"/>
                <a:gd name="T109" fmla="*/ 2147483647 h 1194"/>
                <a:gd name="T110" fmla="*/ 2147483647 w 606"/>
                <a:gd name="T111" fmla="*/ 2147483647 h 1194"/>
                <a:gd name="T112" fmla="*/ 2147483647 w 606"/>
                <a:gd name="T113" fmla="*/ 2147483647 h 1194"/>
                <a:gd name="T114" fmla="*/ 2147483647 w 606"/>
                <a:gd name="T115" fmla="*/ 2147483647 h 1194"/>
                <a:gd name="T116" fmla="*/ 2147483647 w 606"/>
                <a:gd name="T117" fmla="*/ 2147483647 h 1194"/>
                <a:gd name="T118" fmla="*/ 2147483647 w 606"/>
                <a:gd name="T119" fmla="*/ 2147483647 h 1194"/>
                <a:gd name="T120" fmla="*/ 2147483647 w 606"/>
                <a:gd name="T121" fmla="*/ 2147483647 h 1194"/>
                <a:gd name="T122" fmla="*/ 2147483647 w 606"/>
                <a:gd name="T123" fmla="*/ 2147483647 h 11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6"/>
                <a:gd name="T187" fmla="*/ 0 h 1194"/>
                <a:gd name="T188" fmla="*/ 606 w 606"/>
                <a:gd name="T189" fmla="*/ 1194 h 11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6" h="1194">
                  <a:moveTo>
                    <a:pt x="6" y="48"/>
                  </a:moveTo>
                  <a:lnTo>
                    <a:pt x="0" y="60"/>
                  </a:lnTo>
                  <a:lnTo>
                    <a:pt x="0" y="72"/>
                  </a:lnTo>
                  <a:lnTo>
                    <a:pt x="12" y="96"/>
                  </a:lnTo>
                  <a:lnTo>
                    <a:pt x="18" y="102"/>
                  </a:lnTo>
                  <a:lnTo>
                    <a:pt x="24" y="114"/>
                  </a:lnTo>
                  <a:lnTo>
                    <a:pt x="36" y="120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26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84" y="198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08" y="216"/>
                  </a:lnTo>
                  <a:lnTo>
                    <a:pt x="120" y="228"/>
                  </a:lnTo>
                  <a:lnTo>
                    <a:pt x="126" y="222"/>
                  </a:lnTo>
                  <a:lnTo>
                    <a:pt x="132" y="210"/>
                  </a:lnTo>
                  <a:lnTo>
                    <a:pt x="132" y="204"/>
                  </a:lnTo>
                  <a:lnTo>
                    <a:pt x="138" y="192"/>
                  </a:lnTo>
                  <a:lnTo>
                    <a:pt x="150" y="192"/>
                  </a:lnTo>
                  <a:lnTo>
                    <a:pt x="162" y="198"/>
                  </a:lnTo>
                  <a:lnTo>
                    <a:pt x="186" y="222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74" y="234"/>
                  </a:lnTo>
                  <a:lnTo>
                    <a:pt x="198" y="246"/>
                  </a:lnTo>
                  <a:lnTo>
                    <a:pt x="216" y="252"/>
                  </a:lnTo>
                  <a:lnTo>
                    <a:pt x="228" y="258"/>
                  </a:lnTo>
                  <a:lnTo>
                    <a:pt x="228" y="270"/>
                  </a:lnTo>
                  <a:lnTo>
                    <a:pt x="222" y="282"/>
                  </a:lnTo>
                  <a:lnTo>
                    <a:pt x="210" y="288"/>
                  </a:lnTo>
                  <a:lnTo>
                    <a:pt x="204" y="300"/>
                  </a:lnTo>
                  <a:lnTo>
                    <a:pt x="198" y="306"/>
                  </a:lnTo>
                  <a:lnTo>
                    <a:pt x="180" y="306"/>
                  </a:lnTo>
                  <a:lnTo>
                    <a:pt x="174" y="300"/>
                  </a:lnTo>
                  <a:lnTo>
                    <a:pt x="150" y="300"/>
                  </a:lnTo>
                  <a:lnTo>
                    <a:pt x="156" y="306"/>
                  </a:lnTo>
                  <a:lnTo>
                    <a:pt x="156" y="324"/>
                  </a:lnTo>
                  <a:lnTo>
                    <a:pt x="168" y="330"/>
                  </a:lnTo>
                  <a:lnTo>
                    <a:pt x="174" y="336"/>
                  </a:lnTo>
                  <a:lnTo>
                    <a:pt x="210" y="354"/>
                  </a:lnTo>
                  <a:lnTo>
                    <a:pt x="222" y="366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52" y="378"/>
                  </a:lnTo>
                  <a:lnTo>
                    <a:pt x="252" y="408"/>
                  </a:lnTo>
                  <a:lnTo>
                    <a:pt x="258" y="414"/>
                  </a:lnTo>
                  <a:lnTo>
                    <a:pt x="270" y="414"/>
                  </a:lnTo>
                  <a:lnTo>
                    <a:pt x="282" y="420"/>
                  </a:lnTo>
                  <a:lnTo>
                    <a:pt x="288" y="426"/>
                  </a:lnTo>
                  <a:lnTo>
                    <a:pt x="294" y="426"/>
                  </a:lnTo>
                  <a:lnTo>
                    <a:pt x="294" y="450"/>
                  </a:lnTo>
                  <a:lnTo>
                    <a:pt x="306" y="474"/>
                  </a:lnTo>
                  <a:lnTo>
                    <a:pt x="324" y="486"/>
                  </a:lnTo>
                  <a:lnTo>
                    <a:pt x="342" y="504"/>
                  </a:lnTo>
                  <a:lnTo>
                    <a:pt x="348" y="522"/>
                  </a:lnTo>
                  <a:lnTo>
                    <a:pt x="366" y="522"/>
                  </a:lnTo>
                  <a:lnTo>
                    <a:pt x="366" y="528"/>
                  </a:lnTo>
                  <a:lnTo>
                    <a:pt x="372" y="534"/>
                  </a:lnTo>
                  <a:lnTo>
                    <a:pt x="384" y="558"/>
                  </a:lnTo>
                  <a:lnTo>
                    <a:pt x="396" y="570"/>
                  </a:lnTo>
                  <a:lnTo>
                    <a:pt x="408" y="570"/>
                  </a:lnTo>
                  <a:lnTo>
                    <a:pt x="414" y="576"/>
                  </a:lnTo>
                  <a:lnTo>
                    <a:pt x="426" y="582"/>
                  </a:lnTo>
                  <a:lnTo>
                    <a:pt x="432" y="588"/>
                  </a:lnTo>
                  <a:lnTo>
                    <a:pt x="432" y="600"/>
                  </a:lnTo>
                  <a:lnTo>
                    <a:pt x="426" y="606"/>
                  </a:lnTo>
                  <a:lnTo>
                    <a:pt x="420" y="606"/>
                  </a:lnTo>
                  <a:lnTo>
                    <a:pt x="414" y="612"/>
                  </a:lnTo>
                  <a:lnTo>
                    <a:pt x="408" y="612"/>
                  </a:lnTo>
                  <a:lnTo>
                    <a:pt x="432" y="636"/>
                  </a:lnTo>
                  <a:lnTo>
                    <a:pt x="456" y="648"/>
                  </a:lnTo>
                  <a:lnTo>
                    <a:pt x="462" y="654"/>
                  </a:lnTo>
                  <a:lnTo>
                    <a:pt x="468" y="654"/>
                  </a:lnTo>
                  <a:lnTo>
                    <a:pt x="450" y="690"/>
                  </a:lnTo>
                  <a:lnTo>
                    <a:pt x="456" y="690"/>
                  </a:lnTo>
                  <a:lnTo>
                    <a:pt x="468" y="702"/>
                  </a:lnTo>
                  <a:lnTo>
                    <a:pt x="468" y="708"/>
                  </a:lnTo>
                  <a:lnTo>
                    <a:pt x="456" y="720"/>
                  </a:lnTo>
                  <a:lnTo>
                    <a:pt x="450" y="720"/>
                  </a:lnTo>
                  <a:lnTo>
                    <a:pt x="450" y="762"/>
                  </a:lnTo>
                  <a:lnTo>
                    <a:pt x="456" y="762"/>
                  </a:lnTo>
                  <a:lnTo>
                    <a:pt x="468" y="774"/>
                  </a:lnTo>
                  <a:lnTo>
                    <a:pt x="480" y="798"/>
                  </a:lnTo>
                  <a:lnTo>
                    <a:pt x="480" y="804"/>
                  </a:lnTo>
                  <a:lnTo>
                    <a:pt x="468" y="816"/>
                  </a:lnTo>
                  <a:lnTo>
                    <a:pt x="462" y="816"/>
                  </a:lnTo>
                  <a:lnTo>
                    <a:pt x="462" y="828"/>
                  </a:lnTo>
                  <a:lnTo>
                    <a:pt x="468" y="834"/>
                  </a:lnTo>
                  <a:lnTo>
                    <a:pt x="468" y="864"/>
                  </a:lnTo>
                  <a:lnTo>
                    <a:pt x="474" y="870"/>
                  </a:lnTo>
                  <a:lnTo>
                    <a:pt x="474" y="900"/>
                  </a:lnTo>
                  <a:lnTo>
                    <a:pt x="462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18"/>
                  </a:lnTo>
                  <a:lnTo>
                    <a:pt x="408" y="918"/>
                  </a:lnTo>
                  <a:lnTo>
                    <a:pt x="408" y="942"/>
                  </a:lnTo>
                  <a:lnTo>
                    <a:pt x="366" y="942"/>
                  </a:lnTo>
                  <a:lnTo>
                    <a:pt x="366" y="966"/>
                  </a:lnTo>
                  <a:lnTo>
                    <a:pt x="378" y="990"/>
                  </a:lnTo>
                  <a:lnTo>
                    <a:pt x="396" y="1008"/>
                  </a:lnTo>
                  <a:lnTo>
                    <a:pt x="396" y="1020"/>
                  </a:lnTo>
                  <a:lnTo>
                    <a:pt x="390" y="1014"/>
                  </a:lnTo>
                  <a:lnTo>
                    <a:pt x="378" y="1008"/>
                  </a:lnTo>
                  <a:lnTo>
                    <a:pt x="372" y="1002"/>
                  </a:lnTo>
                  <a:lnTo>
                    <a:pt x="360" y="996"/>
                  </a:lnTo>
                  <a:lnTo>
                    <a:pt x="348" y="996"/>
                  </a:lnTo>
                  <a:lnTo>
                    <a:pt x="342" y="1002"/>
                  </a:lnTo>
                  <a:lnTo>
                    <a:pt x="342" y="1008"/>
                  </a:lnTo>
                  <a:lnTo>
                    <a:pt x="306" y="1008"/>
                  </a:lnTo>
                  <a:lnTo>
                    <a:pt x="312" y="1014"/>
                  </a:lnTo>
                  <a:lnTo>
                    <a:pt x="318" y="1014"/>
                  </a:lnTo>
                  <a:lnTo>
                    <a:pt x="324" y="1020"/>
                  </a:lnTo>
                  <a:lnTo>
                    <a:pt x="324" y="1026"/>
                  </a:lnTo>
                  <a:lnTo>
                    <a:pt x="312" y="1032"/>
                  </a:lnTo>
                  <a:lnTo>
                    <a:pt x="294" y="1032"/>
                  </a:lnTo>
                  <a:lnTo>
                    <a:pt x="276" y="1038"/>
                  </a:lnTo>
                  <a:lnTo>
                    <a:pt x="270" y="1050"/>
                  </a:lnTo>
                  <a:lnTo>
                    <a:pt x="270" y="1056"/>
                  </a:lnTo>
                  <a:lnTo>
                    <a:pt x="288" y="1074"/>
                  </a:lnTo>
                  <a:lnTo>
                    <a:pt x="300" y="1080"/>
                  </a:lnTo>
                  <a:lnTo>
                    <a:pt x="306" y="1086"/>
                  </a:lnTo>
                  <a:lnTo>
                    <a:pt x="312" y="1086"/>
                  </a:lnTo>
                  <a:lnTo>
                    <a:pt x="294" y="1104"/>
                  </a:lnTo>
                  <a:lnTo>
                    <a:pt x="294" y="1110"/>
                  </a:lnTo>
                  <a:lnTo>
                    <a:pt x="300" y="1116"/>
                  </a:lnTo>
                  <a:lnTo>
                    <a:pt x="300" y="1128"/>
                  </a:lnTo>
                  <a:lnTo>
                    <a:pt x="306" y="1140"/>
                  </a:lnTo>
                  <a:lnTo>
                    <a:pt x="306" y="1152"/>
                  </a:lnTo>
                  <a:lnTo>
                    <a:pt x="312" y="1158"/>
                  </a:lnTo>
                  <a:lnTo>
                    <a:pt x="294" y="1176"/>
                  </a:lnTo>
                  <a:lnTo>
                    <a:pt x="294" y="1188"/>
                  </a:lnTo>
                  <a:lnTo>
                    <a:pt x="306" y="1194"/>
                  </a:lnTo>
                  <a:lnTo>
                    <a:pt x="318" y="1194"/>
                  </a:lnTo>
                  <a:lnTo>
                    <a:pt x="330" y="1188"/>
                  </a:lnTo>
                  <a:lnTo>
                    <a:pt x="354" y="1164"/>
                  </a:lnTo>
                  <a:lnTo>
                    <a:pt x="366" y="1158"/>
                  </a:lnTo>
                  <a:lnTo>
                    <a:pt x="378" y="1158"/>
                  </a:lnTo>
                  <a:lnTo>
                    <a:pt x="384" y="1134"/>
                  </a:lnTo>
                  <a:lnTo>
                    <a:pt x="384" y="1110"/>
                  </a:lnTo>
                  <a:lnTo>
                    <a:pt x="396" y="1110"/>
                  </a:lnTo>
                  <a:lnTo>
                    <a:pt x="402" y="1116"/>
                  </a:lnTo>
                  <a:lnTo>
                    <a:pt x="414" y="1116"/>
                  </a:lnTo>
                  <a:lnTo>
                    <a:pt x="426" y="1104"/>
                  </a:lnTo>
                  <a:lnTo>
                    <a:pt x="426" y="1092"/>
                  </a:lnTo>
                  <a:lnTo>
                    <a:pt x="420" y="1086"/>
                  </a:lnTo>
                  <a:lnTo>
                    <a:pt x="414" y="1074"/>
                  </a:lnTo>
                  <a:lnTo>
                    <a:pt x="408" y="1068"/>
                  </a:lnTo>
                  <a:lnTo>
                    <a:pt x="408" y="1062"/>
                  </a:lnTo>
                  <a:lnTo>
                    <a:pt x="414" y="1056"/>
                  </a:lnTo>
                  <a:lnTo>
                    <a:pt x="426" y="1056"/>
                  </a:lnTo>
                  <a:lnTo>
                    <a:pt x="438" y="1050"/>
                  </a:lnTo>
                  <a:lnTo>
                    <a:pt x="444" y="1044"/>
                  </a:lnTo>
                  <a:lnTo>
                    <a:pt x="450" y="1044"/>
                  </a:lnTo>
                  <a:lnTo>
                    <a:pt x="456" y="1050"/>
                  </a:lnTo>
                  <a:lnTo>
                    <a:pt x="468" y="1050"/>
                  </a:lnTo>
                  <a:lnTo>
                    <a:pt x="480" y="1044"/>
                  </a:lnTo>
                  <a:lnTo>
                    <a:pt x="498" y="1038"/>
                  </a:lnTo>
                  <a:lnTo>
                    <a:pt x="546" y="1014"/>
                  </a:lnTo>
                  <a:lnTo>
                    <a:pt x="582" y="978"/>
                  </a:lnTo>
                  <a:lnTo>
                    <a:pt x="588" y="960"/>
                  </a:lnTo>
                  <a:lnTo>
                    <a:pt x="594" y="936"/>
                  </a:lnTo>
                  <a:lnTo>
                    <a:pt x="606" y="876"/>
                  </a:lnTo>
                  <a:lnTo>
                    <a:pt x="606" y="846"/>
                  </a:lnTo>
                  <a:lnTo>
                    <a:pt x="600" y="834"/>
                  </a:lnTo>
                  <a:lnTo>
                    <a:pt x="576" y="810"/>
                  </a:lnTo>
                  <a:lnTo>
                    <a:pt x="594" y="804"/>
                  </a:lnTo>
                  <a:lnTo>
                    <a:pt x="594" y="774"/>
                  </a:lnTo>
                  <a:lnTo>
                    <a:pt x="588" y="756"/>
                  </a:lnTo>
                  <a:lnTo>
                    <a:pt x="588" y="744"/>
                  </a:lnTo>
                  <a:lnTo>
                    <a:pt x="570" y="708"/>
                  </a:lnTo>
                  <a:lnTo>
                    <a:pt x="564" y="690"/>
                  </a:lnTo>
                  <a:lnTo>
                    <a:pt x="558" y="684"/>
                  </a:lnTo>
                  <a:lnTo>
                    <a:pt x="552" y="672"/>
                  </a:lnTo>
                  <a:lnTo>
                    <a:pt x="558" y="666"/>
                  </a:lnTo>
                  <a:lnTo>
                    <a:pt x="558" y="642"/>
                  </a:lnTo>
                  <a:lnTo>
                    <a:pt x="522" y="606"/>
                  </a:lnTo>
                  <a:lnTo>
                    <a:pt x="486" y="576"/>
                  </a:lnTo>
                  <a:lnTo>
                    <a:pt x="456" y="552"/>
                  </a:lnTo>
                  <a:lnTo>
                    <a:pt x="432" y="534"/>
                  </a:lnTo>
                  <a:lnTo>
                    <a:pt x="420" y="528"/>
                  </a:lnTo>
                  <a:lnTo>
                    <a:pt x="402" y="516"/>
                  </a:lnTo>
                  <a:lnTo>
                    <a:pt x="390" y="510"/>
                  </a:lnTo>
                  <a:lnTo>
                    <a:pt x="384" y="504"/>
                  </a:lnTo>
                  <a:lnTo>
                    <a:pt x="384" y="468"/>
                  </a:lnTo>
                  <a:lnTo>
                    <a:pt x="336" y="420"/>
                  </a:lnTo>
                  <a:lnTo>
                    <a:pt x="306" y="384"/>
                  </a:lnTo>
                  <a:lnTo>
                    <a:pt x="288" y="354"/>
                  </a:lnTo>
                  <a:lnTo>
                    <a:pt x="282" y="336"/>
                  </a:lnTo>
                  <a:lnTo>
                    <a:pt x="282" y="318"/>
                  </a:lnTo>
                  <a:lnTo>
                    <a:pt x="276" y="306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94" y="252"/>
                  </a:lnTo>
                  <a:lnTo>
                    <a:pt x="294" y="240"/>
                  </a:lnTo>
                  <a:lnTo>
                    <a:pt x="300" y="240"/>
                  </a:lnTo>
                  <a:lnTo>
                    <a:pt x="312" y="228"/>
                  </a:lnTo>
                  <a:lnTo>
                    <a:pt x="324" y="222"/>
                  </a:lnTo>
                  <a:lnTo>
                    <a:pt x="336" y="210"/>
                  </a:lnTo>
                  <a:lnTo>
                    <a:pt x="336" y="204"/>
                  </a:lnTo>
                  <a:lnTo>
                    <a:pt x="342" y="198"/>
                  </a:lnTo>
                  <a:lnTo>
                    <a:pt x="372" y="198"/>
                  </a:lnTo>
                  <a:lnTo>
                    <a:pt x="384" y="186"/>
                  </a:lnTo>
                  <a:lnTo>
                    <a:pt x="390" y="174"/>
                  </a:lnTo>
                  <a:lnTo>
                    <a:pt x="390" y="156"/>
                  </a:lnTo>
                  <a:lnTo>
                    <a:pt x="396" y="144"/>
                  </a:lnTo>
                  <a:lnTo>
                    <a:pt x="390" y="144"/>
                  </a:lnTo>
                  <a:lnTo>
                    <a:pt x="384" y="138"/>
                  </a:lnTo>
                  <a:lnTo>
                    <a:pt x="354" y="138"/>
                  </a:lnTo>
                  <a:lnTo>
                    <a:pt x="342" y="132"/>
                  </a:lnTo>
                  <a:lnTo>
                    <a:pt x="336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96"/>
                  </a:lnTo>
                  <a:lnTo>
                    <a:pt x="300" y="90"/>
                  </a:lnTo>
                  <a:lnTo>
                    <a:pt x="294" y="72"/>
                  </a:lnTo>
                  <a:lnTo>
                    <a:pt x="312" y="54"/>
                  </a:lnTo>
                  <a:lnTo>
                    <a:pt x="312" y="48"/>
                  </a:lnTo>
                  <a:lnTo>
                    <a:pt x="306" y="42"/>
                  </a:lnTo>
                  <a:lnTo>
                    <a:pt x="276" y="42"/>
                  </a:lnTo>
                  <a:lnTo>
                    <a:pt x="264" y="30"/>
                  </a:lnTo>
                  <a:lnTo>
                    <a:pt x="234" y="36"/>
                  </a:lnTo>
                  <a:lnTo>
                    <a:pt x="204" y="0"/>
                  </a:lnTo>
                  <a:lnTo>
                    <a:pt x="198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74" y="18"/>
                  </a:lnTo>
                  <a:lnTo>
                    <a:pt x="174" y="30"/>
                  </a:lnTo>
                  <a:lnTo>
                    <a:pt x="168" y="42"/>
                  </a:lnTo>
                  <a:lnTo>
                    <a:pt x="168" y="48"/>
                  </a:lnTo>
                  <a:lnTo>
                    <a:pt x="150" y="48"/>
                  </a:lnTo>
                  <a:lnTo>
                    <a:pt x="144" y="54"/>
                  </a:lnTo>
                  <a:lnTo>
                    <a:pt x="138" y="48"/>
                  </a:lnTo>
                  <a:lnTo>
                    <a:pt x="120" y="48"/>
                  </a:lnTo>
                  <a:lnTo>
                    <a:pt x="132" y="60"/>
                  </a:lnTo>
                  <a:lnTo>
                    <a:pt x="132" y="72"/>
                  </a:lnTo>
                  <a:lnTo>
                    <a:pt x="114" y="72"/>
                  </a:lnTo>
                  <a:lnTo>
                    <a:pt x="108" y="66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60" y="66"/>
                  </a:lnTo>
                  <a:lnTo>
                    <a:pt x="54" y="72"/>
                  </a:lnTo>
                  <a:lnTo>
                    <a:pt x="42" y="72"/>
                  </a:lnTo>
                  <a:lnTo>
                    <a:pt x="18" y="48"/>
                  </a:lnTo>
                  <a:lnTo>
                    <a:pt x="6" y="4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5" name="Venezuela" descr="© INSCALE GmbH, 05.05.2010&#10;http://www.presentationload.com/">
              <a:extLst>
                <a:ext uri="{FF2B5EF4-FFF2-40B4-BE49-F238E27FC236}">
                  <a16:creationId xmlns:a16="http://schemas.microsoft.com/office/drawing/2014/main" id="{42E2BFA9-15A9-2850-B006-9DD5547BE5B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263836" y="2846402"/>
              <a:ext cx="361698" cy="352806"/>
            </a:xfrm>
            <a:custGeom>
              <a:avLst/>
              <a:gdLst>
                <a:gd name="T0" fmla="*/ 2147483647 w 954"/>
                <a:gd name="T1" fmla="*/ 2147483647 h 930"/>
                <a:gd name="T2" fmla="*/ 2147483647 w 954"/>
                <a:gd name="T3" fmla="*/ 2147483647 h 930"/>
                <a:gd name="T4" fmla="*/ 2147483647 w 954"/>
                <a:gd name="T5" fmla="*/ 2147483647 h 930"/>
                <a:gd name="T6" fmla="*/ 2147483647 w 954"/>
                <a:gd name="T7" fmla="*/ 2147483647 h 930"/>
                <a:gd name="T8" fmla="*/ 2147483647 w 954"/>
                <a:gd name="T9" fmla="*/ 2147483647 h 930"/>
                <a:gd name="T10" fmla="*/ 2147483647 w 954"/>
                <a:gd name="T11" fmla="*/ 2147483647 h 930"/>
                <a:gd name="T12" fmla="*/ 2147483647 w 954"/>
                <a:gd name="T13" fmla="*/ 2147483647 h 930"/>
                <a:gd name="T14" fmla="*/ 2147483647 w 954"/>
                <a:gd name="T15" fmla="*/ 2147483647 h 930"/>
                <a:gd name="T16" fmla="*/ 2147483647 w 954"/>
                <a:gd name="T17" fmla="*/ 2147483647 h 930"/>
                <a:gd name="T18" fmla="*/ 2147483647 w 954"/>
                <a:gd name="T19" fmla="*/ 2147483647 h 930"/>
                <a:gd name="T20" fmla="*/ 2147483647 w 954"/>
                <a:gd name="T21" fmla="*/ 2147483647 h 930"/>
                <a:gd name="T22" fmla="*/ 2147483647 w 954"/>
                <a:gd name="T23" fmla="*/ 2147483647 h 930"/>
                <a:gd name="T24" fmla="*/ 2147483647 w 954"/>
                <a:gd name="T25" fmla="*/ 2147483647 h 930"/>
                <a:gd name="T26" fmla="*/ 2147483647 w 954"/>
                <a:gd name="T27" fmla="*/ 2147483647 h 930"/>
                <a:gd name="T28" fmla="*/ 2147483647 w 954"/>
                <a:gd name="T29" fmla="*/ 2147483647 h 930"/>
                <a:gd name="T30" fmla="*/ 2147483647 w 954"/>
                <a:gd name="T31" fmla="*/ 2147483647 h 930"/>
                <a:gd name="T32" fmla="*/ 2147483647 w 954"/>
                <a:gd name="T33" fmla="*/ 2147483647 h 930"/>
                <a:gd name="T34" fmla="*/ 2147483647 w 954"/>
                <a:gd name="T35" fmla="*/ 2147483647 h 930"/>
                <a:gd name="T36" fmla="*/ 2147483647 w 954"/>
                <a:gd name="T37" fmla="*/ 2147483647 h 930"/>
                <a:gd name="T38" fmla="*/ 2147483647 w 954"/>
                <a:gd name="T39" fmla="*/ 2147483647 h 930"/>
                <a:gd name="T40" fmla="*/ 2147483647 w 954"/>
                <a:gd name="T41" fmla="*/ 2147483647 h 930"/>
                <a:gd name="T42" fmla="*/ 2147483647 w 954"/>
                <a:gd name="T43" fmla="*/ 2147483647 h 930"/>
                <a:gd name="T44" fmla="*/ 2147483647 w 954"/>
                <a:gd name="T45" fmla="*/ 2147483647 h 930"/>
                <a:gd name="T46" fmla="*/ 2147483647 w 954"/>
                <a:gd name="T47" fmla="*/ 2147483647 h 930"/>
                <a:gd name="T48" fmla="*/ 2147483647 w 954"/>
                <a:gd name="T49" fmla="*/ 2147483647 h 930"/>
                <a:gd name="T50" fmla="*/ 0 w 954"/>
                <a:gd name="T51" fmla="*/ 2147483647 h 930"/>
                <a:gd name="T52" fmla="*/ 2147483647 w 954"/>
                <a:gd name="T53" fmla="*/ 2147483647 h 930"/>
                <a:gd name="T54" fmla="*/ 2147483647 w 954"/>
                <a:gd name="T55" fmla="*/ 2147483647 h 930"/>
                <a:gd name="T56" fmla="*/ 2147483647 w 954"/>
                <a:gd name="T57" fmla="*/ 2147483647 h 930"/>
                <a:gd name="T58" fmla="*/ 2147483647 w 954"/>
                <a:gd name="T59" fmla="*/ 2147483647 h 930"/>
                <a:gd name="T60" fmla="*/ 2147483647 w 954"/>
                <a:gd name="T61" fmla="*/ 2147483647 h 930"/>
                <a:gd name="T62" fmla="*/ 2147483647 w 954"/>
                <a:gd name="T63" fmla="*/ 2147483647 h 930"/>
                <a:gd name="T64" fmla="*/ 2147483647 w 954"/>
                <a:gd name="T65" fmla="*/ 2147483647 h 930"/>
                <a:gd name="T66" fmla="*/ 2147483647 w 954"/>
                <a:gd name="T67" fmla="*/ 2147483647 h 930"/>
                <a:gd name="T68" fmla="*/ 2147483647 w 954"/>
                <a:gd name="T69" fmla="*/ 2147483647 h 930"/>
                <a:gd name="T70" fmla="*/ 2147483647 w 954"/>
                <a:gd name="T71" fmla="*/ 2147483647 h 930"/>
                <a:gd name="T72" fmla="*/ 2147483647 w 954"/>
                <a:gd name="T73" fmla="*/ 2147483647 h 930"/>
                <a:gd name="T74" fmla="*/ 2147483647 w 954"/>
                <a:gd name="T75" fmla="*/ 2147483647 h 930"/>
                <a:gd name="T76" fmla="*/ 2147483647 w 954"/>
                <a:gd name="T77" fmla="*/ 2147483647 h 930"/>
                <a:gd name="T78" fmla="*/ 2147483647 w 954"/>
                <a:gd name="T79" fmla="*/ 2147483647 h 930"/>
                <a:gd name="T80" fmla="*/ 2147483647 w 954"/>
                <a:gd name="T81" fmla="*/ 2147483647 h 930"/>
                <a:gd name="T82" fmla="*/ 2147483647 w 954"/>
                <a:gd name="T83" fmla="*/ 2147483647 h 930"/>
                <a:gd name="T84" fmla="*/ 2147483647 w 954"/>
                <a:gd name="T85" fmla="*/ 2147483647 h 930"/>
                <a:gd name="T86" fmla="*/ 2147483647 w 954"/>
                <a:gd name="T87" fmla="*/ 2147483647 h 930"/>
                <a:gd name="T88" fmla="*/ 2147483647 w 954"/>
                <a:gd name="T89" fmla="*/ 2147483647 h 930"/>
                <a:gd name="T90" fmla="*/ 2147483647 w 954"/>
                <a:gd name="T91" fmla="*/ 2147483647 h 930"/>
                <a:gd name="T92" fmla="*/ 2147483647 w 954"/>
                <a:gd name="T93" fmla="*/ 2147483647 h 930"/>
                <a:gd name="T94" fmla="*/ 2147483647 w 954"/>
                <a:gd name="T95" fmla="*/ 2147483647 h 930"/>
                <a:gd name="T96" fmla="*/ 2147483647 w 954"/>
                <a:gd name="T97" fmla="*/ 2147483647 h 930"/>
                <a:gd name="T98" fmla="*/ 2147483647 w 954"/>
                <a:gd name="T99" fmla="*/ 2147483647 h 930"/>
                <a:gd name="T100" fmla="*/ 2147483647 w 954"/>
                <a:gd name="T101" fmla="*/ 2147483647 h 930"/>
                <a:gd name="T102" fmla="*/ 2147483647 w 954"/>
                <a:gd name="T103" fmla="*/ 2147483647 h 930"/>
                <a:gd name="T104" fmla="*/ 2147483647 w 954"/>
                <a:gd name="T105" fmla="*/ 2147483647 h 930"/>
                <a:gd name="T106" fmla="*/ 2147483647 w 954"/>
                <a:gd name="T107" fmla="*/ 2147483647 h 930"/>
                <a:gd name="T108" fmla="*/ 2147483647 w 954"/>
                <a:gd name="T109" fmla="*/ 2147483647 h 930"/>
                <a:gd name="T110" fmla="*/ 2147483647 w 954"/>
                <a:gd name="T111" fmla="*/ 2147483647 h 930"/>
                <a:gd name="T112" fmla="*/ 2147483647 w 954"/>
                <a:gd name="T113" fmla="*/ 2147483647 h 930"/>
                <a:gd name="T114" fmla="*/ 2147483647 w 954"/>
                <a:gd name="T115" fmla="*/ 2147483647 h 930"/>
                <a:gd name="T116" fmla="*/ 2147483647 w 954"/>
                <a:gd name="T117" fmla="*/ 2147483647 h 930"/>
                <a:gd name="T118" fmla="*/ 2147483647 w 954"/>
                <a:gd name="T119" fmla="*/ 2147483647 h 9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30"/>
                <a:gd name="T182" fmla="*/ 954 w 954"/>
                <a:gd name="T183" fmla="*/ 930 h 9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30">
                  <a:moveTo>
                    <a:pt x="264" y="42"/>
                  </a:moveTo>
                  <a:lnTo>
                    <a:pt x="264" y="12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28" y="6"/>
                  </a:lnTo>
                  <a:lnTo>
                    <a:pt x="228" y="18"/>
                  </a:lnTo>
                  <a:lnTo>
                    <a:pt x="234" y="24"/>
                  </a:lnTo>
                  <a:lnTo>
                    <a:pt x="234" y="36"/>
                  </a:lnTo>
                  <a:lnTo>
                    <a:pt x="240" y="42"/>
                  </a:lnTo>
                  <a:lnTo>
                    <a:pt x="264" y="42"/>
                  </a:lnTo>
                  <a:close/>
                  <a:moveTo>
                    <a:pt x="936" y="276"/>
                  </a:moveTo>
                  <a:lnTo>
                    <a:pt x="930" y="276"/>
                  </a:lnTo>
                  <a:lnTo>
                    <a:pt x="924" y="282"/>
                  </a:lnTo>
                  <a:lnTo>
                    <a:pt x="912" y="288"/>
                  </a:lnTo>
                  <a:lnTo>
                    <a:pt x="906" y="294"/>
                  </a:lnTo>
                  <a:lnTo>
                    <a:pt x="900" y="288"/>
                  </a:lnTo>
                  <a:lnTo>
                    <a:pt x="888" y="288"/>
                  </a:lnTo>
                  <a:lnTo>
                    <a:pt x="882" y="282"/>
                  </a:lnTo>
                  <a:lnTo>
                    <a:pt x="876" y="282"/>
                  </a:lnTo>
                  <a:lnTo>
                    <a:pt x="852" y="306"/>
                  </a:lnTo>
                  <a:lnTo>
                    <a:pt x="822" y="282"/>
                  </a:lnTo>
                  <a:lnTo>
                    <a:pt x="846" y="282"/>
                  </a:lnTo>
                  <a:lnTo>
                    <a:pt x="858" y="276"/>
                  </a:lnTo>
                  <a:lnTo>
                    <a:pt x="864" y="276"/>
                  </a:lnTo>
                  <a:lnTo>
                    <a:pt x="870" y="264"/>
                  </a:lnTo>
                  <a:lnTo>
                    <a:pt x="870" y="246"/>
                  </a:lnTo>
                  <a:lnTo>
                    <a:pt x="882" y="234"/>
                  </a:lnTo>
                  <a:lnTo>
                    <a:pt x="888" y="222"/>
                  </a:lnTo>
                  <a:lnTo>
                    <a:pt x="876" y="210"/>
                  </a:lnTo>
                  <a:lnTo>
                    <a:pt x="846" y="210"/>
                  </a:lnTo>
                  <a:lnTo>
                    <a:pt x="846" y="204"/>
                  </a:lnTo>
                  <a:lnTo>
                    <a:pt x="840" y="198"/>
                  </a:lnTo>
                  <a:lnTo>
                    <a:pt x="840" y="192"/>
                  </a:lnTo>
                  <a:lnTo>
                    <a:pt x="834" y="186"/>
                  </a:lnTo>
                  <a:lnTo>
                    <a:pt x="828" y="186"/>
                  </a:lnTo>
                  <a:lnTo>
                    <a:pt x="822" y="192"/>
                  </a:lnTo>
                  <a:lnTo>
                    <a:pt x="822" y="210"/>
                  </a:lnTo>
                  <a:lnTo>
                    <a:pt x="816" y="198"/>
                  </a:lnTo>
                  <a:lnTo>
                    <a:pt x="816" y="180"/>
                  </a:lnTo>
                  <a:lnTo>
                    <a:pt x="792" y="180"/>
                  </a:lnTo>
                  <a:lnTo>
                    <a:pt x="786" y="210"/>
                  </a:lnTo>
                  <a:lnTo>
                    <a:pt x="780" y="204"/>
                  </a:lnTo>
                  <a:lnTo>
                    <a:pt x="774" y="192"/>
                  </a:lnTo>
                  <a:lnTo>
                    <a:pt x="774" y="186"/>
                  </a:lnTo>
                  <a:lnTo>
                    <a:pt x="768" y="180"/>
                  </a:lnTo>
                  <a:lnTo>
                    <a:pt x="768" y="156"/>
                  </a:lnTo>
                  <a:lnTo>
                    <a:pt x="738" y="168"/>
                  </a:lnTo>
                  <a:lnTo>
                    <a:pt x="744" y="162"/>
                  </a:lnTo>
                  <a:lnTo>
                    <a:pt x="756" y="156"/>
                  </a:lnTo>
                  <a:lnTo>
                    <a:pt x="762" y="156"/>
                  </a:lnTo>
                  <a:lnTo>
                    <a:pt x="762" y="144"/>
                  </a:lnTo>
                  <a:lnTo>
                    <a:pt x="750" y="138"/>
                  </a:lnTo>
                  <a:lnTo>
                    <a:pt x="744" y="138"/>
                  </a:lnTo>
                  <a:lnTo>
                    <a:pt x="744" y="132"/>
                  </a:lnTo>
                  <a:lnTo>
                    <a:pt x="750" y="132"/>
                  </a:lnTo>
                  <a:lnTo>
                    <a:pt x="762" y="126"/>
                  </a:lnTo>
                  <a:lnTo>
                    <a:pt x="774" y="126"/>
                  </a:lnTo>
                  <a:lnTo>
                    <a:pt x="792" y="120"/>
                  </a:lnTo>
                  <a:lnTo>
                    <a:pt x="804" y="120"/>
                  </a:lnTo>
                  <a:lnTo>
                    <a:pt x="810" y="114"/>
                  </a:lnTo>
                  <a:lnTo>
                    <a:pt x="726" y="114"/>
                  </a:lnTo>
                  <a:lnTo>
                    <a:pt x="690" y="120"/>
                  </a:lnTo>
                  <a:lnTo>
                    <a:pt x="678" y="120"/>
                  </a:lnTo>
                  <a:lnTo>
                    <a:pt x="690" y="132"/>
                  </a:lnTo>
                  <a:lnTo>
                    <a:pt x="678" y="132"/>
                  </a:lnTo>
                  <a:lnTo>
                    <a:pt x="666" y="138"/>
                  </a:lnTo>
                  <a:lnTo>
                    <a:pt x="654" y="138"/>
                  </a:lnTo>
                  <a:lnTo>
                    <a:pt x="642" y="144"/>
                  </a:lnTo>
                  <a:lnTo>
                    <a:pt x="636" y="144"/>
                  </a:lnTo>
                  <a:lnTo>
                    <a:pt x="624" y="150"/>
                  </a:lnTo>
                  <a:lnTo>
                    <a:pt x="606" y="168"/>
                  </a:lnTo>
                  <a:lnTo>
                    <a:pt x="594" y="174"/>
                  </a:lnTo>
                  <a:lnTo>
                    <a:pt x="576" y="174"/>
                  </a:lnTo>
                  <a:lnTo>
                    <a:pt x="564" y="162"/>
                  </a:lnTo>
                  <a:lnTo>
                    <a:pt x="546" y="156"/>
                  </a:lnTo>
                  <a:lnTo>
                    <a:pt x="534" y="144"/>
                  </a:lnTo>
                  <a:lnTo>
                    <a:pt x="522" y="138"/>
                  </a:lnTo>
                  <a:lnTo>
                    <a:pt x="510" y="126"/>
                  </a:lnTo>
                  <a:lnTo>
                    <a:pt x="492" y="126"/>
                  </a:lnTo>
                  <a:lnTo>
                    <a:pt x="450" y="132"/>
                  </a:lnTo>
                  <a:lnTo>
                    <a:pt x="372" y="132"/>
                  </a:lnTo>
                  <a:lnTo>
                    <a:pt x="360" y="120"/>
                  </a:lnTo>
                  <a:lnTo>
                    <a:pt x="354" y="108"/>
                  </a:lnTo>
                  <a:lnTo>
                    <a:pt x="354" y="84"/>
                  </a:lnTo>
                  <a:lnTo>
                    <a:pt x="348" y="72"/>
                  </a:lnTo>
                  <a:lnTo>
                    <a:pt x="336" y="60"/>
                  </a:lnTo>
                  <a:lnTo>
                    <a:pt x="324" y="54"/>
                  </a:lnTo>
                  <a:lnTo>
                    <a:pt x="276" y="54"/>
                  </a:lnTo>
                  <a:lnTo>
                    <a:pt x="240" y="60"/>
                  </a:lnTo>
                  <a:lnTo>
                    <a:pt x="222" y="72"/>
                  </a:lnTo>
                  <a:lnTo>
                    <a:pt x="210" y="78"/>
                  </a:lnTo>
                  <a:lnTo>
                    <a:pt x="204" y="78"/>
                  </a:lnTo>
                  <a:lnTo>
                    <a:pt x="180" y="90"/>
                  </a:lnTo>
                  <a:lnTo>
                    <a:pt x="162" y="96"/>
                  </a:lnTo>
                  <a:lnTo>
                    <a:pt x="144" y="108"/>
                  </a:lnTo>
                  <a:lnTo>
                    <a:pt x="138" y="120"/>
                  </a:lnTo>
                  <a:lnTo>
                    <a:pt x="138" y="144"/>
                  </a:lnTo>
                  <a:lnTo>
                    <a:pt x="150" y="168"/>
                  </a:lnTo>
                  <a:lnTo>
                    <a:pt x="156" y="186"/>
                  </a:lnTo>
                  <a:lnTo>
                    <a:pt x="162" y="198"/>
                  </a:lnTo>
                  <a:lnTo>
                    <a:pt x="156" y="210"/>
                  </a:lnTo>
                  <a:lnTo>
                    <a:pt x="150" y="228"/>
                  </a:lnTo>
                  <a:lnTo>
                    <a:pt x="138" y="234"/>
                  </a:lnTo>
                  <a:lnTo>
                    <a:pt x="132" y="246"/>
                  </a:lnTo>
                  <a:lnTo>
                    <a:pt x="126" y="252"/>
                  </a:lnTo>
                  <a:lnTo>
                    <a:pt x="120" y="252"/>
                  </a:lnTo>
                  <a:lnTo>
                    <a:pt x="126" y="222"/>
                  </a:lnTo>
                  <a:lnTo>
                    <a:pt x="114" y="222"/>
                  </a:lnTo>
                  <a:lnTo>
                    <a:pt x="108" y="216"/>
                  </a:lnTo>
                  <a:lnTo>
                    <a:pt x="96" y="210"/>
                  </a:lnTo>
                  <a:lnTo>
                    <a:pt x="90" y="204"/>
                  </a:lnTo>
                  <a:lnTo>
                    <a:pt x="84" y="192"/>
                  </a:lnTo>
                  <a:lnTo>
                    <a:pt x="96" y="168"/>
                  </a:lnTo>
                  <a:lnTo>
                    <a:pt x="108" y="156"/>
                  </a:lnTo>
                  <a:lnTo>
                    <a:pt x="120" y="132"/>
                  </a:lnTo>
                  <a:lnTo>
                    <a:pt x="120" y="78"/>
                  </a:lnTo>
                  <a:lnTo>
                    <a:pt x="114" y="66"/>
                  </a:lnTo>
                  <a:lnTo>
                    <a:pt x="114" y="54"/>
                  </a:lnTo>
                  <a:lnTo>
                    <a:pt x="108" y="48"/>
                  </a:lnTo>
                  <a:lnTo>
                    <a:pt x="108" y="54"/>
                  </a:lnTo>
                  <a:lnTo>
                    <a:pt x="102" y="66"/>
                  </a:lnTo>
                  <a:lnTo>
                    <a:pt x="90" y="78"/>
                  </a:lnTo>
                  <a:lnTo>
                    <a:pt x="72" y="84"/>
                  </a:lnTo>
                  <a:lnTo>
                    <a:pt x="48" y="108"/>
                  </a:lnTo>
                  <a:lnTo>
                    <a:pt x="36" y="144"/>
                  </a:lnTo>
                  <a:lnTo>
                    <a:pt x="36" y="162"/>
                  </a:lnTo>
                  <a:lnTo>
                    <a:pt x="30" y="168"/>
                  </a:lnTo>
                  <a:lnTo>
                    <a:pt x="30" y="192"/>
                  </a:lnTo>
                  <a:lnTo>
                    <a:pt x="6" y="216"/>
                  </a:lnTo>
                  <a:lnTo>
                    <a:pt x="0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40"/>
                  </a:lnTo>
                  <a:lnTo>
                    <a:pt x="18" y="228"/>
                  </a:lnTo>
                  <a:lnTo>
                    <a:pt x="24" y="228"/>
                  </a:lnTo>
                  <a:lnTo>
                    <a:pt x="36" y="240"/>
                  </a:lnTo>
                  <a:lnTo>
                    <a:pt x="42" y="252"/>
                  </a:lnTo>
                  <a:lnTo>
                    <a:pt x="42" y="288"/>
                  </a:lnTo>
                  <a:lnTo>
                    <a:pt x="48" y="294"/>
                  </a:lnTo>
                  <a:lnTo>
                    <a:pt x="60" y="300"/>
                  </a:lnTo>
                  <a:lnTo>
                    <a:pt x="66" y="306"/>
                  </a:lnTo>
                  <a:lnTo>
                    <a:pt x="66" y="318"/>
                  </a:lnTo>
                  <a:lnTo>
                    <a:pt x="54" y="342"/>
                  </a:lnTo>
                  <a:lnTo>
                    <a:pt x="54" y="384"/>
                  </a:lnTo>
                  <a:lnTo>
                    <a:pt x="66" y="384"/>
                  </a:lnTo>
                  <a:lnTo>
                    <a:pt x="66" y="396"/>
                  </a:lnTo>
                  <a:lnTo>
                    <a:pt x="72" y="408"/>
                  </a:lnTo>
                  <a:lnTo>
                    <a:pt x="78" y="414"/>
                  </a:lnTo>
                  <a:lnTo>
                    <a:pt x="102" y="414"/>
                  </a:lnTo>
                  <a:lnTo>
                    <a:pt x="108" y="408"/>
                  </a:lnTo>
                  <a:lnTo>
                    <a:pt x="120" y="408"/>
                  </a:lnTo>
                  <a:lnTo>
                    <a:pt x="132" y="414"/>
                  </a:lnTo>
                  <a:lnTo>
                    <a:pt x="138" y="414"/>
                  </a:lnTo>
                  <a:lnTo>
                    <a:pt x="150" y="420"/>
                  </a:lnTo>
                  <a:lnTo>
                    <a:pt x="162" y="420"/>
                  </a:lnTo>
                  <a:lnTo>
                    <a:pt x="168" y="414"/>
                  </a:lnTo>
                  <a:lnTo>
                    <a:pt x="168" y="408"/>
                  </a:lnTo>
                  <a:lnTo>
                    <a:pt x="180" y="408"/>
                  </a:lnTo>
                  <a:lnTo>
                    <a:pt x="186" y="414"/>
                  </a:lnTo>
                  <a:lnTo>
                    <a:pt x="198" y="420"/>
                  </a:lnTo>
                  <a:lnTo>
                    <a:pt x="222" y="420"/>
                  </a:lnTo>
                  <a:lnTo>
                    <a:pt x="222" y="426"/>
                  </a:lnTo>
                  <a:lnTo>
                    <a:pt x="228" y="432"/>
                  </a:lnTo>
                  <a:lnTo>
                    <a:pt x="234" y="444"/>
                  </a:lnTo>
                  <a:lnTo>
                    <a:pt x="240" y="462"/>
                  </a:lnTo>
                  <a:lnTo>
                    <a:pt x="264" y="486"/>
                  </a:lnTo>
                  <a:lnTo>
                    <a:pt x="288" y="486"/>
                  </a:lnTo>
                  <a:lnTo>
                    <a:pt x="288" y="480"/>
                  </a:lnTo>
                  <a:lnTo>
                    <a:pt x="306" y="480"/>
                  </a:lnTo>
                  <a:lnTo>
                    <a:pt x="312" y="486"/>
                  </a:lnTo>
                  <a:lnTo>
                    <a:pt x="336" y="486"/>
                  </a:lnTo>
                  <a:lnTo>
                    <a:pt x="342" y="480"/>
                  </a:lnTo>
                  <a:lnTo>
                    <a:pt x="366" y="486"/>
                  </a:lnTo>
                  <a:lnTo>
                    <a:pt x="372" y="480"/>
                  </a:lnTo>
                  <a:lnTo>
                    <a:pt x="384" y="474"/>
                  </a:lnTo>
                  <a:lnTo>
                    <a:pt x="402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390" y="510"/>
                  </a:lnTo>
                  <a:lnTo>
                    <a:pt x="390" y="534"/>
                  </a:lnTo>
                  <a:lnTo>
                    <a:pt x="384" y="540"/>
                  </a:lnTo>
                  <a:lnTo>
                    <a:pt x="378" y="540"/>
                  </a:lnTo>
                  <a:lnTo>
                    <a:pt x="366" y="552"/>
                  </a:lnTo>
                  <a:lnTo>
                    <a:pt x="366" y="576"/>
                  </a:lnTo>
                  <a:lnTo>
                    <a:pt x="372" y="588"/>
                  </a:lnTo>
                  <a:lnTo>
                    <a:pt x="372" y="618"/>
                  </a:lnTo>
                  <a:lnTo>
                    <a:pt x="366" y="630"/>
                  </a:lnTo>
                  <a:lnTo>
                    <a:pt x="366" y="642"/>
                  </a:lnTo>
                  <a:lnTo>
                    <a:pt x="372" y="648"/>
                  </a:lnTo>
                  <a:lnTo>
                    <a:pt x="384" y="648"/>
                  </a:lnTo>
                  <a:lnTo>
                    <a:pt x="384" y="672"/>
                  </a:lnTo>
                  <a:lnTo>
                    <a:pt x="390" y="684"/>
                  </a:lnTo>
                  <a:lnTo>
                    <a:pt x="402" y="690"/>
                  </a:lnTo>
                  <a:lnTo>
                    <a:pt x="408" y="702"/>
                  </a:lnTo>
                  <a:lnTo>
                    <a:pt x="408" y="708"/>
                  </a:lnTo>
                  <a:lnTo>
                    <a:pt x="402" y="720"/>
                  </a:lnTo>
                  <a:lnTo>
                    <a:pt x="372" y="750"/>
                  </a:lnTo>
                  <a:lnTo>
                    <a:pt x="366" y="750"/>
                  </a:lnTo>
                  <a:lnTo>
                    <a:pt x="390" y="762"/>
                  </a:lnTo>
                  <a:lnTo>
                    <a:pt x="402" y="774"/>
                  </a:lnTo>
                  <a:lnTo>
                    <a:pt x="414" y="774"/>
                  </a:lnTo>
                  <a:lnTo>
                    <a:pt x="414" y="798"/>
                  </a:lnTo>
                  <a:lnTo>
                    <a:pt x="420" y="804"/>
                  </a:lnTo>
                  <a:lnTo>
                    <a:pt x="420" y="822"/>
                  </a:lnTo>
                  <a:lnTo>
                    <a:pt x="426" y="828"/>
                  </a:lnTo>
                  <a:lnTo>
                    <a:pt x="426" y="846"/>
                  </a:lnTo>
                  <a:lnTo>
                    <a:pt x="432" y="858"/>
                  </a:lnTo>
                  <a:lnTo>
                    <a:pt x="432" y="876"/>
                  </a:lnTo>
                  <a:lnTo>
                    <a:pt x="444" y="888"/>
                  </a:lnTo>
                  <a:lnTo>
                    <a:pt x="450" y="900"/>
                  </a:lnTo>
                  <a:lnTo>
                    <a:pt x="450" y="906"/>
                  </a:lnTo>
                  <a:lnTo>
                    <a:pt x="462" y="918"/>
                  </a:lnTo>
                  <a:lnTo>
                    <a:pt x="468" y="918"/>
                  </a:lnTo>
                  <a:lnTo>
                    <a:pt x="480" y="924"/>
                  </a:lnTo>
                  <a:lnTo>
                    <a:pt x="486" y="924"/>
                  </a:lnTo>
                  <a:lnTo>
                    <a:pt x="498" y="918"/>
                  </a:lnTo>
                  <a:lnTo>
                    <a:pt x="504" y="912"/>
                  </a:lnTo>
                  <a:lnTo>
                    <a:pt x="516" y="906"/>
                  </a:lnTo>
                  <a:lnTo>
                    <a:pt x="522" y="900"/>
                  </a:lnTo>
                  <a:lnTo>
                    <a:pt x="528" y="906"/>
                  </a:lnTo>
                  <a:lnTo>
                    <a:pt x="528" y="930"/>
                  </a:lnTo>
                  <a:lnTo>
                    <a:pt x="534" y="930"/>
                  </a:lnTo>
                  <a:lnTo>
                    <a:pt x="546" y="918"/>
                  </a:lnTo>
                  <a:lnTo>
                    <a:pt x="558" y="894"/>
                  </a:lnTo>
                  <a:lnTo>
                    <a:pt x="570" y="882"/>
                  </a:lnTo>
                  <a:lnTo>
                    <a:pt x="588" y="882"/>
                  </a:lnTo>
                  <a:lnTo>
                    <a:pt x="594" y="876"/>
                  </a:lnTo>
                  <a:lnTo>
                    <a:pt x="630" y="858"/>
                  </a:lnTo>
                  <a:lnTo>
                    <a:pt x="636" y="846"/>
                  </a:lnTo>
                  <a:lnTo>
                    <a:pt x="636" y="816"/>
                  </a:lnTo>
                  <a:lnTo>
                    <a:pt x="678" y="816"/>
                  </a:lnTo>
                  <a:lnTo>
                    <a:pt x="684" y="810"/>
                  </a:lnTo>
                  <a:lnTo>
                    <a:pt x="690" y="798"/>
                  </a:lnTo>
                  <a:lnTo>
                    <a:pt x="690" y="792"/>
                  </a:lnTo>
                  <a:lnTo>
                    <a:pt x="684" y="786"/>
                  </a:lnTo>
                  <a:lnTo>
                    <a:pt x="636" y="780"/>
                  </a:lnTo>
                  <a:lnTo>
                    <a:pt x="636" y="750"/>
                  </a:lnTo>
                  <a:lnTo>
                    <a:pt x="630" y="738"/>
                  </a:lnTo>
                  <a:lnTo>
                    <a:pt x="618" y="726"/>
                  </a:lnTo>
                  <a:lnTo>
                    <a:pt x="624" y="720"/>
                  </a:lnTo>
                  <a:lnTo>
                    <a:pt x="624" y="690"/>
                  </a:lnTo>
                  <a:lnTo>
                    <a:pt x="618" y="684"/>
                  </a:lnTo>
                  <a:lnTo>
                    <a:pt x="606" y="678"/>
                  </a:lnTo>
                  <a:lnTo>
                    <a:pt x="588" y="660"/>
                  </a:lnTo>
                  <a:lnTo>
                    <a:pt x="588" y="630"/>
                  </a:lnTo>
                  <a:lnTo>
                    <a:pt x="594" y="636"/>
                  </a:lnTo>
                  <a:lnTo>
                    <a:pt x="594" y="642"/>
                  </a:lnTo>
                  <a:lnTo>
                    <a:pt x="636" y="642"/>
                  </a:lnTo>
                  <a:lnTo>
                    <a:pt x="642" y="648"/>
                  </a:lnTo>
                  <a:lnTo>
                    <a:pt x="642" y="666"/>
                  </a:lnTo>
                  <a:lnTo>
                    <a:pt x="654" y="666"/>
                  </a:lnTo>
                  <a:lnTo>
                    <a:pt x="666" y="660"/>
                  </a:lnTo>
                  <a:lnTo>
                    <a:pt x="678" y="666"/>
                  </a:lnTo>
                  <a:lnTo>
                    <a:pt x="684" y="660"/>
                  </a:lnTo>
                  <a:lnTo>
                    <a:pt x="696" y="660"/>
                  </a:lnTo>
                  <a:lnTo>
                    <a:pt x="702" y="666"/>
                  </a:lnTo>
                  <a:lnTo>
                    <a:pt x="708" y="678"/>
                  </a:lnTo>
                  <a:lnTo>
                    <a:pt x="720" y="690"/>
                  </a:lnTo>
                  <a:lnTo>
                    <a:pt x="732" y="696"/>
                  </a:lnTo>
                  <a:lnTo>
                    <a:pt x="738" y="690"/>
                  </a:lnTo>
                  <a:lnTo>
                    <a:pt x="738" y="672"/>
                  </a:lnTo>
                  <a:lnTo>
                    <a:pt x="744" y="660"/>
                  </a:lnTo>
                  <a:lnTo>
                    <a:pt x="744" y="648"/>
                  </a:lnTo>
                  <a:lnTo>
                    <a:pt x="750" y="642"/>
                  </a:lnTo>
                  <a:lnTo>
                    <a:pt x="768" y="642"/>
                  </a:lnTo>
                  <a:lnTo>
                    <a:pt x="774" y="648"/>
                  </a:lnTo>
                  <a:lnTo>
                    <a:pt x="792" y="648"/>
                  </a:lnTo>
                  <a:lnTo>
                    <a:pt x="804" y="642"/>
                  </a:lnTo>
                  <a:lnTo>
                    <a:pt x="828" y="618"/>
                  </a:lnTo>
                  <a:lnTo>
                    <a:pt x="840" y="612"/>
                  </a:lnTo>
                  <a:lnTo>
                    <a:pt x="864" y="612"/>
                  </a:lnTo>
                  <a:lnTo>
                    <a:pt x="864" y="600"/>
                  </a:lnTo>
                  <a:lnTo>
                    <a:pt x="876" y="600"/>
                  </a:lnTo>
                  <a:lnTo>
                    <a:pt x="882" y="594"/>
                  </a:lnTo>
                  <a:lnTo>
                    <a:pt x="882" y="558"/>
                  </a:lnTo>
                  <a:lnTo>
                    <a:pt x="846" y="522"/>
                  </a:lnTo>
                  <a:lnTo>
                    <a:pt x="840" y="510"/>
                  </a:lnTo>
                  <a:lnTo>
                    <a:pt x="834" y="504"/>
                  </a:lnTo>
                  <a:lnTo>
                    <a:pt x="834" y="492"/>
                  </a:lnTo>
                  <a:lnTo>
                    <a:pt x="846" y="486"/>
                  </a:lnTo>
                  <a:lnTo>
                    <a:pt x="852" y="486"/>
                  </a:lnTo>
                  <a:lnTo>
                    <a:pt x="864" y="480"/>
                  </a:lnTo>
                  <a:lnTo>
                    <a:pt x="864" y="462"/>
                  </a:lnTo>
                  <a:lnTo>
                    <a:pt x="846" y="444"/>
                  </a:lnTo>
                  <a:lnTo>
                    <a:pt x="846" y="438"/>
                  </a:lnTo>
                  <a:lnTo>
                    <a:pt x="876" y="438"/>
                  </a:lnTo>
                  <a:lnTo>
                    <a:pt x="888" y="432"/>
                  </a:lnTo>
                  <a:lnTo>
                    <a:pt x="900" y="432"/>
                  </a:lnTo>
                  <a:lnTo>
                    <a:pt x="912" y="426"/>
                  </a:lnTo>
                  <a:lnTo>
                    <a:pt x="918" y="420"/>
                  </a:lnTo>
                  <a:lnTo>
                    <a:pt x="918" y="402"/>
                  </a:lnTo>
                  <a:lnTo>
                    <a:pt x="894" y="402"/>
                  </a:lnTo>
                  <a:lnTo>
                    <a:pt x="894" y="360"/>
                  </a:lnTo>
                  <a:lnTo>
                    <a:pt x="906" y="348"/>
                  </a:lnTo>
                  <a:lnTo>
                    <a:pt x="918" y="348"/>
                  </a:lnTo>
                  <a:lnTo>
                    <a:pt x="924" y="342"/>
                  </a:lnTo>
                  <a:lnTo>
                    <a:pt x="930" y="342"/>
                  </a:lnTo>
                  <a:lnTo>
                    <a:pt x="936" y="336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942" y="282"/>
                  </a:lnTo>
                  <a:lnTo>
                    <a:pt x="936" y="27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6" name="USA (Alaska)" descr="© INSCALE GmbH, 05.05.2010&#10;http://www.presentationload.com/">
              <a:extLst>
                <a:ext uri="{FF2B5EF4-FFF2-40B4-BE49-F238E27FC236}">
                  <a16:creationId xmlns:a16="http://schemas.microsoft.com/office/drawing/2014/main" id="{F44F526C-009D-B113-9675-ED90EA7C113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99011" y="1107572"/>
              <a:ext cx="1165144" cy="504009"/>
            </a:xfrm>
            <a:custGeom>
              <a:avLst/>
              <a:gdLst>
                <a:gd name="T0" fmla="*/ 2147483647 w 3072"/>
                <a:gd name="T1" fmla="*/ 2147483647 h 1332"/>
                <a:gd name="T2" fmla="*/ 2147483647 w 3072"/>
                <a:gd name="T3" fmla="*/ 2147483647 h 1332"/>
                <a:gd name="T4" fmla="*/ 2147483647 w 3072"/>
                <a:gd name="T5" fmla="*/ 2147483647 h 1332"/>
                <a:gd name="T6" fmla="*/ 2147483647 w 3072"/>
                <a:gd name="T7" fmla="*/ 2147483647 h 1332"/>
                <a:gd name="T8" fmla="*/ 2147483647 w 3072"/>
                <a:gd name="T9" fmla="*/ 2147483647 h 1332"/>
                <a:gd name="T10" fmla="*/ 2147483647 w 3072"/>
                <a:gd name="T11" fmla="*/ 2147483647 h 1332"/>
                <a:gd name="T12" fmla="*/ 2147483647 w 3072"/>
                <a:gd name="T13" fmla="*/ 2147483647 h 1332"/>
                <a:gd name="T14" fmla="*/ 2147483647 w 3072"/>
                <a:gd name="T15" fmla="*/ 2147483647 h 1332"/>
                <a:gd name="T16" fmla="*/ 2147483647 w 3072"/>
                <a:gd name="T17" fmla="*/ 2147483647 h 1332"/>
                <a:gd name="T18" fmla="*/ 2147483647 w 3072"/>
                <a:gd name="T19" fmla="*/ 2147483647 h 1332"/>
                <a:gd name="T20" fmla="*/ 2147483647 w 3072"/>
                <a:gd name="T21" fmla="*/ 2147483647 h 1332"/>
                <a:gd name="T22" fmla="*/ 2147483647 w 3072"/>
                <a:gd name="T23" fmla="*/ 0 h 1332"/>
                <a:gd name="T24" fmla="*/ 2147483647 w 3072"/>
                <a:gd name="T25" fmla="*/ 2147483647 h 1332"/>
                <a:gd name="T26" fmla="*/ 2147483647 w 3072"/>
                <a:gd name="T27" fmla="*/ 2147483647 h 1332"/>
                <a:gd name="T28" fmla="*/ 2147483647 w 3072"/>
                <a:gd name="T29" fmla="*/ 2147483647 h 1332"/>
                <a:gd name="T30" fmla="*/ 2147483647 w 3072"/>
                <a:gd name="T31" fmla="*/ 2147483647 h 1332"/>
                <a:gd name="T32" fmla="*/ 2147483647 w 3072"/>
                <a:gd name="T33" fmla="*/ 2147483647 h 1332"/>
                <a:gd name="T34" fmla="*/ 2147483647 w 3072"/>
                <a:gd name="T35" fmla="*/ 2147483647 h 1332"/>
                <a:gd name="T36" fmla="*/ 2147483647 w 3072"/>
                <a:gd name="T37" fmla="*/ 2147483647 h 1332"/>
                <a:gd name="T38" fmla="*/ 2147483647 w 3072"/>
                <a:gd name="T39" fmla="*/ 2147483647 h 1332"/>
                <a:gd name="T40" fmla="*/ 2147483647 w 3072"/>
                <a:gd name="T41" fmla="*/ 2147483647 h 1332"/>
                <a:gd name="T42" fmla="*/ 2147483647 w 3072"/>
                <a:gd name="T43" fmla="*/ 2147483647 h 1332"/>
                <a:gd name="T44" fmla="*/ 2147483647 w 3072"/>
                <a:gd name="T45" fmla="*/ 2147483647 h 1332"/>
                <a:gd name="T46" fmla="*/ 2147483647 w 3072"/>
                <a:gd name="T47" fmla="*/ 2147483647 h 1332"/>
                <a:gd name="T48" fmla="*/ 2147483647 w 3072"/>
                <a:gd name="T49" fmla="*/ 2147483647 h 1332"/>
                <a:gd name="T50" fmla="*/ 2147483647 w 3072"/>
                <a:gd name="T51" fmla="*/ 2147483647 h 1332"/>
                <a:gd name="T52" fmla="*/ 2147483647 w 3072"/>
                <a:gd name="T53" fmla="*/ 2147483647 h 1332"/>
                <a:gd name="T54" fmla="*/ 2147483647 w 3072"/>
                <a:gd name="T55" fmla="*/ 2147483647 h 1332"/>
                <a:gd name="T56" fmla="*/ 2147483647 w 3072"/>
                <a:gd name="T57" fmla="*/ 2147483647 h 1332"/>
                <a:gd name="T58" fmla="*/ 2147483647 w 3072"/>
                <a:gd name="T59" fmla="*/ 2147483647 h 1332"/>
                <a:gd name="T60" fmla="*/ 2147483647 w 3072"/>
                <a:gd name="T61" fmla="*/ 2147483647 h 1332"/>
                <a:gd name="T62" fmla="*/ 2147483647 w 3072"/>
                <a:gd name="T63" fmla="*/ 2147483647 h 1332"/>
                <a:gd name="T64" fmla="*/ 2147483647 w 3072"/>
                <a:gd name="T65" fmla="*/ 2147483647 h 1332"/>
                <a:gd name="T66" fmla="*/ 2147483647 w 3072"/>
                <a:gd name="T67" fmla="*/ 2147483647 h 1332"/>
                <a:gd name="T68" fmla="*/ 2147483647 w 3072"/>
                <a:gd name="T69" fmla="*/ 2147483647 h 1332"/>
                <a:gd name="T70" fmla="*/ 2147483647 w 3072"/>
                <a:gd name="T71" fmla="*/ 2147483647 h 1332"/>
                <a:gd name="T72" fmla="*/ 2147483647 w 3072"/>
                <a:gd name="T73" fmla="*/ 2147483647 h 1332"/>
                <a:gd name="T74" fmla="*/ 2147483647 w 3072"/>
                <a:gd name="T75" fmla="*/ 2147483647 h 1332"/>
                <a:gd name="T76" fmla="*/ 2147483647 w 3072"/>
                <a:gd name="T77" fmla="*/ 2147483647 h 1332"/>
                <a:gd name="T78" fmla="*/ 2147483647 w 3072"/>
                <a:gd name="T79" fmla="*/ 2147483647 h 1332"/>
                <a:gd name="T80" fmla="*/ 2147483647 w 3072"/>
                <a:gd name="T81" fmla="*/ 2147483647 h 1332"/>
                <a:gd name="T82" fmla="*/ 2147483647 w 3072"/>
                <a:gd name="T83" fmla="*/ 2147483647 h 1332"/>
                <a:gd name="T84" fmla="*/ 2147483647 w 3072"/>
                <a:gd name="T85" fmla="*/ 2147483647 h 1332"/>
                <a:gd name="T86" fmla="*/ 2147483647 w 3072"/>
                <a:gd name="T87" fmla="*/ 2147483647 h 1332"/>
                <a:gd name="T88" fmla="*/ 2147483647 w 3072"/>
                <a:gd name="T89" fmla="*/ 2147483647 h 1332"/>
                <a:gd name="T90" fmla="*/ 2147483647 w 3072"/>
                <a:gd name="T91" fmla="*/ 2147483647 h 1332"/>
                <a:gd name="T92" fmla="*/ 2147483647 w 3072"/>
                <a:gd name="T93" fmla="*/ 2147483647 h 1332"/>
                <a:gd name="T94" fmla="*/ 2147483647 w 3072"/>
                <a:gd name="T95" fmla="*/ 2147483647 h 1332"/>
                <a:gd name="T96" fmla="*/ 2147483647 w 3072"/>
                <a:gd name="T97" fmla="*/ 2147483647 h 1332"/>
                <a:gd name="T98" fmla="*/ 2147483647 w 3072"/>
                <a:gd name="T99" fmla="*/ 2147483647 h 1332"/>
                <a:gd name="T100" fmla="*/ 2147483647 w 3072"/>
                <a:gd name="T101" fmla="*/ 2147483647 h 1332"/>
                <a:gd name="T102" fmla="*/ 2147483647 w 3072"/>
                <a:gd name="T103" fmla="*/ 2147483647 h 1332"/>
                <a:gd name="T104" fmla="*/ 2147483647 w 3072"/>
                <a:gd name="T105" fmla="*/ 2147483647 h 1332"/>
                <a:gd name="T106" fmla="*/ 2147483647 w 3072"/>
                <a:gd name="T107" fmla="*/ 2147483647 h 1332"/>
                <a:gd name="T108" fmla="*/ 2147483647 w 3072"/>
                <a:gd name="T109" fmla="*/ 2147483647 h 1332"/>
                <a:gd name="T110" fmla="*/ 2147483647 w 3072"/>
                <a:gd name="T111" fmla="*/ 2147483647 h 1332"/>
                <a:gd name="T112" fmla="*/ 2147483647 w 3072"/>
                <a:gd name="T113" fmla="*/ 2147483647 h 1332"/>
                <a:gd name="T114" fmla="*/ 2147483647 w 3072"/>
                <a:gd name="T115" fmla="*/ 2147483647 h 1332"/>
                <a:gd name="T116" fmla="*/ 2147483647 w 3072"/>
                <a:gd name="T117" fmla="*/ 2147483647 h 1332"/>
                <a:gd name="T118" fmla="*/ 2147483647 w 3072"/>
                <a:gd name="T119" fmla="*/ 2147483647 h 1332"/>
                <a:gd name="T120" fmla="*/ 2147483647 w 3072"/>
                <a:gd name="T121" fmla="*/ 2147483647 h 13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72"/>
                <a:gd name="T184" fmla="*/ 0 h 1332"/>
                <a:gd name="T185" fmla="*/ 3072 w 3072"/>
                <a:gd name="T186" fmla="*/ 1332 h 133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72" h="1332">
                  <a:moveTo>
                    <a:pt x="2454" y="930"/>
                  </a:moveTo>
                  <a:lnTo>
                    <a:pt x="2418" y="966"/>
                  </a:lnTo>
                  <a:lnTo>
                    <a:pt x="2400" y="1002"/>
                  </a:lnTo>
                  <a:lnTo>
                    <a:pt x="2412" y="1002"/>
                  </a:lnTo>
                  <a:lnTo>
                    <a:pt x="2448" y="984"/>
                  </a:lnTo>
                  <a:lnTo>
                    <a:pt x="2460" y="972"/>
                  </a:lnTo>
                  <a:lnTo>
                    <a:pt x="2460" y="954"/>
                  </a:lnTo>
                  <a:lnTo>
                    <a:pt x="2472" y="942"/>
                  </a:lnTo>
                  <a:lnTo>
                    <a:pt x="2460" y="930"/>
                  </a:lnTo>
                  <a:lnTo>
                    <a:pt x="2454" y="930"/>
                  </a:lnTo>
                  <a:close/>
                  <a:moveTo>
                    <a:pt x="2400" y="930"/>
                  </a:moveTo>
                  <a:lnTo>
                    <a:pt x="2388" y="930"/>
                  </a:lnTo>
                  <a:lnTo>
                    <a:pt x="2376" y="936"/>
                  </a:lnTo>
                  <a:lnTo>
                    <a:pt x="2364" y="948"/>
                  </a:lnTo>
                  <a:lnTo>
                    <a:pt x="2364" y="954"/>
                  </a:lnTo>
                  <a:lnTo>
                    <a:pt x="2370" y="966"/>
                  </a:lnTo>
                  <a:lnTo>
                    <a:pt x="2376" y="972"/>
                  </a:lnTo>
                  <a:lnTo>
                    <a:pt x="2406" y="972"/>
                  </a:lnTo>
                  <a:lnTo>
                    <a:pt x="2412" y="960"/>
                  </a:lnTo>
                  <a:lnTo>
                    <a:pt x="2418" y="954"/>
                  </a:lnTo>
                  <a:lnTo>
                    <a:pt x="2418" y="942"/>
                  </a:lnTo>
                  <a:lnTo>
                    <a:pt x="2406" y="936"/>
                  </a:lnTo>
                  <a:lnTo>
                    <a:pt x="2400" y="930"/>
                  </a:lnTo>
                  <a:close/>
                  <a:moveTo>
                    <a:pt x="2316" y="1188"/>
                  </a:moveTo>
                  <a:lnTo>
                    <a:pt x="2328" y="1188"/>
                  </a:lnTo>
                  <a:lnTo>
                    <a:pt x="2340" y="1152"/>
                  </a:lnTo>
                  <a:lnTo>
                    <a:pt x="2322" y="1158"/>
                  </a:lnTo>
                  <a:lnTo>
                    <a:pt x="2316" y="1188"/>
                  </a:lnTo>
                  <a:close/>
                  <a:moveTo>
                    <a:pt x="2388" y="1074"/>
                  </a:moveTo>
                  <a:lnTo>
                    <a:pt x="2370" y="1086"/>
                  </a:lnTo>
                  <a:lnTo>
                    <a:pt x="2382" y="1098"/>
                  </a:lnTo>
                  <a:lnTo>
                    <a:pt x="2388" y="1098"/>
                  </a:lnTo>
                  <a:lnTo>
                    <a:pt x="2382" y="1104"/>
                  </a:lnTo>
                  <a:lnTo>
                    <a:pt x="2376" y="1104"/>
                  </a:lnTo>
                  <a:lnTo>
                    <a:pt x="2364" y="1116"/>
                  </a:lnTo>
                  <a:lnTo>
                    <a:pt x="2358" y="1116"/>
                  </a:lnTo>
                  <a:lnTo>
                    <a:pt x="2352" y="1122"/>
                  </a:lnTo>
                  <a:lnTo>
                    <a:pt x="2352" y="1152"/>
                  </a:lnTo>
                  <a:lnTo>
                    <a:pt x="2358" y="1164"/>
                  </a:lnTo>
                  <a:lnTo>
                    <a:pt x="2358" y="1188"/>
                  </a:lnTo>
                  <a:lnTo>
                    <a:pt x="2370" y="1182"/>
                  </a:lnTo>
                  <a:lnTo>
                    <a:pt x="2376" y="1170"/>
                  </a:lnTo>
                  <a:lnTo>
                    <a:pt x="2388" y="1164"/>
                  </a:lnTo>
                  <a:lnTo>
                    <a:pt x="2394" y="1158"/>
                  </a:lnTo>
                  <a:lnTo>
                    <a:pt x="2394" y="1146"/>
                  </a:lnTo>
                  <a:lnTo>
                    <a:pt x="2382" y="1134"/>
                  </a:lnTo>
                  <a:lnTo>
                    <a:pt x="2394" y="1134"/>
                  </a:lnTo>
                  <a:lnTo>
                    <a:pt x="2412" y="1116"/>
                  </a:lnTo>
                  <a:lnTo>
                    <a:pt x="2412" y="1098"/>
                  </a:lnTo>
                  <a:lnTo>
                    <a:pt x="2388" y="1074"/>
                  </a:lnTo>
                  <a:close/>
                  <a:moveTo>
                    <a:pt x="2562" y="1080"/>
                  </a:moveTo>
                  <a:lnTo>
                    <a:pt x="2550" y="1080"/>
                  </a:lnTo>
                  <a:lnTo>
                    <a:pt x="2550" y="1074"/>
                  </a:lnTo>
                  <a:lnTo>
                    <a:pt x="2544" y="1068"/>
                  </a:lnTo>
                  <a:lnTo>
                    <a:pt x="2538" y="1068"/>
                  </a:lnTo>
                  <a:lnTo>
                    <a:pt x="2532" y="1062"/>
                  </a:lnTo>
                  <a:lnTo>
                    <a:pt x="2520" y="1056"/>
                  </a:lnTo>
                  <a:lnTo>
                    <a:pt x="2514" y="1050"/>
                  </a:lnTo>
                  <a:lnTo>
                    <a:pt x="2514" y="1044"/>
                  </a:lnTo>
                  <a:lnTo>
                    <a:pt x="2520" y="1032"/>
                  </a:lnTo>
                  <a:lnTo>
                    <a:pt x="2520" y="1020"/>
                  </a:lnTo>
                  <a:lnTo>
                    <a:pt x="2526" y="1008"/>
                  </a:lnTo>
                  <a:lnTo>
                    <a:pt x="2532" y="1002"/>
                  </a:lnTo>
                  <a:lnTo>
                    <a:pt x="2532" y="960"/>
                  </a:lnTo>
                  <a:lnTo>
                    <a:pt x="2550" y="924"/>
                  </a:lnTo>
                  <a:lnTo>
                    <a:pt x="2550" y="906"/>
                  </a:lnTo>
                  <a:lnTo>
                    <a:pt x="2544" y="894"/>
                  </a:lnTo>
                  <a:lnTo>
                    <a:pt x="2526" y="876"/>
                  </a:lnTo>
                  <a:lnTo>
                    <a:pt x="2538" y="864"/>
                  </a:lnTo>
                  <a:lnTo>
                    <a:pt x="2538" y="834"/>
                  </a:lnTo>
                  <a:lnTo>
                    <a:pt x="2544" y="828"/>
                  </a:lnTo>
                  <a:lnTo>
                    <a:pt x="2550" y="828"/>
                  </a:lnTo>
                  <a:lnTo>
                    <a:pt x="2556" y="822"/>
                  </a:lnTo>
                  <a:lnTo>
                    <a:pt x="2550" y="816"/>
                  </a:lnTo>
                  <a:lnTo>
                    <a:pt x="2532" y="810"/>
                  </a:lnTo>
                  <a:lnTo>
                    <a:pt x="2520" y="810"/>
                  </a:lnTo>
                  <a:lnTo>
                    <a:pt x="2502" y="816"/>
                  </a:lnTo>
                  <a:lnTo>
                    <a:pt x="2490" y="816"/>
                  </a:lnTo>
                  <a:lnTo>
                    <a:pt x="2484" y="822"/>
                  </a:lnTo>
                  <a:lnTo>
                    <a:pt x="2478" y="822"/>
                  </a:lnTo>
                  <a:lnTo>
                    <a:pt x="2478" y="834"/>
                  </a:lnTo>
                  <a:lnTo>
                    <a:pt x="2460" y="834"/>
                  </a:lnTo>
                  <a:lnTo>
                    <a:pt x="2454" y="840"/>
                  </a:lnTo>
                  <a:lnTo>
                    <a:pt x="2442" y="846"/>
                  </a:lnTo>
                  <a:lnTo>
                    <a:pt x="2430" y="846"/>
                  </a:lnTo>
                  <a:lnTo>
                    <a:pt x="2418" y="852"/>
                  </a:lnTo>
                  <a:lnTo>
                    <a:pt x="2406" y="852"/>
                  </a:lnTo>
                  <a:lnTo>
                    <a:pt x="2400" y="858"/>
                  </a:lnTo>
                  <a:lnTo>
                    <a:pt x="2394" y="858"/>
                  </a:lnTo>
                  <a:lnTo>
                    <a:pt x="2388" y="864"/>
                  </a:lnTo>
                  <a:lnTo>
                    <a:pt x="2376" y="870"/>
                  </a:lnTo>
                  <a:lnTo>
                    <a:pt x="2370" y="876"/>
                  </a:lnTo>
                  <a:lnTo>
                    <a:pt x="2364" y="876"/>
                  </a:lnTo>
                  <a:lnTo>
                    <a:pt x="2364" y="864"/>
                  </a:lnTo>
                  <a:lnTo>
                    <a:pt x="2382" y="846"/>
                  </a:lnTo>
                  <a:lnTo>
                    <a:pt x="2376" y="840"/>
                  </a:lnTo>
                  <a:lnTo>
                    <a:pt x="2364" y="834"/>
                  </a:lnTo>
                  <a:lnTo>
                    <a:pt x="2358" y="828"/>
                  </a:lnTo>
                  <a:lnTo>
                    <a:pt x="2358" y="810"/>
                  </a:lnTo>
                  <a:lnTo>
                    <a:pt x="2352" y="798"/>
                  </a:lnTo>
                  <a:lnTo>
                    <a:pt x="2352" y="792"/>
                  </a:lnTo>
                  <a:lnTo>
                    <a:pt x="2376" y="768"/>
                  </a:lnTo>
                  <a:lnTo>
                    <a:pt x="2340" y="768"/>
                  </a:lnTo>
                  <a:lnTo>
                    <a:pt x="2328" y="780"/>
                  </a:lnTo>
                  <a:lnTo>
                    <a:pt x="2274" y="780"/>
                  </a:lnTo>
                  <a:lnTo>
                    <a:pt x="2274" y="768"/>
                  </a:lnTo>
                  <a:lnTo>
                    <a:pt x="2280" y="756"/>
                  </a:lnTo>
                  <a:lnTo>
                    <a:pt x="2292" y="750"/>
                  </a:lnTo>
                  <a:lnTo>
                    <a:pt x="2298" y="744"/>
                  </a:lnTo>
                  <a:lnTo>
                    <a:pt x="3072" y="108"/>
                  </a:lnTo>
                  <a:lnTo>
                    <a:pt x="3054" y="108"/>
                  </a:lnTo>
                  <a:lnTo>
                    <a:pt x="3054" y="102"/>
                  </a:lnTo>
                  <a:lnTo>
                    <a:pt x="3048" y="90"/>
                  </a:lnTo>
                  <a:lnTo>
                    <a:pt x="3036" y="84"/>
                  </a:lnTo>
                  <a:lnTo>
                    <a:pt x="3030" y="78"/>
                  </a:lnTo>
                  <a:lnTo>
                    <a:pt x="3012" y="78"/>
                  </a:lnTo>
                  <a:lnTo>
                    <a:pt x="2988" y="84"/>
                  </a:lnTo>
                  <a:lnTo>
                    <a:pt x="2964" y="84"/>
                  </a:lnTo>
                  <a:lnTo>
                    <a:pt x="2928" y="96"/>
                  </a:lnTo>
                  <a:lnTo>
                    <a:pt x="2916" y="96"/>
                  </a:lnTo>
                  <a:lnTo>
                    <a:pt x="2892" y="84"/>
                  </a:lnTo>
                  <a:lnTo>
                    <a:pt x="2886" y="78"/>
                  </a:lnTo>
                  <a:lnTo>
                    <a:pt x="2874" y="72"/>
                  </a:lnTo>
                  <a:lnTo>
                    <a:pt x="2784" y="72"/>
                  </a:lnTo>
                  <a:lnTo>
                    <a:pt x="2772" y="66"/>
                  </a:lnTo>
                  <a:lnTo>
                    <a:pt x="2766" y="60"/>
                  </a:lnTo>
                  <a:lnTo>
                    <a:pt x="2748" y="60"/>
                  </a:lnTo>
                  <a:lnTo>
                    <a:pt x="2736" y="54"/>
                  </a:lnTo>
                  <a:lnTo>
                    <a:pt x="2598" y="54"/>
                  </a:lnTo>
                  <a:lnTo>
                    <a:pt x="2598" y="42"/>
                  </a:lnTo>
                  <a:lnTo>
                    <a:pt x="2604" y="36"/>
                  </a:lnTo>
                  <a:lnTo>
                    <a:pt x="2592" y="36"/>
                  </a:lnTo>
                  <a:lnTo>
                    <a:pt x="2574" y="30"/>
                  </a:lnTo>
                  <a:lnTo>
                    <a:pt x="2562" y="30"/>
                  </a:lnTo>
                  <a:lnTo>
                    <a:pt x="2550" y="24"/>
                  </a:lnTo>
                  <a:lnTo>
                    <a:pt x="2532" y="24"/>
                  </a:lnTo>
                  <a:lnTo>
                    <a:pt x="2520" y="30"/>
                  </a:lnTo>
                  <a:lnTo>
                    <a:pt x="2496" y="30"/>
                  </a:lnTo>
                  <a:lnTo>
                    <a:pt x="2490" y="36"/>
                  </a:lnTo>
                  <a:lnTo>
                    <a:pt x="2484" y="36"/>
                  </a:lnTo>
                  <a:lnTo>
                    <a:pt x="2514" y="0"/>
                  </a:lnTo>
                  <a:lnTo>
                    <a:pt x="2430" y="36"/>
                  </a:lnTo>
                  <a:lnTo>
                    <a:pt x="2460" y="0"/>
                  </a:lnTo>
                  <a:lnTo>
                    <a:pt x="2430" y="0"/>
                  </a:lnTo>
                  <a:lnTo>
                    <a:pt x="2418" y="6"/>
                  </a:lnTo>
                  <a:lnTo>
                    <a:pt x="2412" y="12"/>
                  </a:lnTo>
                  <a:lnTo>
                    <a:pt x="2358" y="30"/>
                  </a:lnTo>
                  <a:lnTo>
                    <a:pt x="2232" y="30"/>
                  </a:lnTo>
                  <a:lnTo>
                    <a:pt x="2214" y="36"/>
                  </a:lnTo>
                  <a:lnTo>
                    <a:pt x="2208" y="42"/>
                  </a:lnTo>
                  <a:lnTo>
                    <a:pt x="2184" y="54"/>
                  </a:lnTo>
                  <a:lnTo>
                    <a:pt x="2172" y="54"/>
                  </a:lnTo>
                  <a:lnTo>
                    <a:pt x="2166" y="60"/>
                  </a:lnTo>
                  <a:lnTo>
                    <a:pt x="2046" y="60"/>
                  </a:lnTo>
                  <a:lnTo>
                    <a:pt x="2004" y="72"/>
                  </a:lnTo>
                  <a:lnTo>
                    <a:pt x="1956" y="102"/>
                  </a:lnTo>
                  <a:lnTo>
                    <a:pt x="1902" y="132"/>
                  </a:lnTo>
                  <a:lnTo>
                    <a:pt x="1854" y="144"/>
                  </a:lnTo>
                  <a:lnTo>
                    <a:pt x="1758" y="156"/>
                  </a:lnTo>
                  <a:lnTo>
                    <a:pt x="1722" y="162"/>
                  </a:lnTo>
                  <a:lnTo>
                    <a:pt x="1704" y="162"/>
                  </a:lnTo>
                  <a:lnTo>
                    <a:pt x="1698" y="168"/>
                  </a:lnTo>
                  <a:lnTo>
                    <a:pt x="1644" y="186"/>
                  </a:lnTo>
                  <a:lnTo>
                    <a:pt x="1632" y="192"/>
                  </a:lnTo>
                  <a:lnTo>
                    <a:pt x="1620" y="192"/>
                  </a:lnTo>
                  <a:lnTo>
                    <a:pt x="1620" y="198"/>
                  </a:lnTo>
                  <a:lnTo>
                    <a:pt x="1626" y="204"/>
                  </a:lnTo>
                  <a:lnTo>
                    <a:pt x="1638" y="210"/>
                  </a:lnTo>
                  <a:lnTo>
                    <a:pt x="1650" y="222"/>
                  </a:lnTo>
                  <a:lnTo>
                    <a:pt x="1656" y="222"/>
                  </a:lnTo>
                  <a:lnTo>
                    <a:pt x="1662" y="234"/>
                  </a:lnTo>
                  <a:lnTo>
                    <a:pt x="1662" y="240"/>
                  </a:lnTo>
                  <a:lnTo>
                    <a:pt x="1668" y="252"/>
                  </a:lnTo>
                  <a:lnTo>
                    <a:pt x="1668" y="264"/>
                  </a:lnTo>
                  <a:lnTo>
                    <a:pt x="1662" y="264"/>
                  </a:lnTo>
                  <a:lnTo>
                    <a:pt x="1650" y="270"/>
                  </a:lnTo>
                  <a:lnTo>
                    <a:pt x="1644" y="282"/>
                  </a:lnTo>
                  <a:lnTo>
                    <a:pt x="1734" y="282"/>
                  </a:lnTo>
                  <a:lnTo>
                    <a:pt x="1704" y="318"/>
                  </a:lnTo>
                  <a:lnTo>
                    <a:pt x="1770" y="318"/>
                  </a:lnTo>
                  <a:lnTo>
                    <a:pt x="1764" y="336"/>
                  </a:lnTo>
                  <a:lnTo>
                    <a:pt x="1710" y="336"/>
                  </a:lnTo>
                  <a:lnTo>
                    <a:pt x="1698" y="348"/>
                  </a:lnTo>
                  <a:lnTo>
                    <a:pt x="1632" y="348"/>
                  </a:lnTo>
                  <a:lnTo>
                    <a:pt x="1614" y="354"/>
                  </a:lnTo>
                  <a:lnTo>
                    <a:pt x="1560" y="354"/>
                  </a:lnTo>
                  <a:lnTo>
                    <a:pt x="1554" y="348"/>
                  </a:lnTo>
                  <a:lnTo>
                    <a:pt x="1548" y="348"/>
                  </a:lnTo>
                  <a:lnTo>
                    <a:pt x="1554" y="342"/>
                  </a:lnTo>
                  <a:lnTo>
                    <a:pt x="1560" y="342"/>
                  </a:lnTo>
                  <a:lnTo>
                    <a:pt x="1572" y="330"/>
                  </a:lnTo>
                  <a:lnTo>
                    <a:pt x="1566" y="324"/>
                  </a:lnTo>
                  <a:lnTo>
                    <a:pt x="1458" y="324"/>
                  </a:lnTo>
                  <a:lnTo>
                    <a:pt x="1452" y="330"/>
                  </a:lnTo>
                  <a:lnTo>
                    <a:pt x="1452" y="348"/>
                  </a:lnTo>
                  <a:lnTo>
                    <a:pt x="1434" y="348"/>
                  </a:lnTo>
                  <a:lnTo>
                    <a:pt x="1422" y="354"/>
                  </a:lnTo>
                  <a:lnTo>
                    <a:pt x="1404" y="354"/>
                  </a:lnTo>
                  <a:lnTo>
                    <a:pt x="1386" y="360"/>
                  </a:lnTo>
                  <a:lnTo>
                    <a:pt x="1338" y="360"/>
                  </a:lnTo>
                  <a:lnTo>
                    <a:pt x="1308" y="366"/>
                  </a:lnTo>
                  <a:lnTo>
                    <a:pt x="1254" y="384"/>
                  </a:lnTo>
                  <a:lnTo>
                    <a:pt x="1254" y="390"/>
                  </a:lnTo>
                  <a:lnTo>
                    <a:pt x="1272" y="396"/>
                  </a:lnTo>
                  <a:lnTo>
                    <a:pt x="1284" y="402"/>
                  </a:lnTo>
                  <a:lnTo>
                    <a:pt x="1314" y="402"/>
                  </a:lnTo>
                  <a:lnTo>
                    <a:pt x="1272" y="420"/>
                  </a:lnTo>
                  <a:lnTo>
                    <a:pt x="1260" y="462"/>
                  </a:lnTo>
                  <a:lnTo>
                    <a:pt x="1272" y="462"/>
                  </a:lnTo>
                  <a:lnTo>
                    <a:pt x="1290" y="468"/>
                  </a:lnTo>
                  <a:lnTo>
                    <a:pt x="1338" y="468"/>
                  </a:lnTo>
                  <a:lnTo>
                    <a:pt x="1350" y="462"/>
                  </a:lnTo>
                  <a:lnTo>
                    <a:pt x="1362" y="462"/>
                  </a:lnTo>
                  <a:lnTo>
                    <a:pt x="1410" y="474"/>
                  </a:lnTo>
                  <a:lnTo>
                    <a:pt x="1422" y="456"/>
                  </a:lnTo>
                  <a:lnTo>
                    <a:pt x="1434" y="474"/>
                  </a:lnTo>
                  <a:lnTo>
                    <a:pt x="1446" y="468"/>
                  </a:lnTo>
                  <a:lnTo>
                    <a:pt x="1452" y="462"/>
                  </a:lnTo>
                  <a:lnTo>
                    <a:pt x="1476" y="450"/>
                  </a:lnTo>
                  <a:lnTo>
                    <a:pt x="1482" y="444"/>
                  </a:lnTo>
                  <a:lnTo>
                    <a:pt x="1494" y="444"/>
                  </a:lnTo>
                  <a:lnTo>
                    <a:pt x="1506" y="450"/>
                  </a:lnTo>
                  <a:lnTo>
                    <a:pt x="1524" y="450"/>
                  </a:lnTo>
                  <a:lnTo>
                    <a:pt x="1536" y="444"/>
                  </a:lnTo>
                  <a:lnTo>
                    <a:pt x="1542" y="438"/>
                  </a:lnTo>
                  <a:lnTo>
                    <a:pt x="1554" y="432"/>
                  </a:lnTo>
                  <a:lnTo>
                    <a:pt x="1560" y="432"/>
                  </a:lnTo>
                  <a:lnTo>
                    <a:pt x="1566" y="426"/>
                  </a:lnTo>
                  <a:lnTo>
                    <a:pt x="1566" y="450"/>
                  </a:lnTo>
                  <a:lnTo>
                    <a:pt x="1560" y="462"/>
                  </a:lnTo>
                  <a:lnTo>
                    <a:pt x="1554" y="468"/>
                  </a:lnTo>
                  <a:lnTo>
                    <a:pt x="1500" y="468"/>
                  </a:lnTo>
                  <a:lnTo>
                    <a:pt x="1506" y="498"/>
                  </a:lnTo>
                  <a:lnTo>
                    <a:pt x="1494" y="504"/>
                  </a:lnTo>
                  <a:lnTo>
                    <a:pt x="1488" y="516"/>
                  </a:lnTo>
                  <a:lnTo>
                    <a:pt x="1476" y="522"/>
                  </a:lnTo>
                  <a:lnTo>
                    <a:pt x="1464" y="534"/>
                  </a:lnTo>
                  <a:lnTo>
                    <a:pt x="1446" y="540"/>
                  </a:lnTo>
                  <a:lnTo>
                    <a:pt x="1380" y="540"/>
                  </a:lnTo>
                  <a:lnTo>
                    <a:pt x="1362" y="522"/>
                  </a:lnTo>
                  <a:lnTo>
                    <a:pt x="1344" y="534"/>
                  </a:lnTo>
                  <a:lnTo>
                    <a:pt x="1344" y="546"/>
                  </a:lnTo>
                  <a:lnTo>
                    <a:pt x="1338" y="546"/>
                  </a:lnTo>
                  <a:lnTo>
                    <a:pt x="1332" y="552"/>
                  </a:lnTo>
                  <a:lnTo>
                    <a:pt x="1320" y="558"/>
                  </a:lnTo>
                  <a:lnTo>
                    <a:pt x="1302" y="564"/>
                  </a:lnTo>
                  <a:lnTo>
                    <a:pt x="1290" y="570"/>
                  </a:lnTo>
                  <a:lnTo>
                    <a:pt x="1266" y="570"/>
                  </a:lnTo>
                  <a:lnTo>
                    <a:pt x="1242" y="558"/>
                  </a:lnTo>
                  <a:lnTo>
                    <a:pt x="1236" y="558"/>
                  </a:lnTo>
                  <a:lnTo>
                    <a:pt x="1140" y="606"/>
                  </a:lnTo>
                  <a:lnTo>
                    <a:pt x="1122" y="624"/>
                  </a:lnTo>
                  <a:lnTo>
                    <a:pt x="1116" y="606"/>
                  </a:lnTo>
                  <a:lnTo>
                    <a:pt x="1080" y="624"/>
                  </a:lnTo>
                  <a:lnTo>
                    <a:pt x="1068" y="624"/>
                  </a:lnTo>
                  <a:lnTo>
                    <a:pt x="1044" y="636"/>
                  </a:lnTo>
                  <a:lnTo>
                    <a:pt x="1020" y="660"/>
                  </a:lnTo>
                  <a:lnTo>
                    <a:pt x="990" y="648"/>
                  </a:lnTo>
                  <a:lnTo>
                    <a:pt x="990" y="672"/>
                  </a:lnTo>
                  <a:lnTo>
                    <a:pt x="984" y="666"/>
                  </a:lnTo>
                  <a:lnTo>
                    <a:pt x="972" y="666"/>
                  </a:lnTo>
                  <a:lnTo>
                    <a:pt x="966" y="672"/>
                  </a:lnTo>
                  <a:lnTo>
                    <a:pt x="966" y="690"/>
                  </a:lnTo>
                  <a:lnTo>
                    <a:pt x="954" y="708"/>
                  </a:lnTo>
                  <a:lnTo>
                    <a:pt x="1014" y="684"/>
                  </a:lnTo>
                  <a:lnTo>
                    <a:pt x="990" y="702"/>
                  </a:lnTo>
                  <a:lnTo>
                    <a:pt x="990" y="714"/>
                  </a:lnTo>
                  <a:lnTo>
                    <a:pt x="972" y="726"/>
                  </a:lnTo>
                  <a:lnTo>
                    <a:pt x="1026" y="726"/>
                  </a:lnTo>
                  <a:lnTo>
                    <a:pt x="1032" y="732"/>
                  </a:lnTo>
                  <a:lnTo>
                    <a:pt x="1032" y="738"/>
                  </a:lnTo>
                  <a:lnTo>
                    <a:pt x="1020" y="744"/>
                  </a:lnTo>
                  <a:lnTo>
                    <a:pt x="984" y="744"/>
                  </a:lnTo>
                  <a:lnTo>
                    <a:pt x="960" y="750"/>
                  </a:lnTo>
                  <a:lnTo>
                    <a:pt x="972" y="738"/>
                  </a:lnTo>
                  <a:lnTo>
                    <a:pt x="960" y="732"/>
                  </a:lnTo>
                  <a:lnTo>
                    <a:pt x="954" y="732"/>
                  </a:lnTo>
                  <a:lnTo>
                    <a:pt x="948" y="738"/>
                  </a:lnTo>
                  <a:lnTo>
                    <a:pt x="936" y="744"/>
                  </a:lnTo>
                  <a:lnTo>
                    <a:pt x="930" y="750"/>
                  </a:lnTo>
                  <a:lnTo>
                    <a:pt x="924" y="750"/>
                  </a:lnTo>
                  <a:lnTo>
                    <a:pt x="918" y="756"/>
                  </a:lnTo>
                  <a:lnTo>
                    <a:pt x="924" y="756"/>
                  </a:lnTo>
                  <a:lnTo>
                    <a:pt x="930" y="762"/>
                  </a:lnTo>
                  <a:lnTo>
                    <a:pt x="930" y="768"/>
                  </a:lnTo>
                  <a:lnTo>
                    <a:pt x="924" y="774"/>
                  </a:lnTo>
                  <a:lnTo>
                    <a:pt x="924" y="780"/>
                  </a:lnTo>
                  <a:lnTo>
                    <a:pt x="918" y="792"/>
                  </a:lnTo>
                  <a:lnTo>
                    <a:pt x="918" y="804"/>
                  </a:lnTo>
                  <a:lnTo>
                    <a:pt x="990" y="804"/>
                  </a:lnTo>
                  <a:lnTo>
                    <a:pt x="1038" y="774"/>
                  </a:lnTo>
                  <a:lnTo>
                    <a:pt x="1104" y="750"/>
                  </a:lnTo>
                  <a:lnTo>
                    <a:pt x="1098" y="750"/>
                  </a:lnTo>
                  <a:lnTo>
                    <a:pt x="1092" y="756"/>
                  </a:lnTo>
                  <a:lnTo>
                    <a:pt x="1080" y="762"/>
                  </a:lnTo>
                  <a:lnTo>
                    <a:pt x="1062" y="768"/>
                  </a:lnTo>
                  <a:lnTo>
                    <a:pt x="1050" y="780"/>
                  </a:lnTo>
                  <a:lnTo>
                    <a:pt x="1038" y="786"/>
                  </a:lnTo>
                  <a:lnTo>
                    <a:pt x="1026" y="798"/>
                  </a:lnTo>
                  <a:lnTo>
                    <a:pt x="1026" y="816"/>
                  </a:lnTo>
                  <a:lnTo>
                    <a:pt x="1020" y="828"/>
                  </a:lnTo>
                  <a:lnTo>
                    <a:pt x="990" y="828"/>
                  </a:lnTo>
                  <a:lnTo>
                    <a:pt x="978" y="834"/>
                  </a:lnTo>
                  <a:lnTo>
                    <a:pt x="972" y="852"/>
                  </a:lnTo>
                  <a:lnTo>
                    <a:pt x="966" y="864"/>
                  </a:lnTo>
                  <a:lnTo>
                    <a:pt x="954" y="870"/>
                  </a:lnTo>
                  <a:lnTo>
                    <a:pt x="942" y="882"/>
                  </a:lnTo>
                  <a:lnTo>
                    <a:pt x="930" y="888"/>
                  </a:lnTo>
                  <a:lnTo>
                    <a:pt x="924" y="894"/>
                  </a:lnTo>
                  <a:lnTo>
                    <a:pt x="978" y="888"/>
                  </a:lnTo>
                  <a:lnTo>
                    <a:pt x="972" y="906"/>
                  </a:lnTo>
                  <a:lnTo>
                    <a:pt x="978" y="894"/>
                  </a:lnTo>
                  <a:lnTo>
                    <a:pt x="990" y="888"/>
                  </a:lnTo>
                  <a:lnTo>
                    <a:pt x="1002" y="876"/>
                  </a:lnTo>
                  <a:lnTo>
                    <a:pt x="1026" y="864"/>
                  </a:lnTo>
                  <a:lnTo>
                    <a:pt x="1038" y="864"/>
                  </a:lnTo>
                  <a:lnTo>
                    <a:pt x="1050" y="870"/>
                  </a:lnTo>
                  <a:lnTo>
                    <a:pt x="1056" y="870"/>
                  </a:lnTo>
                  <a:lnTo>
                    <a:pt x="1056" y="876"/>
                  </a:lnTo>
                  <a:lnTo>
                    <a:pt x="1050" y="876"/>
                  </a:lnTo>
                  <a:lnTo>
                    <a:pt x="1074" y="870"/>
                  </a:lnTo>
                  <a:lnTo>
                    <a:pt x="1068" y="876"/>
                  </a:lnTo>
                  <a:lnTo>
                    <a:pt x="1068" y="906"/>
                  </a:lnTo>
                  <a:lnTo>
                    <a:pt x="1074" y="912"/>
                  </a:lnTo>
                  <a:lnTo>
                    <a:pt x="1092" y="912"/>
                  </a:lnTo>
                  <a:lnTo>
                    <a:pt x="1098" y="900"/>
                  </a:lnTo>
                  <a:lnTo>
                    <a:pt x="1110" y="894"/>
                  </a:lnTo>
                  <a:lnTo>
                    <a:pt x="1116" y="888"/>
                  </a:lnTo>
                  <a:lnTo>
                    <a:pt x="1122" y="876"/>
                  </a:lnTo>
                  <a:lnTo>
                    <a:pt x="1164" y="858"/>
                  </a:lnTo>
                  <a:lnTo>
                    <a:pt x="1176" y="870"/>
                  </a:lnTo>
                  <a:lnTo>
                    <a:pt x="1146" y="870"/>
                  </a:lnTo>
                  <a:lnTo>
                    <a:pt x="1140" y="876"/>
                  </a:lnTo>
                  <a:lnTo>
                    <a:pt x="1140" y="882"/>
                  </a:lnTo>
                  <a:lnTo>
                    <a:pt x="1134" y="888"/>
                  </a:lnTo>
                  <a:lnTo>
                    <a:pt x="1134" y="894"/>
                  </a:lnTo>
                  <a:lnTo>
                    <a:pt x="1152" y="894"/>
                  </a:lnTo>
                  <a:lnTo>
                    <a:pt x="1164" y="888"/>
                  </a:lnTo>
                  <a:lnTo>
                    <a:pt x="1182" y="888"/>
                  </a:lnTo>
                  <a:lnTo>
                    <a:pt x="1200" y="882"/>
                  </a:lnTo>
                  <a:lnTo>
                    <a:pt x="1218" y="882"/>
                  </a:lnTo>
                  <a:lnTo>
                    <a:pt x="1224" y="876"/>
                  </a:lnTo>
                  <a:lnTo>
                    <a:pt x="1230" y="876"/>
                  </a:lnTo>
                  <a:lnTo>
                    <a:pt x="1272" y="858"/>
                  </a:lnTo>
                  <a:lnTo>
                    <a:pt x="1224" y="882"/>
                  </a:lnTo>
                  <a:lnTo>
                    <a:pt x="1224" y="894"/>
                  </a:lnTo>
                  <a:lnTo>
                    <a:pt x="1212" y="894"/>
                  </a:lnTo>
                  <a:lnTo>
                    <a:pt x="1200" y="900"/>
                  </a:lnTo>
                  <a:lnTo>
                    <a:pt x="1188" y="900"/>
                  </a:lnTo>
                  <a:lnTo>
                    <a:pt x="1176" y="906"/>
                  </a:lnTo>
                  <a:lnTo>
                    <a:pt x="1170" y="912"/>
                  </a:lnTo>
                  <a:lnTo>
                    <a:pt x="1158" y="918"/>
                  </a:lnTo>
                  <a:lnTo>
                    <a:pt x="1152" y="930"/>
                  </a:lnTo>
                  <a:lnTo>
                    <a:pt x="1122" y="930"/>
                  </a:lnTo>
                  <a:lnTo>
                    <a:pt x="1086" y="960"/>
                  </a:lnTo>
                  <a:lnTo>
                    <a:pt x="1086" y="978"/>
                  </a:lnTo>
                  <a:lnTo>
                    <a:pt x="1038" y="978"/>
                  </a:lnTo>
                  <a:lnTo>
                    <a:pt x="1032" y="984"/>
                  </a:lnTo>
                  <a:lnTo>
                    <a:pt x="1020" y="984"/>
                  </a:lnTo>
                  <a:lnTo>
                    <a:pt x="1002" y="990"/>
                  </a:lnTo>
                  <a:lnTo>
                    <a:pt x="990" y="996"/>
                  </a:lnTo>
                  <a:lnTo>
                    <a:pt x="978" y="996"/>
                  </a:lnTo>
                  <a:lnTo>
                    <a:pt x="966" y="1008"/>
                  </a:lnTo>
                  <a:lnTo>
                    <a:pt x="966" y="1020"/>
                  </a:lnTo>
                  <a:lnTo>
                    <a:pt x="960" y="1026"/>
                  </a:lnTo>
                  <a:lnTo>
                    <a:pt x="960" y="1038"/>
                  </a:lnTo>
                  <a:lnTo>
                    <a:pt x="876" y="1038"/>
                  </a:lnTo>
                  <a:lnTo>
                    <a:pt x="858" y="1044"/>
                  </a:lnTo>
                  <a:lnTo>
                    <a:pt x="828" y="1062"/>
                  </a:lnTo>
                  <a:lnTo>
                    <a:pt x="804" y="1080"/>
                  </a:lnTo>
                  <a:lnTo>
                    <a:pt x="780" y="1092"/>
                  </a:lnTo>
                  <a:lnTo>
                    <a:pt x="774" y="1098"/>
                  </a:lnTo>
                  <a:lnTo>
                    <a:pt x="750" y="1104"/>
                  </a:lnTo>
                  <a:lnTo>
                    <a:pt x="738" y="1122"/>
                  </a:lnTo>
                  <a:lnTo>
                    <a:pt x="732" y="1104"/>
                  </a:lnTo>
                  <a:lnTo>
                    <a:pt x="672" y="1104"/>
                  </a:lnTo>
                  <a:lnTo>
                    <a:pt x="648" y="1116"/>
                  </a:lnTo>
                  <a:lnTo>
                    <a:pt x="630" y="1122"/>
                  </a:lnTo>
                  <a:lnTo>
                    <a:pt x="624" y="1128"/>
                  </a:lnTo>
                  <a:lnTo>
                    <a:pt x="606" y="1128"/>
                  </a:lnTo>
                  <a:lnTo>
                    <a:pt x="606" y="1140"/>
                  </a:lnTo>
                  <a:lnTo>
                    <a:pt x="576" y="1146"/>
                  </a:lnTo>
                  <a:lnTo>
                    <a:pt x="564" y="1152"/>
                  </a:lnTo>
                  <a:lnTo>
                    <a:pt x="540" y="1152"/>
                  </a:lnTo>
                  <a:lnTo>
                    <a:pt x="516" y="1170"/>
                  </a:lnTo>
                  <a:lnTo>
                    <a:pt x="522" y="1182"/>
                  </a:lnTo>
                  <a:lnTo>
                    <a:pt x="540" y="1164"/>
                  </a:lnTo>
                  <a:lnTo>
                    <a:pt x="558" y="1176"/>
                  </a:lnTo>
                  <a:lnTo>
                    <a:pt x="582" y="1158"/>
                  </a:lnTo>
                  <a:lnTo>
                    <a:pt x="582" y="1170"/>
                  </a:lnTo>
                  <a:lnTo>
                    <a:pt x="594" y="1170"/>
                  </a:lnTo>
                  <a:lnTo>
                    <a:pt x="606" y="1164"/>
                  </a:lnTo>
                  <a:lnTo>
                    <a:pt x="618" y="1164"/>
                  </a:lnTo>
                  <a:lnTo>
                    <a:pt x="642" y="1140"/>
                  </a:lnTo>
                  <a:lnTo>
                    <a:pt x="654" y="1134"/>
                  </a:lnTo>
                  <a:lnTo>
                    <a:pt x="666" y="1122"/>
                  </a:lnTo>
                  <a:lnTo>
                    <a:pt x="684" y="1122"/>
                  </a:lnTo>
                  <a:lnTo>
                    <a:pt x="684" y="1134"/>
                  </a:lnTo>
                  <a:lnTo>
                    <a:pt x="690" y="1140"/>
                  </a:lnTo>
                  <a:lnTo>
                    <a:pt x="708" y="1140"/>
                  </a:lnTo>
                  <a:lnTo>
                    <a:pt x="732" y="1128"/>
                  </a:lnTo>
                  <a:lnTo>
                    <a:pt x="744" y="1128"/>
                  </a:lnTo>
                  <a:lnTo>
                    <a:pt x="756" y="1122"/>
                  </a:lnTo>
                  <a:lnTo>
                    <a:pt x="762" y="1116"/>
                  </a:lnTo>
                  <a:lnTo>
                    <a:pt x="768" y="1116"/>
                  </a:lnTo>
                  <a:lnTo>
                    <a:pt x="804" y="1128"/>
                  </a:lnTo>
                  <a:lnTo>
                    <a:pt x="822" y="1110"/>
                  </a:lnTo>
                  <a:lnTo>
                    <a:pt x="834" y="1110"/>
                  </a:lnTo>
                  <a:lnTo>
                    <a:pt x="852" y="1104"/>
                  </a:lnTo>
                  <a:lnTo>
                    <a:pt x="870" y="1104"/>
                  </a:lnTo>
                  <a:lnTo>
                    <a:pt x="894" y="1092"/>
                  </a:lnTo>
                  <a:lnTo>
                    <a:pt x="918" y="1068"/>
                  </a:lnTo>
                  <a:lnTo>
                    <a:pt x="942" y="1056"/>
                  </a:lnTo>
                  <a:lnTo>
                    <a:pt x="972" y="1056"/>
                  </a:lnTo>
                  <a:lnTo>
                    <a:pt x="978" y="1044"/>
                  </a:lnTo>
                  <a:lnTo>
                    <a:pt x="1014" y="1044"/>
                  </a:lnTo>
                  <a:lnTo>
                    <a:pt x="1026" y="1038"/>
                  </a:lnTo>
                  <a:lnTo>
                    <a:pt x="1032" y="1038"/>
                  </a:lnTo>
                  <a:lnTo>
                    <a:pt x="1038" y="1032"/>
                  </a:lnTo>
                  <a:lnTo>
                    <a:pt x="1050" y="1032"/>
                  </a:lnTo>
                  <a:lnTo>
                    <a:pt x="1086" y="1020"/>
                  </a:lnTo>
                  <a:lnTo>
                    <a:pt x="1110" y="1008"/>
                  </a:lnTo>
                  <a:lnTo>
                    <a:pt x="1122" y="996"/>
                  </a:lnTo>
                  <a:lnTo>
                    <a:pt x="1134" y="990"/>
                  </a:lnTo>
                  <a:lnTo>
                    <a:pt x="1140" y="984"/>
                  </a:lnTo>
                  <a:lnTo>
                    <a:pt x="1206" y="972"/>
                  </a:lnTo>
                  <a:lnTo>
                    <a:pt x="1260" y="942"/>
                  </a:lnTo>
                  <a:lnTo>
                    <a:pt x="1296" y="942"/>
                  </a:lnTo>
                  <a:lnTo>
                    <a:pt x="1314" y="936"/>
                  </a:lnTo>
                  <a:lnTo>
                    <a:pt x="1326" y="936"/>
                  </a:lnTo>
                  <a:lnTo>
                    <a:pt x="1338" y="930"/>
                  </a:lnTo>
                  <a:lnTo>
                    <a:pt x="1368" y="900"/>
                  </a:lnTo>
                  <a:lnTo>
                    <a:pt x="1380" y="900"/>
                  </a:lnTo>
                  <a:lnTo>
                    <a:pt x="1404" y="888"/>
                  </a:lnTo>
                  <a:lnTo>
                    <a:pt x="1416" y="888"/>
                  </a:lnTo>
                  <a:lnTo>
                    <a:pt x="1428" y="882"/>
                  </a:lnTo>
                  <a:lnTo>
                    <a:pt x="1434" y="876"/>
                  </a:lnTo>
                  <a:lnTo>
                    <a:pt x="1434" y="864"/>
                  </a:lnTo>
                  <a:lnTo>
                    <a:pt x="1422" y="864"/>
                  </a:lnTo>
                  <a:lnTo>
                    <a:pt x="1428" y="858"/>
                  </a:lnTo>
                  <a:lnTo>
                    <a:pt x="1452" y="846"/>
                  </a:lnTo>
                  <a:lnTo>
                    <a:pt x="1458" y="840"/>
                  </a:lnTo>
                  <a:lnTo>
                    <a:pt x="1470" y="834"/>
                  </a:lnTo>
                  <a:lnTo>
                    <a:pt x="1476" y="828"/>
                  </a:lnTo>
                  <a:lnTo>
                    <a:pt x="1488" y="828"/>
                  </a:lnTo>
                  <a:lnTo>
                    <a:pt x="1500" y="822"/>
                  </a:lnTo>
                  <a:lnTo>
                    <a:pt x="1512" y="822"/>
                  </a:lnTo>
                  <a:lnTo>
                    <a:pt x="1518" y="816"/>
                  </a:lnTo>
                  <a:lnTo>
                    <a:pt x="1524" y="816"/>
                  </a:lnTo>
                  <a:lnTo>
                    <a:pt x="1596" y="786"/>
                  </a:lnTo>
                  <a:lnTo>
                    <a:pt x="1590" y="768"/>
                  </a:lnTo>
                  <a:lnTo>
                    <a:pt x="1602" y="768"/>
                  </a:lnTo>
                  <a:lnTo>
                    <a:pt x="1608" y="774"/>
                  </a:lnTo>
                  <a:lnTo>
                    <a:pt x="1626" y="774"/>
                  </a:lnTo>
                  <a:lnTo>
                    <a:pt x="1638" y="762"/>
                  </a:lnTo>
                  <a:lnTo>
                    <a:pt x="1650" y="762"/>
                  </a:lnTo>
                  <a:lnTo>
                    <a:pt x="1674" y="750"/>
                  </a:lnTo>
                  <a:lnTo>
                    <a:pt x="1680" y="744"/>
                  </a:lnTo>
                  <a:lnTo>
                    <a:pt x="1704" y="732"/>
                  </a:lnTo>
                  <a:lnTo>
                    <a:pt x="1740" y="720"/>
                  </a:lnTo>
                  <a:lnTo>
                    <a:pt x="1770" y="708"/>
                  </a:lnTo>
                  <a:lnTo>
                    <a:pt x="1794" y="702"/>
                  </a:lnTo>
                  <a:lnTo>
                    <a:pt x="1812" y="702"/>
                  </a:lnTo>
                  <a:lnTo>
                    <a:pt x="1818" y="708"/>
                  </a:lnTo>
                  <a:lnTo>
                    <a:pt x="1842" y="720"/>
                  </a:lnTo>
                  <a:lnTo>
                    <a:pt x="1848" y="726"/>
                  </a:lnTo>
                  <a:lnTo>
                    <a:pt x="1812" y="726"/>
                  </a:lnTo>
                  <a:lnTo>
                    <a:pt x="1794" y="714"/>
                  </a:lnTo>
                  <a:lnTo>
                    <a:pt x="1758" y="738"/>
                  </a:lnTo>
                  <a:lnTo>
                    <a:pt x="1728" y="738"/>
                  </a:lnTo>
                  <a:lnTo>
                    <a:pt x="1722" y="744"/>
                  </a:lnTo>
                  <a:lnTo>
                    <a:pt x="1710" y="750"/>
                  </a:lnTo>
                  <a:lnTo>
                    <a:pt x="1704" y="762"/>
                  </a:lnTo>
                  <a:lnTo>
                    <a:pt x="1692" y="768"/>
                  </a:lnTo>
                  <a:lnTo>
                    <a:pt x="1686" y="774"/>
                  </a:lnTo>
                  <a:lnTo>
                    <a:pt x="1680" y="774"/>
                  </a:lnTo>
                  <a:lnTo>
                    <a:pt x="1668" y="780"/>
                  </a:lnTo>
                  <a:lnTo>
                    <a:pt x="1656" y="780"/>
                  </a:lnTo>
                  <a:lnTo>
                    <a:pt x="1638" y="786"/>
                  </a:lnTo>
                  <a:lnTo>
                    <a:pt x="1614" y="798"/>
                  </a:lnTo>
                  <a:lnTo>
                    <a:pt x="1614" y="804"/>
                  </a:lnTo>
                  <a:lnTo>
                    <a:pt x="1620" y="810"/>
                  </a:lnTo>
                  <a:lnTo>
                    <a:pt x="1632" y="816"/>
                  </a:lnTo>
                  <a:lnTo>
                    <a:pt x="1650" y="816"/>
                  </a:lnTo>
                  <a:lnTo>
                    <a:pt x="1644" y="816"/>
                  </a:lnTo>
                  <a:lnTo>
                    <a:pt x="1638" y="822"/>
                  </a:lnTo>
                  <a:lnTo>
                    <a:pt x="1632" y="822"/>
                  </a:lnTo>
                  <a:lnTo>
                    <a:pt x="1620" y="828"/>
                  </a:lnTo>
                  <a:lnTo>
                    <a:pt x="1572" y="828"/>
                  </a:lnTo>
                  <a:lnTo>
                    <a:pt x="1566" y="834"/>
                  </a:lnTo>
                  <a:lnTo>
                    <a:pt x="1560" y="834"/>
                  </a:lnTo>
                  <a:lnTo>
                    <a:pt x="1560" y="846"/>
                  </a:lnTo>
                  <a:lnTo>
                    <a:pt x="1572" y="858"/>
                  </a:lnTo>
                  <a:lnTo>
                    <a:pt x="1584" y="858"/>
                  </a:lnTo>
                  <a:lnTo>
                    <a:pt x="1596" y="852"/>
                  </a:lnTo>
                  <a:lnTo>
                    <a:pt x="1638" y="834"/>
                  </a:lnTo>
                  <a:lnTo>
                    <a:pt x="1680" y="810"/>
                  </a:lnTo>
                  <a:lnTo>
                    <a:pt x="1722" y="798"/>
                  </a:lnTo>
                  <a:lnTo>
                    <a:pt x="1788" y="798"/>
                  </a:lnTo>
                  <a:lnTo>
                    <a:pt x="1818" y="792"/>
                  </a:lnTo>
                  <a:lnTo>
                    <a:pt x="1824" y="786"/>
                  </a:lnTo>
                  <a:lnTo>
                    <a:pt x="1848" y="774"/>
                  </a:lnTo>
                  <a:lnTo>
                    <a:pt x="1854" y="762"/>
                  </a:lnTo>
                  <a:lnTo>
                    <a:pt x="1866" y="756"/>
                  </a:lnTo>
                  <a:lnTo>
                    <a:pt x="1872" y="750"/>
                  </a:lnTo>
                  <a:lnTo>
                    <a:pt x="1866" y="738"/>
                  </a:lnTo>
                  <a:lnTo>
                    <a:pt x="1878" y="732"/>
                  </a:lnTo>
                  <a:lnTo>
                    <a:pt x="1908" y="720"/>
                  </a:lnTo>
                  <a:lnTo>
                    <a:pt x="1944" y="714"/>
                  </a:lnTo>
                  <a:lnTo>
                    <a:pt x="1962" y="708"/>
                  </a:lnTo>
                  <a:lnTo>
                    <a:pt x="1968" y="708"/>
                  </a:lnTo>
                  <a:lnTo>
                    <a:pt x="1980" y="720"/>
                  </a:lnTo>
                  <a:lnTo>
                    <a:pt x="1980" y="726"/>
                  </a:lnTo>
                  <a:lnTo>
                    <a:pt x="2046" y="702"/>
                  </a:lnTo>
                  <a:lnTo>
                    <a:pt x="2004" y="738"/>
                  </a:lnTo>
                  <a:lnTo>
                    <a:pt x="2022" y="744"/>
                  </a:lnTo>
                  <a:lnTo>
                    <a:pt x="2022" y="762"/>
                  </a:lnTo>
                  <a:lnTo>
                    <a:pt x="2028" y="762"/>
                  </a:lnTo>
                  <a:lnTo>
                    <a:pt x="2034" y="756"/>
                  </a:lnTo>
                  <a:lnTo>
                    <a:pt x="2094" y="726"/>
                  </a:lnTo>
                  <a:lnTo>
                    <a:pt x="2082" y="732"/>
                  </a:lnTo>
                  <a:lnTo>
                    <a:pt x="2076" y="744"/>
                  </a:lnTo>
                  <a:lnTo>
                    <a:pt x="2064" y="750"/>
                  </a:lnTo>
                  <a:lnTo>
                    <a:pt x="2058" y="762"/>
                  </a:lnTo>
                  <a:lnTo>
                    <a:pt x="2046" y="774"/>
                  </a:lnTo>
                  <a:lnTo>
                    <a:pt x="2052" y="780"/>
                  </a:lnTo>
                  <a:lnTo>
                    <a:pt x="2064" y="780"/>
                  </a:lnTo>
                  <a:lnTo>
                    <a:pt x="2076" y="786"/>
                  </a:lnTo>
                  <a:lnTo>
                    <a:pt x="2106" y="786"/>
                  </a:lnTo>
                  <a:lnTo>
                    <a:pt x="2208" y="798"/>
                  </a:lnTo>
                  <a:lnTo>
                    <a:pt x="2238" y="780"/>
                  </a:lnTo>
                  <a:lnTo>
                    <a:pt x="2232" y="786"/>
                  </a:lnTo>
                  <a:lnTo>
                    <a:pt x="2232" y="810"/>
                  </a:lnTo>
                  <a:lnTo>
                    <a:pt x="2298" y="810"/>
                  </a:lnTo>
                  <a:lnTo>
                    <a:pt x="2334" y="804"/>
                  </a:lnTo>
                  <a:lnTo>
                    <a:pt x="2328" y="804"/>
                  </a:lnTo>
                  <a:lnTo>
                    <a:pt x="2322" y="810"/>
                  </a:lnTo>
                  <a:lnTo>
                    <a:pt x="2310" y="810"/>
                  </a:lnTo>
                  <a:lnTo>
                    <a:pt x="2286" y="822"/>
                  </a:lnTo>
                  <a:lnTo>
                    <a:pt x="2280" y="828"/>
                  </a:lnTo>
                  <a:lnTo>
                    <a:pt x="2280" y="834"/>
                  </a:lnTo>
                  <a:lnTo>
                    <a:pt x="2292" y="846"/>
                  </a:lnTo>
                  <a:lnTo>
                    <a:pt x="2304" y="852"/>
                  </a:lnTo>
                  <a:lnTo>
                    <a:pt x="2310" y="858"/>
                  </a:lnTo>
                  <a:lnTo>
                    <a:pt x="2310" y="882"/>
                  </a:lnTo>
                  <a:lnTo>
                    <a:pt x="2316" y="888"/>
                  </a:lnTo>
                  <a:lnTo>
                    <a:pt x="2316" y="900"/>
                  </a:lnTo>
                  <a:lnTo>
                    <a:pt x="2322" y="912"/>
                  </a:lnTo>
                  <a:lnTo>
                    <a:pt x="2358" y="912"/>
                  </a:lnTo>
                  <a:lnTo>
                    <a:pt x="2370" y="906"/>
                  </a:lnTo>
                  <a:lnTo>
                    <a:pt x="2388" y="906"/>
                  </a:lnTo>
                  <a:lnTo>
                    <a:pt x="2382" y="876"/>
                  </a:lnTo>
                  <a:lnTo>
                    <a:pt x="2400" y="870"/>
                  </a:lnTo>
                  <a:lnTo>
                    <a:pt x="2412" y="888"/>
                  </a:lnTo>
                  <a:lnTo>
                    <a:pt x="2442" y="876"/>
                  </a:lnTo>
                  <a:lnTo>
                    <a:pt x="2430" y="888"/>
                  </a:lnTo>
                  <a:lnTo>
                    <a:pt x="2430" y="900"/>
                  </a:lnTo>
                  <a:lnTo>
                    <a:pt x="2424" y="906"/>
                  </a:lnTo>
                  <a:lnTo>
                    <a:pt x="2424" y="912"/>
                  </a:lnTo>
                  <a:lnTo>
                    <a:pt x="2430" y="918"/>
                  </a:lnTo>
                  <a:lnTo>
                    <a:pt x="2436" y="918"/>
                  </a:lnTo>
                  <a:lnTo>
                    <a:pt x="2448" y="912"/>
                  </a:lnTo>
                  <a:lnTo>
                    <a:pt x="2454" y="906"/>
                  </a:lnTo>
                  <a:lnTo>
                    <a:pt x="2460" y="894"/>
                  </a:lnTo>
                  <a:lnTo>
                    <a:pt x="2466" y="888"/>
                  </a:lnTo>
                  <a:lnTo>
                    <a:pt x="2472" y="876"/>
                  </a:lnTo>
                  <a:lnTo>
                    <a:pt x="2502" y="834"/>
                  </a:lnTo>
                  <a:lnTo>
                    <a:pt x="2478" y="900"/>
                  </a:lnTo>
                  <a:lnTo>
                    <a:pt x="2484" y="924"/>
                  </a:lnTo>
                  <a:lnTo>
                    <a:pt x="2520" y="912"/>
                  </a:lnTo>
                  <a:lnTo>
                    <a:pt x="2496" y="936"/>
                  </a:lnTo>
                  <a:lnTo>
                    <a:pt x="2520" y="954"/>
                  </a:lnTo>
                  <a:lnTo>
                    <a:pt x="2502" y="954"/>
                  </a:lnTo>
                  <a:lnTo>
                    <a:pt x="2502" y="972"/>
                  </a:lnTo>
                  <a:lnTo>
                    <a:pt x="2472" y="990"/>
                  </a:lnTo>
                  <a:lnTo>
                    <a:pt x="2454" y="1002"/>
                  </a:lnTo>
                  <a:lnTo>
                    <a:pt x="2484" y="1020"/>
                  </a:lnTo>
                  <a:lnTo>
                    <a:pt x="2478" y="1050"/>
                  </a:lnTo>
                  <a:lnTo>
                    <a:pt x="2460" y="1068"/>
                  </a:lnTo>
                  <a:lnTo>
                    <a:pt x="2478" y="1080"/>
                  </a:lnTo>
                  <a:lnTo>
                    <a:pt x="2460" y="1098"/>
                  </a:lnTo>
                  <a:lnTo>
                    <a:pt x="2490" y="1098"/>
                  </a:lnTo>
                  <a:lnTo>
                    <a:pt x="2526" y="1086"/>
                  </a:lnTo>
                  <a:lnTo>
                    <a:pt x="2496" y="1122"/>
                  </a:lnTo>
                  <a:lnTo>
                    <a:pt x="2478" y="1140"/>
                  </a:lnTo>
                  <a:lnTo>
                    <a:pt x="2502" y="1146"/>
                  </a:lnTo>
                  <a:lnTo>
                    <a:pt x="2454" y="1164"/>
                  </a:lnTo>
                  <a:lnTo>
                    <a:pt x="2436" y="1176"/>
                  </a:lnTo>
                  <a:lnTo>
                    <a:pt x="2454" y="1188"/>
                  </a:lnTo>
                  <a:lnTo>
                    <a:pt x="2454" y="1200"/>
                  </a:lnTo>
                  <a:lnTo>
                    <a:pt x="2472" y="1188"/>
                  </a:lnTo>
                  <a:lnTo>
                    <a:pt x="2490" y="1182"/>
                  </a:lnTo>
                  <a:lnTo>
                    <a:pt x="2502" y="1170"/>
                  </a:lnTo>
                  <a:lnTo>
                    <a:pt x="2514" y="1164"/>
                  </a:lnTo>
                  <a:lnTo>
                    <a:pt x="2532" y="1146"/>
                  </a:lnTo>
                  <a:lnTo>
                    <a:pt x="2538" y="1134"/>
                  </a:lnTo>
                  <a:lnTo>
                    <a:pt x="2538" y="1122"/>
                  </a:lnTo>
                  <a:lnTo>
                    <a:pt x="2550" y="1116"/>
                  </a:lnTo>
                  <a:lnTo>
                    <a:pt x="2562" y="1104"/>
                  </a:lnTo>
                  <a:lnTo>
                    <a:pt x="2574" y="1098"/>
                  </a:lnTo>
                  <a:lnTo>
                    <a:pt x="2574" y="1086"/>
                  </a:lnTo>
                  <a:lnTo>
                    <a:pt x="2568" y="1080"/>
                  </a:lnTo>
                  <a:lnTo>
                    <a:pt x="2562" y="1080"/>
                  </a:lnTo>
                  <a:close/>
                  <a:moveTo>
                    <a:pt x="2394" y="1056"/>
                  </a:moveTo>
                  <a:lnTo>
                    <a:pt x="2400" y="1062"/>
                  </a:lnTo>
                  <a:lnTo>
                    <a:pt x="2418" y="1062"/>
                  </a:lnTo>
                  <a:lnTo>
                    <a:pt x="2436" y="1044"/>
                  </a:lnTo>
                  <a:lnTo>
                    <a:pt x="2460" y="1038"/>
                  </a:lnTo>
                  <a:lnTo>
                    <a:pt x="2454" y="1020"/>
                  </a:lnTo>
                  <a:lnTo>
                    <a:pt x="2430" y="1020"/>
                  </a:lnTo>
                  <a:lnTo>
                    <a:pt x="2418" y="1026"/>
                  </a:lnTo>
                  <a:lnTo>
                    <a:pt x="2412" y="1032"/>
                  </a:lnTo>
                  <a:lnTo>
                    <a:pt x="2406" y="1044"/>
                  </a:lnTo>
                  <a:lnTo>
                    <a:pt x="2394" y="1050"/>
                  </a:lnTo>
                  <a:lnTo>
                    <a:pt x="2394" y="1056"/>
                  </a:lnTo>
                  <a:close/>
                  <a:moveTo>
                    <a:pt x="2376" y="984"/>
                  </a:moveTo>
                  <a:lnTo>
                    <a:pt x="2358" y="984"/>
                  </a:lnTo>
                  <a:lnTo>
                    <a:pt x="2346" y="990"/>
                  </a:lnTo>
                  <a:lnTo>
                    <a:pt x="2334" y="1002"/>
                  </a:lnTo>
                  <a:lnTo>
                    <a:pt x="2334" y="1014"/>
                  </a:lnTo>
                  <a:lnTo>
                    <a:pt x="2322" y="1026"/>
                  </a:lnTo>
                  <a:lnTo>
                    <a:pt x="2322" y="1044"/>
                  </a:lnTo>
                  <a:lnTo>
                    <a:pt x="2310" y="1056"/>
                  </a:lnTo>
                  <a:lnTo>
                    <a:pt x="2310" y="1074"/>
                  </a:lnTo>
                  <a:lnTo>
                    <a:pt x="2316" y="1080"/>
                  </a:lnTo>
                  <a:lnTo>
                    <a:pt x="2322" y="1074"/>
                  </a:lnTo>
                  <a:lnTo>
                    <a:pt x="2328" y="1062"/>
                  </a:lnTo>
                  <a:lnTo>
                    <a:pt x="2340" y="1050"/>
                  </a:lnTo>
                  <a:lnTo>
                    <a:pt x="2352" y="1044"/>
                  </a:lnTo>
                  <a:lnTo>
                    <a:pt x="2376" y="1020"/>
                  </a:lnTo>
                  <a:lnTo>
                    <a:pt x="2382" y="1008"/>
                  </a:lnTo>
                  <a:lnTo>
                    <a:pt x="2382" y="990"/>
                  </a:lnTo>
                  <a:lnTo>
                    <a:pt x="2376" y="984"/>
                  </a:lnTo>
                  <a:close/>
                  <a:moveTo>
                    <a:pt x="786" y="810"/>
                  </a:moveTo>
                  <a:lnTo>
                    <a:pt x="798" y="810"/>
                  </a:lnTo>
                  <a:lnTo>
                    <a:pt x="834" y="798"/>
                  </a:lnTo>
                  <a:lnTo>
                    <a:pt x="858" y="786"/>
                  </a:lnTo>
                  <a:lnTo>
                    <a:pt x="864" y="780"/>
                  </a:lnTo>
                  <a:lnTo>
                    <a:pt x="870" y="780"/>
                  </a:lnTo>
                  <a:lnTo>
                    <a:pt x="864" y="774"/>
                  </a:lnTo>
                  <a:lnTo>
                    <a:pt x="828" y="762"/>
                  </a:lnTo>
                  <a:lnTo>
                    <a:pt x="810" y="762"/>
                  </a:lnTo>
                  <a:lnTo>
                    <a:pt x="798" y="768"/>
                  </a:lnTo>
                  <a:lnTo>
                    <a:pt x="792" y="774"/>
                  </a:lnTo>
                  <a:lnTo>
                    <a:pt x="786" y="768"/>
                  </a:lnTo>
                  <a:lnTo>
                    <a:pt x="774" y="768"/>
                  </a:lnTo>
                  <a:lnTo>
                    <a:pt x="768" y="774"/>
                  </a:lnTo>
                  <a:lnTo>
                    <a:pt x="768" y="804"/>
                  </a:lnTo>
                  <a:lnTo>
                    <a:pt x="774" y="810"/>
                  </a:lnTo>
                  <a:lnTo>
                    <a:pt x="786" y="810"/>
                  </a:lnTo>
                  <a:close/>
                  <a:moveTo>
                    <a:pt x="0" y="1332"/>
                  </a:moveTo>
                  <a:lnTo>
                    <a:pt x="60" y="1320"/>
                  </a:lnTo>
                  <a:lnTo>
                    <a:pt x="72" y="1302"/>
                  </a:lnTo>
                  <a:lnTo>
                    <a:pt x="132" y="1296"/>
                  </a:lnTo>
                  <a:lnTo>
                    <a:pt x="114" y="1272"/>
                  </a:lnTo>
                  <a:lnTo>
                    <a:pt x="0" y="1332"/>
                  </a:lnTo>
                  <a:close/>
                  <a:moveTo>
                    <a:pt x="1362" y="954"/>
                  </a:moveTo>
                  <a:lnTo>
                    <a:pt x="1350" y="954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14" y="954"/>
                  </a:lnTo>
                  <a:lnTo>
                    <a:pt x="1314" y="978"/>
                  </a:lnTo>
                  <a:lnTo>
                    <a:pt x="1290" y="996"/>
                  </a:lnTo>
                  <a:lnTo>
                    <a:pt x="1290" y="972"/>
                  </a:lnTo>
                  <a:lnTo>
                    <a:pt x="1278" y="966"/>
                  </a:lnTo>
                  <a:lnTo>
                    <a:pt x="1272" y="966"/>
                  </a:lnTo>
                  <a:lnTo>
                    <a:pt x="1248" y="978"/>
                  </a:lnTo>
                  <a:lnTo>
                    <a:pt x="1242" y="978"/>
                  </a:lnTo>
                  <a:lnTo>
                    <a:pt x="1230" y="990"/>
                  </a:lnTo>
                  <a:lnTo>
                    <a:pt x="1224" y="1002"/>
                  </a:lnTo>
                  <a:lnTo>
                    <a:pt x="1218" y="1008"/>
                  </a:lnTo>
                  <a:lnTo>
                    <a:pt x="1218" y="1014"/>
                  </a:lnTo>
                  <a:lnTo>
                    <a:pt x="1224" y="1014"/>
                  </a:lnTo>
                  <a:lnTo>
                    <a:pt x="1230" y="1020"/>
                  </a:lnTo>
                  <a:lnTo>
                    <a:pt x="1278" y="1020"/>
                  </a:lnTo>
                  <a:lnTo>
                    <a:pt x="1296" y="1014"/>
                  </a:lnTo>
                  <a:lnTo>
                    <a:pt x="1308" y="1014"/>
                  </a:lnTo>
                  <a:lnTo>
                    <a:pt x="1320" y="1008"/>
                  </a:lnTo>
                  <a:lnTo>
                    <a:pt x="1320" y="996"/>
                  </a:lnTo>
                  <a:lnTo>
                    <a:pt x="1350" y="990"/>
                  </a:lnTo>
                  <a:lnTo>
                    <a:pt x="1350" y="984"/>
                  </a:lnTo>
                  <a:lnTo>
                    <a:pt x="1386" y="978"/>
                  </a:lnTo>
                  <a:lnTo>
                    <a:pt x="1398" y="954"/>
                  </a:lnTo>
                  <a:lnTo>
                    <a:pt x="1380" y="960"/>
                  </a:lnTo>
                  <a:lnTo>
                    <a:pt x="1374" y="954"/>
                  </a:lnTo>
                  <a:lnTo>
                    <a:pt x="1362" y="954"/>
                  </a:lnTo>
                  <a:close/>
                  <a:moveTo>
                    <a:pt x="162" y="1290"/>
                  </a:moveTo>
                  <a:lnTo>
                    <a:pt x="204" y="1290"/>
                  </a:lnTo>
                  <a:lnTo>
                    <a:pt x="240" y="1260"/>
                  </a:lnTo>
                  <a:lnTo>
                    <a:pt x="228" y="1242"/>
                  </a:lnTo>
                  <a:lnTo>
                    <a:pt x="162" y="1290"/>
                  </a:lnTo>
                  <a:close/>
                  <a:moveTo>
                    <a:pt x="2466" y="1140"/>
                  </a:moveTo>
                  <a:lnTo>
                    <a:pt x="2472" y="1128"/>
                  </a:lnTo>
                  <a:lnTo>
                    <a:pt x="2454" y="1110"/>
                  </a:lnTo>
                  <a:lnTo>
                    <a:pt x="2448" y="1110"/>
                  </a:lnTo>
                  <a:lnTo>
                    <a:pt x="2436" y="1122"/>
                  </a:lnTo>
                  <a:lnTo>
                    <a:pt x="2430" y="1134"/>
                  </a:lnTo>
                  <a:lnTo>
                    <a:pt x="2424" y="1152"/>
                  </a:lnTo>
                  <a:lnTo>
                    <a:pt x="2418" y="1164"/>
                  </a:lnTo>
                  <a:lnTo>
                    <a:pt x="2418" y="1176"/>
                  </a:lnTo>
                  <a:lnTo>
                    <a:pt x="2436" y="1158"/>
                  </a:lnTo>
                  <a:lnTo>
                    <a:pt x="2454" y="1158"/>
                  </a:lnTo>
                  <a:lnTo>
                    <a:pt x="2460" y="1152"/>
                  </a:lnTo>
                  <a:lnTo>
                    <a:pt x="2466" y="1140"/>
                  </a:lnTo>
                  <a:close/>
                  <a:moveTo>
                    <a:pt x="1428" y="912"/>
                  </a:moveTo>
                  <a:lnTo>
                    <a:pt x="1404" y="924"/>
                  </a:lnTo>
                  <a:lnTo>
                    <a:pt x="1386" y="942"/>
                  </a:lnTo>
                  <a:lnTo>
                    <a:pt x="1386" y="948"/>
                  </a:lnTo>
                  <a:lnTo>
                    <a:pt x="1398" y="954"/>
                  </a:lnTo>
                  <a:lnTo>
                    <a:pt x="1410" y="954"/>
                  </a:lnTo>
                  <a:lnTo>
                    <a:pt x="1422" y="948"/>
                  </a:lnTo>
                  <a:lnTo>
                    <a:pt x="1428" y="948"/>
                  </a:lnTo>
                  <a:lnTo>
                    <a:pt x="1440" y="942"/>
                  </a:lnTo>
                  <a:lnTo>
                    <a:pt x="1446" y="930"/>
                  </a:lnTo>
                  <a:lnTo>
                    <a:pt x="1470" y="930"/>
                  </a:lnTo>
                  <a:lnTo>
                    <a:pt x="1470" y="924"/>
                  </a:lnTo>
                  <a:lnTo>
                    <a:pt x="1458" y="912"/>
                  </a:lnTo>
                  <a:lnTo>
                    <a:pt x="1452" y="912"/>
                  </a:lnTo>
                  <a:lnTo>
                    <a:pt x="1440" y="906"/>
                  </a:lnTo>
                  <a:lnTo>
                    <a:pt x="1428" y="912"/>
                  </a:lnTo>
                  <a:close/>
                  <a:moveTo>
                    <a:pt x="498" y="1164"/>
                  </a:moveTo>
                  <a:lnTo>
                    <a:pt x="486" y="1164"/>
                  </a:lnTo>
                  <a:lnTo>
                    <a:pt x="474" y="1170"/>
                  </a:lnTo>
                  <a:lnTo>
                    <a:pt x="462" y="1170"/>
                  </a:lnTo>
                  <a:lnTo>
                    <a:pt x="450" y="1176"/>
                  </a:lnTo>
                  <a:lnTo>
                    <a:pt x="444" y="1182"/>
                  </a:lnTo>
                  <a:lnTo>
                    <a:pt x="432" y="1182"/>
                  </a:lnTo>
                  <a:lnTo>
                    <a:pt x="426" y="1188"/>
                  </a:lnTo>
                  <a:lnTo>
                    <a:pt x="414" y="1188"/>
                  </a:lnTo>
                  <a:lnTo>
                    <a:pt x="390" y="1200"/>
                  </a:lnTo>
                  <a:lnTo>
                    <a:pt x="384" y="1206"/>
                  </a:lnTo>
                  <a:lnTo>
                    <a:pt x="384" y="1218"/>
                  </a:lnTo>
                  <a:lnTo>
                    <a:pt x="402" y="1218"/>
                  </a:lnTo>
                  <a:lnTo>
                    <a:pt x="420" y="1212"/>
                  </a:lnTo>
                  <a:lnTo>
                    <a:pt x="432" y="1206"/>
                  </a:lnTo>
                  <a:lnTo>
                    <a:pt x="504" y="1206"/>
                  </a:lnTo>
                  <a:lnTo>
                    <a:pt x="510" y="1200"/>
                  </a:lnTo>
                  <a:lnTo>
                    <a:pt x="510" y="1176"/>
                  </a:lnTo>
                  <a:lnTo>
                    <a:pt x="498" y="1164"/>
                  </a:lnTo>
                  <a:close/>
                  <a:moveTo>
                    <a:pt x="330" y="1242"/>
                  </a:moveTo>
                  <a:lnTo>
                    <a:pt x="330" y="1224"/>
                  </a:lnTo>
                  <a:lnTo>
                    <a:pt x="276" y="1242"/>
                  </a:lnTo>
                  <a:lnTo>
                    <a:pt x="330" y="124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7" name="USA" descr="© INSCALE GmbH, 05.05.2010&#10;http://www.presentationload.com/">
              <a:extLst>
                <a:ext uri="{FF2B5EF4-FFF2-40B4-BE49-F238E27FC236}">
                  <a16:creationId xmlns:a16="http://schemas.microsoft.com/office/drawing/2014/main" id="{823DB663-A603-B508-A46C-1B1AE774508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60950" y="1713865"/>
              <a:ext cx="1485337" cy="736743"/>
            </a:xfrm>
            <a:custGeom>
              <a:avLst/>
              <a:gdLst>
                <a:gd name="T0" fmla="*/ 2147483647 w 3918"/>
                <a:gd name="T1" fmla="*/ 2147483647 h 1944"/>
                <a:gd name="T2" fmla="*/ 2147483647 w 3918"/>
                <a:gd name="T3" fmla="*/ 2147483647 h 1944"/>
                <a:gd name="T4" fmla="*/ 2147483647 w 3918"/>
                <a:gd name="T5" fmla="*/ 2147483647 h 1944"/>
                <a:gd name="T6" fmla="*/ 2147483647 w 3918"/>
                <a:gd name="T7" fmla="*/ 2147483647 h 1944"/>
                <a:gd name="T8" fmla="*/ 2147483647 w 3918"/>
                <a:gd name="T9" fmla="*/ 2147483647 h 1944"/>
                <a:gd name="T10" fmla="*/ 2147483647 w 3918"/>
                <a:gd name="T11" fmla="*/ 2147483647 h 1944"/>
                <a:gd name="T12" fmla="*/ 2147483647 w 3918"/>
                <a:gd name="T13" fmla="*/ 2147483647 h 1944"/>
                <a:gd name="T14" fmla="*/ 2147483647 w 3918"/>
                <a:gd name="T15" fmla="*/ 2147483647 h 1944"/>
                <a:gd name="T16" fmla="*/ 2147483647 w 3918"/>
                <a:gd name="T17" fmla="*/ 2147483647 h 1944"/>
                <a:gd name="T18" fmla="*/ 2147483647 w 3918"/>
                <a:gd name="T19" fmla="*/ 2147483647 h 1944"/>
                <a:gd name="T20" fmla="*/ 2147483647 w 3918"/>
                <a:gd name="T21" fmla="*/ 2147483647 h 1944"/>
                <a:gd name="T22" fmla="*/ 2147483647 w 3918"/>
                <a:gd name="T23" fmla="*/ 2147483647 h 1944"/>
                <a:gd name="T24" fmla="*/ 2147483647 w 3918"/>
                <a:gd name="T25" fmla="*/ 2147483647 h 1944"/>
                <a:gd name="T26" fmla="*/ 2147483647 w 3918"/>
                <a:gd name="T27" fmla="*/ 2147483647 h 1944"/>
                <a:gd name="T28" fmla="*/ 2147483647 w 3918"/>
                <a:gd name="T29" fmla="*/ 2147483647 h 1944"/>
                <a:gd name="T30" fmla="*/ 2147483647 w 3918"/>
                <a:gd name="T31" fmla="*/ 2147483647 h 1944"/>
                <a:gd name="T32" fmla="*/ 2147483647 w 3918"/>
                <a:gd name="T33" fmla="*/ 2147483647 h 1944"/>
                <a:gd name="T34" fmla="*/ 2147483647 w 3918"/>
                <a:gd name="T35" fmla="*/ 2147483647 h 1944"/>
                <a:gd name="T36" fmla="*/ 2147483647 w 3918"/>
                <a:gd name="T37" fmla="*/ 2147483647 h 1944"/>
                <a:gd name="T38" fmla="*/ 2147483647 w 3918"/>
                <a:gd name="T39" fmla="*/ 2147483647 h 1944"/>
                <a:gd name="T40" fmla="*/ 2147483647 w 3918"/>
                <a:gd name="T41" fmla="*/ 2147483647 h 1944"/>
                <a:gd name="T42" fmla="*/ 2147483647 w 3918"/>
                <a:gd name="T43" fmla="*/ 2147483647 h 1944"/>
                <a:gd name="T44" fmla="*/ 2147483647 w 3918"/>
                <a:gd name="T45" fmla="*/ 2147483647 h 1944"/>
                <a:gd name="T46" fmla="*/ 2147483647 w 3918"/>
                <a:gd name="T47" fmla="*/ 2147483647 h 1944"/>
                <a:gd name="T48" fmla="*/ 2147483647 w 3918"/>
                <a:gd name="T49" fmla="*/ 2147483647 h 1944"/>
                <a:gd name="T50" fmla="*/ 2147483647 w 3918"/>
                <a:gd name="T51" fmla="*/ 2147483647 h 1944"/>
                <a:gd name="T52" fmla="*/ 2147483647 w 3918"/>
                <a:gd name="T53" fmla="*/ 2147483647 h 1944"/>
                <a:gd name="T54" fmla="*/ 2147483647 w 3918"/>
                <a:gd name="T55" fmla="*/ 2147483647 h 1944"/>
                <a:gd name="T56" fmla="*/ 2147483647 w 3918"/>
                <a:gd name="T57" fmla="*/ 2147483647 h 1944"/>
                <a:gd name="T58" fmla="*/ 2147483647 w 3918"/>
                <a:gd name="T59" fmla="*/ 2147483647 h 1944"/>
                <a:gd name="T60" fmla="*/ 2147483647 w 3918"/>
                <a:gd name="T61" fmla="*/ 2147483647 h 1944"/>
                <a:gd name="T62" fmla="*/ 2147483647 w 3918"/>
                <a:gd name="T63" fmla="*/ 2147483647 h 1944"/>
                <a:gd name="T64" fmla="*/ 2147483647 w 3918"/>
                <a:gd name="T65" fmla="*/ 2147483647 h 1944"/>
                <a:gd name="T66" fmla="*/ 2147483647 w 3918"/>
                <a:gd name="T67" fmla="*/ 2147483647 h 1944"/>
                <a:gd name="T68" fmla="*/ 2147483647 w 3918"/>
                <a:gd name="T69" fmla="*/ 2147483647 h 1944"/>
                <a:gd name="T70" fmla="*/ 2147483647 w 3918"/>
                <a:gd name="T71" fmla="*/ 2147483647 h 1944"/>
                <a:gd name="T72" fmla="*/ 2147483647 w 3918"/>
                <a:gd name="T73" fmla="*/ 2147483647 h 1944"/>
                <a:gd name="T74" fmla="*/ 2147483647 w 3918"/>
                <a:gd name="T75" fmla="*/ 2147483647 h 1944"/>
                <a:gd name="T76" fmla="*/ 2147483647 w 3918"/>
                <a:gd name="T77" fmla="*/ 2147483647 h 1944"/>
                <a:gd name="T78" fmla="*/ 2147483647 w 3918"/>
                <a:gd name="T79" fmla="*/ 2147483647 h 1944"/>
                <a:gd name="T80" fmla="*/ 2147483647 w 3918"/>
                <a:gd name="T81" fmla="*/ 2147483647 h 1944"/>
                <a:gd name="T82" fmla="*/ 2147483647 w 3918"/>
                <a:gd name="T83" fmla="*/ 2147483647 h 1944"/>
                <a:gd name="T84" fmla="*/ 2147483647 w 3918"/>
                <a:gd name="T85" fmla="*/ 2147483647 h 1944"/>
                <a:gd name="T86" fmla="*/ 2147483647 w 3918"/>
                <a:gd name="T87" fmla="*/ 2147483647 h 1944"/>
                <a:gd name="T88" fmla="*/ 2147483647 w 3918"/>
                <a:gd name="T89" fmla="*/ 2147483647 h 1944"/>
                <a:gd name="T90" fmla="*/ 2147483647 w 3918"/>
                <a:gd name="T91" fmla="*/ 2147483647 h 1944"/>
                <a:gd name="T92" fmla="*/ 2147483647 w 3918"/>
                <a:gd name="T93" fmla="*/ 2147483647 h 1944"/>
                <a:gd name="T94" fmla="*/ 2147483647 w 3918"/>
                <a:gd name="T95" fmla="*/ 2147483647 h 1944"/>
                <a:gd name="T96" fmla="*/ 2147483647 w 3918"/>
                <a:gd name="T97" fmla="*/ 2147483647 h 1944"/>
                <a:gd name="T98" fmla="*/ 2147483647 w 3918"/>
                <a:gd name="T99" fmla="*/ 2147483647 h 1944"/>
                <a:gd name="T100" fmla="*/ 2147483647 w 3918"/>
                <a:gd name="T101" fmla="*/ 2147483647 h 1944"/>
                <a:gd name="T102" fmla="*/ 2147483647 w 3918"/>
                <a:gd name="T103" fmla="*/ 2147483647 h 1944"/>
                <a:gd name="T104" fmla="*/ 2147483647 w 3918"/>
                <a:gd name="T105" fmla="*/ 2147483647 h 1944"/>
                <a:gd name="T106" fmla="*/ 2147483647 w 3918"/>
                <a:gd name="T107" fmla="*/ 2147483647 h 1944"/>
                <a:gd name="T108" fmla="*/ 2147483647 w 3918"/>
                <a:gd name="T109" fmla="*/ 2147483647 h 1944"/>
                <a:gd name="T110" fmla="*/ 2147483647 w 3918"/>
                <a:gd name="T111" fmla="*/ 2147483647 h 1944"/>
                <a:gd name="T112" fmla="*/ 2147483647 w 3918"/>
                <a:gd name="T113" fmla="*/ 2147483647 h 1944"/>
                <a:gd name="T114" fmla="*/ 2147483647 w 3918"/>
                <a:gd name="T115" fmla="*/ 2147483647 h 1944"/>
                <a:gd name="T116" fmla="*/ 2147483647 w 3918"/>
                <a:gd name="T117" fmla="*/ 2147483647 h 1944"/>
                <a:gd name="T118" fmla="*/ 2147483647 w 3918"/>
                <a:gd name="T119" fmla="*/ 2147483647 h 1944"/>
                <a:gd name="T120" fmla="*/ 2147483647 w 3918"/>
                <a:gd name="T121" fmla="*/ 2147483647 h 1944"/>
                <a:gd name="T122" fmla="*/ 2147483647 w 3918"/>
                <a:gd name="T123" fmla="*/ 2147483647 h 1944"/>
                <a:gd name="T124" fmla="*/ 2147483647 w 3918"/>
                <a:gd name="T125" fmla="*/ 2147483647 h 19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18"/>
                <a:gd name="T190" fmla="*/ 0 h 1944"/>
                <a:gd name="T191" fmla="*/ 3918 w 3918"/>
                <a:gd name="T192" fmla="*/ 1944 h 19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18" h="1944">
                  <a:moveTo>
                    <a:pt x="3858" y="168"/>
                  </a:moveTo>
                  <a:lnTo>
                    <a:pt x="3852" y="168"/>
                  </a:lnTo>
                  <a:lnTo>
                    <a:pt x="3846" y="162"/>
                  </a:lnTo>
                  <a:lnTo>
                    <a:pt x="3846" y="156"/>
                  </a:lnTo>
                  <a:lnTo>
                    <a:pt x="3840" y="150"/>
                  </a:lnTo>
                  <a:lnTo>
                    <a:pt x="3828" y="150"/>
                  </a:lnTo>
                  <a:lnTo>
                    <a:pt x="3804" y="174"/>
                  </a:lnTo>
                  <a:lnTo>
                    <a:pt x="3798" y="186"/>
                  </a:lnTo>
                  <a:lnTo>
                    <a:pt x="3756" y="210"/>
                  </a:lnTo>
                  <a:lnTo>
                    <a:pt x="3756" y="234"/>
                  </a:lnTo>
                  <a:lnTo>
                    <a:pt x="3744" y="246"/>
                  </a:lnTo>
                  <a:lnTo>
                    <a:pt x="3738" y="246"/>
                  </a:lnTo>
                  <a:lnTo>
                    <a:pt x="3726" y="258"/>
                  </a:lnTo>
                  <a:lnTo>
                    <a:pt x="3720" y="270"/>
                  </a:lnTo>
                  <a:lnTo>
                    <a:pt x="3720" y="294"/>
                  </a:lnTo>
                  <a:lnTo>
                    <a:pt x="3714" y="294"/>
                  </a:lnTo>
                  <a:lnTo>
                    <a:pt x="3708" y="288"/>
                  </a:lnTo>
                  <a:lnTo>
                    <a:pt x="3696" y="288"/>
                  </a:lnTo>
                  <a:lnTo>
                    <a:pt x="3690" y="294"/>
                  </a:lnTo>
                  <a:lnTo>
                    <a:pt x="3678" y="300"/>
                  </a:lnTo>
                  <a:lnTo>
                    <a:pt x="3666" y="312"/>
                  </a:lnTo>
                  <a:lnTo>
                    <a:pt x="3666" y="318"/>
                  </a:lnTo>
                  <a:lnTo>
                    <a:pt x="3660" y="318"/>
                  </a:lnTo>
                  <a:lnTo>
                    <a:pt x="3648" y="324"/>
                  </a:lnTo>
                  <a:lnTo>
                    <a:pt x="3630" y="324"/>
                  </a:lnTo>
                  <a:lnTo>
                    <a:pt x="3618" y="336"/>
                  </a:lnTo>
                  <a:lnTo>
                    <a:pt x="3618" y="342"/>
                  </a:lnTo>
                  <a:lnTo>
                    <a:pt x="3384" y="342"/>
                  </a:lnTo>
                  <a:lnTo>
                    <a:pt x="3372" y="354"/>
                  </a:lnTo>
                  <a:lnTo>
                    <a:pt x="3360" y="360"/>
                  </a:lnTo>
                  <a:lnTo>
                    <a:pt x="3336" y="384"/>
                  </a:lnTo>
                  <a:lnTo>
                    <a:pt x="3324" y="390"/>
                  </a:lnTo>
                  <a:lnTo>
                    <a:pt x="3312" y="402"/>
                  </a:lnTo>
                  <a:lnTo>
                    <a:pt x="3282" y="402"/>
                  </a:lnTo>
                  <a:lnTo>
                    <a:pt x="3282" y="408"/>
                  </a:lnTo>
                  <a:lnTo>
                    <a:pt x="3276" y="408"/>
                  </a:lnTo>
                  <a:lnTo>
                    <a:pt x="3282" y="414"/>
                  </a:lnTo>
                  <a:lnTo>
                    <a:pt x="3282" y="420"/>
                  </a:lnTo>
                  <a:lnTo>
                    <a:pt x="3288" y="426"/>
                  </a:lnTo>
                  <a:lnTo>
                    <a:pt x="3282" y="432"/>
                  </a:lnTo>
                  <a:lnTo>
                    <a:pt x="3282" y="438"/>
                  </a:lnTo>
                  <a:lnTo>
                    <a:pt x="3276" y="444"/>
                  </a:lnTo>
                  <a:lnTo>
                    <a:pt x="3270" y="456"/>
                  </a:lnTo>
                  <a:lnTo>
                    <a:pt x="3264" y="462"/>
                  </a:lnTo>
                  <a:lnTo>
                    <a:pt x="3264" y="468"/>
                  </a:lnTo>
                  <a:lnTo>
                    <a:pt x="3246" y="468"/>
                  </a:lnTo>
                  <a:lnTo>
                    <a:pt x="3246" y="474"/>
                  </a:lnTo>
                  <a:lnTo>
                    <a:pt x="3240" y="474"/>
                  </a:lnTo>
                  <a:lnTo>
                    <a:pt x="3228" y="480"/>
                  </a:lnTo>
                  <a:lnTo>
                    <a:pt x="3204" y="480"/>
                  </a:lnTo>
                  <a:lnTo>
                    <a:pt x="3198" y="474"/>
                  </a:lnTo>
                  <a:lnTo>
                    <a:pt x="3186" y="486"/>
                  </a:lnTo>
                  <a:lnTo>
                    <a:pt x="3162" y="486"/>
                  </a:lnTo>
                  <a:lnTo>
                    <a:pt x="3150" y="480"/>
                  </a:lnTo>
                  <a:lnTo>
                    <a:pt x="3144" y="474"/>
                  </a:lnTo>
                  <a:lnTo>
                    <a:pt x="3114" y="474"/>
                  </a:lnTo>
                  <a:lnTo>
                    <a:pt x="3096" y="486"/>
                  </a:lnTo>
                  <a:lnTo>
                    <a:pt x="3078" y="492"/>
                  </a:lnTo>
                  <a:lnTo>
                    <a:pt x="3072" y="492"/>
                  </a:lnTo>
                  <a:lnTo>
                    <a:pt x="3072" y="516"/>
                  </a:lnTo>
                  <a:lnTo>
                    <a:pt x="3066" y="522"/>
                  </a:lnTo>
                  <a:lnTo>
                    <a:pt x="3078" y="522"/>
                  </a:lnTo>
                  <a:lnTo>
                    <a:pt x="3066" y="528"/>
                  </a:lnTo>
                  <a:lnTo>
                    <a:pt x="3036" y="546"/>
                  </a:lnTo>
                  <a:lnTo>
                    <a:pt x="3000" y="564"/>
                  </a:lnTo>
                  <a:lnTo>
                    <a:pt x="2964" y="576"/>
                  </a:lnTo>
                  <a:lnTo>
                    <a:pt x="2946" y="588"/>
                  </a:lnTo>
                  <a:lnTo>
                    <a:pt x="2934" y="594"/>
                  </a:lnTo>
                  <a:lnTo>
                    <a:pt x="2928" y="594"/>
                  </a:lnTo>
                  <a:lnTo>
                    <a:pt x="2856" y="618"/>
                  </a:lnTo>
                  <a:lnTo>
                    <a:pt x="2850" y="624"/>
                  </a:lnTo>
                  <a:lnTo>
                    <a:pt x="2838" y="624"/>
                  </a:lnTo>
                  <a:lnTo>
                    <a:pt x="2826" y="630"/>
                  </a:lnTo>
                  <a:lnTo>
                    <a:pt x="2808" y="630"/>
                  </a:lnTo>
                  <a:lnTo>
                    <a:pt x="2802" y="636"/>
                  </a:lnTo>
                  <a:lnTo>
                    <a:pt x="2778" y="636"/>
                  </a:lnTo>
                  <a:lnTo>
                    <a:pt x="2772" y="630"/>
                  </a:lnTo>
                  <a:lnTo>
                    <a:pt x="2772" y="624"/>
                  </a:lnTo>
                  <a:lnTo>
                    <a:pt x="2760" y="624"/>
                  </a:lnTo>
                  <a:lnTo>
                    <a:pt x="2748" y="618"/>
                  </a:lnTo>
                  <a:lnTo>
                    <a:pt x="2736" y="606"/>
                  </a:lnTo>
                  <a:lnTo>
                    <a:pt x="2742" y="606"/>
                  </a:lnTo>
                  <a:lnTo>
                    <a:pt x="2748" y="600"/>
                  </a:lnTo>
                  <a:lnTo>
                    <a:pt x="2772" y="588"/>
                  </a:lnTo>
                  <a:lnTo>
                    <a:pt x="2772" y="582"/>
                  </a:lnTo>
                  <a:lnTo>
                    <a:pt x="2796" y="558"/>
                  </a:lnTo>
                  <a:lnTo>
                    <a:pt x="2832" y="540"/>
                  </a:lnTo>
                  <a:lnTo>
                    <a:pt x="2838" y="540"/>
                  </a:lnTo>
                  <a:lnTo>
                    <a:pt x="2844" y="534"/>
                  </a:lnTo>
                  <a:lnTo>
                    <a:pt x="2844" y="510"/>
                  </a:lnTo>
                  <a:lnTo>
                    <a:pt x="2850" y="504"/>
                  </a:lnTo>
                  <a:lnTo>
                    <a:pt x="2856" y="492"/>
                  </a:lnTo>
                  <a:lnTo>
                    <a:pt x="2850" y="486"/>
                  </a:lnTo>
                  <a:lnTo>
                    <a:pt x="2850" y="480"/>
                  </a:lnTo>
                  <a:lnTo>
                    <a:pt x="2856" y="468"/>
                  </a:lnTo>
                  <a:lnTo>
                    <a:pt x="2856" y="444"/>
                  </a:lnTo>
                  <a:lnTo>
                    <a:pt x="2862" y="432"/>
                  </a:lnTo>
                  <a:lnTo>
                    <a:pt x="2862" y="426"/>
                  </a:lnTo>
                  <a:lnTo>
                    <a:pt x="2856" y="420"/>
                  </a:lnTo>
                  <a:lnTo>
                    <a:pt x="2850" y="420"/>
                  </a:lnTo>
                  <a:lnTo>
                    <a:pt x="2844" y="426"/>
                  </a:lnTo>
                  <a:lnTo>
                    <a:pt x="2832" y="426"/>
                  </a:lnTo>
                  <a:lnTo>
                    <a:pt x="2814" y="444"/>
                  </a:lnTo>
                  <a:lnTo>
                    <a:pt x="2802" y="450"/>
                  </a:lnTo>
                  <a:lnTo>
                    <a:pt x="2796" y="456"/>
                  </a:lnTo>
                  <a:lnTo>
                    <a:pt x="2778" y="456"/>
                  </a:lnTo>
                  <a:lnTo>
                    <a:pt x="2772" y="450"/>
                  </a:lnTo>
                  <a:lnTo>
                    <a:pt x="2778" y="444"/>
                  </a:lnTo>
                  <a:lnTo>
                    <a:pt x="2784" y="432"/>
                  </a:lnTo>
                  <a:lnTo>
                    <a:pt x="2808" y="420"/>
                  </a:lnTo>
                  <a:lnTo>
                    <a:pt x="2826" y="402"/>
                  </a:lnTo>
                  <a:lnTo>
                    <a:pt x="2850" y="390"/>
                  </a:lnTo>
                  <a:lnTo>
                    <a:pt x="2856" y="384"/>
                  </a:lnTo>
                  <a:lnTo>
                    <a:pt x="2856" y="366"/>
                  </a:lnTo>
                  <a:lnTo>
                    <a:pt x="2850" y="360"/>
                  </a:lnTo>
                  <a:lnTo>
                    <a:pt x="2850" y="348"/>
                  </a:lnTo>
                  <a:lnTo>
                    <a:pt x="2856" y="348"/>
                  </a:lnTo>
                  <a:lnTo>
                    <a:pt x="2862" y="342"/>
                  </a:lnTo>
                  <a:lnTo>
                    <a:pt x="2868" y="330"/>
                  </a:lnTo>
                  <a:lnTo>
                    <a:pt x="2868" y="318"/>
                  </a:lnTo>
                  <a:lnTo>
                    <a:pt x="2862" y="312"/>
                  </a:lnTo>
                  <a:lnTo>
                    <a:pt x="2850" y="312"/>
                  </a:lnTo>
                  <a:lnTo>
                    <a:pt x="2838" y="306"/>
                  </a:lnTo>
                  <a:lnTo>
                    <a:pt x="2832" y="306"/>
                  </a:lnTo>
                  <a:lnTo>
                    <a:pt x="2826" y="294"/>
                  </a:lnTo>
                  <a:lnTo>
                    <a:pt x="2820" y="288"/>
                  </a:lnTo>
                  <a:lnTo>
                    <a:pt x="2820" y="282"/>
                  </a:lnTo>
                  <a:lnTo>
                    <a:pt x="2814" y="288"/>
                  </a:lnTo>
                  <a:lnTo>
                    <a:pt x="2808" y="288"/>
                  </a:lnTo>
                  <a:lnTo>
                    <a:pt x="2808" y="264"/>
                  </a:lnTo>
                  <a:lnTo>
                    <a:pt x="2844" y="270"/>
                  </a:lnTo>
                  <a:lnTo>
                    <a:pt x="2850" y="264"/>
                  </a:lnTo>
                  <a:lnTo>
                    <a:pt x="2850" y="246"/>
                  </a:lnTo>
                  <a:lnTo>
                    <a:pt x="2862" y="246"/>
                  </a:lnTo>
                  <a:lnTo>
                    <a:pt x="2868" y="228"/>
                  </a:lnTo>
                  <a:lnTo>
                    <a:pt x="2850" y="228"/>
                  </a:lnTo>
                  <a:lnTo>
                    <a:pt x="2844" y="240"/>
                  </a:lnTo>
                  <a:lnTo>
                    <a:pt x="2820" y="228"/>
                  </a:lnTo>
                  <a:lnTo>
                    <a:pt x="2820" y="210"/>
                  </a:lnTo>
                  <a:lnTo>
                    <a:pt x="2802" y="210"/>
                  </a:lnTo>
                  <a:lnTo>
                    <a:pt x="2790" y="216"/>
                  </a:lnTo>
                  <a:lnTo>
                    <a:pt x="2736" y="216"/>
                  </a:lnTo>
                  <a:lnTo>
                    <a:pt x="2724" y="222"/>
                  </a:lnTo>
                  <a:lnTo>
                    <a:pt x="2712" y="222"/>
                  </a:lnTo>
                  <a:lnTo>
                    <a:pt x="2700" y="228"/>
                  </a:lnTo>
                  <a:lnTo>
                    <a:pt x="2682" y="228"/>
                  </a:lnTo>
                  <a:lnTo>
                    <a:pt x="2658" y="216"/>
                  </a:lnTo>
                  <a:lnTo>
                    <a:pt x="2658" y="210"/>
                  </a:lnTo>
                  <a:lnTo>
                    <a:pt x="2652" y="204"/>
                  </a:lnTo>
                  <a:lnTo>
                    <a:pt x="2652" y="198"/>
                  </a:lnTo>
                  <a:lnTo>
                    <a:pt x="2646" y="192"/>
                  </a:lnTo>
                  <a:lnTo>
                    <a:pt x="2628" y="192"/>
                  </a:lnTo>
                  <a:lnTo>
                    <a:pt x="2622" y="198"/>
                  </a:lnTo>
                  <a:lnTo>
                    <a:pt x="2616" y="198"/>
                  </a:lnTo>
                  <a:lnTo>
                    <a:pt x="2610" y="192"/>
                  </a:lnTo>
                  <a:lnTo>
                    <a:pt x="2670" y="162"/>
                  </a:lnTo>
                  <a:lnTo>
                    <a:pt x="2658" y="150"/>
                  </a:lnTo>
                  <a:lnTo>
                    <a:pt x="2640" y="150"/>
                  </a:lnTo>
                  <a:lnTo>
                    <a:pt x="2628" y="162"/>
                  </a:lnTo>
                  <a:lnTo>
                    <a:pt x="2616" y="168"/>
                  </a:lnTo>
                  <a:lnTo>
                    <a:pt x="2610" y="174"/>
                  </a:lnTo>
                  <a:lnTo>
                    <a:pt x="2604" y="174"/>
                  </a:lnTo>
                  <a:lnTo>
                    <a:pt x="2580" y="186"/>
                  </a:lnTo>
                  <a:lnTo>
                    <a:pt x="2562" y="192"/>
                  </a:lnTo>
                  <a:lnTo>
                    <a:pt x="2538" y="204"/>
                  </a:lnTo>
                  <a:lnTo>
                    <a:pt x="2508" y="204"/>
                  </a:lnTo>
                  <a:lnTo>
                    <a:pt x="2496" y="216"/>
                  </a:lnTo>
                  <a:lnTo>
                    <a:pt x="2448" y="216"/>
                  </a:lnTo>
                  <a:lnTo>
                    <a:pt x="2448" y="210"/>
                  </a:lnTo>
                  <a:lnTo>
                    <a:pt x="2454" y="204"/>
                  </a:lnTo>
                  <a:lnTo>
                    <a:pt x="2460" y="204"/>
                  </a:lnTo>
                  <a:lnTo>
                    <a:pt x="2472" y="192"/>
                  </a:lnTo>
                  <a:lnTo>
                    <a:pt x="2460" y="192"/>
                  </a:lnTo>
                  <a:lnTo>
                    <a:pt x="2448" y="198"/>
                  </a:lnTo>
                  <a:lnTo>
                    <a:pt x="2412" y="198"/>
                  </a:lnTo>
                  <a:lnTo>
                    <a:pt x="2400" y="204"/>
                  </a:lnTo>
                  <a:lnTo>
                    <a:pt x="2394" y="210"/>
                  </a:lnTo>
                  <a:lnTo>
                    <a:pt x="2370" y="210"/>
                  </a:lnTo>
                  <a:lnTo>
                    <a:pt x="2370" y="198"/>
                  </a:lnTo>
                  <a:lnTo>
                    <a:pt x="2400" y="180"/>
                  </a:lnTo>
                  <a:lnTo>
                    <a:pt x="2442" y="168"/>
                  </a:lnTo>
                  <a:lnTo>
                    <a:pt x="2502" y="138"/>
                  </a:lnTo>
                  <a:lnTo>
                    <a:pt x="2520" y="126"/>
                  </a:lnTo>
                  <a:lnTo>
                    <a:pt x="2544" y="120"/>
                  </a:lnTo>
                  <a:lnTo>
                    <a:pt x="2574" y="114"/>
                  </a:lnTo>
                  <a:lnTo>
                    <a:pt x="2580" y="114"/>
                  </a:lnTo>
                  <a:lnTo>
                    <a:pt x="2592" y="108"/>
                  </a:lnTo>
                  <a:lnTo>
                    <a:pt x="2574" y="108"/>
                  </a:lnTo>
                  <a:lnTo>
                    <a:pt x="2562" y="102"/>
                  </a:lnTo>
                  <a:lnTo>
                    <a:pt x="2556" y="102"/>
                  </a:lnTo>
                  <a:lnTo>
                    <a:pt x="2556" y="96"/>
                  </a:lnTo>
                  <a:lnTo>
                    <a:pt x="2508" y="102"/>
                  </a:lnTo>
                  <a:lnTo>
                    <a:pt x="2508" y="84"/>
                  </a:lnTo>
                  <a:lnTo>
                    <a:pt x="2502" y="90"/>
                  </a:lnTo>
                  <a:lnTo>
                    <a:pt x="2490" y="96"/>
                  </a:lnTo>
                  <a:lnTo>
                    <a:pt x="2478" y="108"/>
                  </a:lnTo>
                  <a:lnTo>
                    <a:pt x="2466" y="108"/>
                  </a:lnTo>
                  <a:lnTo>
                    <a:pt x="2448" y="90"/>
                  </a:lnTo>
                  <a:lnTo>
                    <a:pt x="2418" y="90"/>
                  </a:lnTo>
                  <a:lnTo>
                    <a:pt x="2412" y="84"/>
                  </a:lnTo>
                  <a:lnTo>
                    <a:pt x="2412" y="78"/>
                  </a:lnTo>
                  <a:lnTo>
                    <a:pt x="2400" y="66"/>
                  </a:lnTo>
                  <a:lnTo>
                    <a:pt x="2388" y="60"/>
                  </a:lnTo>
                  <a:lnTo>
                    <a:pt x="2376" y="60"/>
                  </a:lnTo>
                  <a:lnTo>
                    <a:pt x="2364" y="72"/>
                  </a:lnTo>
                  <a:lnTo>
                    <a:pt x="2364" y="78"/>
                  </a:lnTo>
                  <a:lnTo>
                    <a:pt x="2352" y="78"/>
                  </a:lnTo>
                  <a:lnTo>
                    <a:pt x="2334" y="60"/>
                  </a:lnTo>
                  <a:lnTo>
                    <a:pt x="2322" y="60"/>
                  </a:lnTo>
                  <a:lnTo>
                    <a:pt x="2304" y="54"/>
                  </a:lnTo>
                  <a:lnTo>
                    <a:pt x="2292" y="48"/>
                  </a:lnTo>
                  <a:lnTo>
                    <a:pt x="2292" y="36"/>
                  </a:lnTo>
                  <a:lnTo>
                    <a:pt x="2298" y="24"/>
                  </a:lnTo>
                  <a:lnTo>
                    <a:pt x="2310" y="12"/>
                  </a:lnTo>
                  <a:lnTo>
                    <a:pt x="2298" y="0"/>
                  </a:lnTo>
                  <a:lnTo>
                    <a:pt x="2286" y="6"/>
                  </a:lnTo>
                  <a:lnTo>
                    <a:pt x="2280" y="12"/>
                  </a:lnTo>
                  <a:lnTo>
                    <a:pt x="2274" y="24"/>
                  </a:lnTo>
                  <a:lnTo>
                    <a:pt x="2274" y="30"/>
                  </a:lnTo>
                  <a:lnTo>
                    <a:pt x="2268" y="42"/>
                  </a:lnTo>
                  <a:lnTo>
                    <a:pt x="558" y="42"/>
                  </a:lnTo>
                  <a:lnTo>
                    <a:pt x="552" y="54"/>
                  </a:lnTo>
                  <a:lnTo>
                    <a:pt x="552" y="60"/>
                  </a:lnTo>
                  <a:lnTo>
                    <a:pt x="546" y="60"/>
                  </a:lnTo>
                  <a:lnTo>
                    <a:pt x="546" y="72"/>
                  </a:lnTo>
                  <a:lnTo>
                    <a:pt x="540" y="84"/>
                  </a:lnTo>
                  <a:lnTo>
                    <a:pt x="540" y="108"/>
                  </a:lnTo>
                  <a:lnTo>
                    <a:pt x="510" y="126"/>
                  </a:lnTo>
                  <a:lnTo>
                    <a:pt x="504" y="144"/>
                  </a:lnTo>
                  <a:lnTo>
                    <a:pt x="486" y="168"/>
                  </a:lnTo>
                  <a:lnTo>
                    <a:pt x="438" y="180"/>
                  </a:lnTo>
                  <a:lnTo>
                    <a:pt x="474" y="162"/>
                  </a:lnTo>
                  <a:lnTo>
                    <a:pt x="450" y="162"/>
                  </a:lnTo>
                  <a:lnTo>
                    <a:pt x="456" y="156"/>
                  </a:lnTo>
                  <a:lnTo>
                    <a:pt x="462" y="144"/>
                  </a:lnTo>
                  <a:lnTo>
                    <a:pt x="486" y="120"/>
                  </a:lnTo>
                  <a:lnTo>
                    <a:pt x="492" y="120"/>
                  </a:lnTo>
                  <a:lnTo>
                    <a:pt x="504" y="108"/>
                  </a:lnTo>
                  <a:lnTo>
                    <a:pt x="504" y="102"/>
                  </a:lnTo>
                  <a:lnTo>
                    <a:pt x="456" y="102"/>
                  </a:lnTo>
                  <a:lnTo>
                    <a:pt x="450" y="96"/>
                  </a:lnTo>
                  <a:lnTo>
                    <a:pt x="438" y="90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2" y="78"/>
                  </a:lnTo>
                  <a:lnTo>
                    <a:pt x="390" y="90"/>
                  </a:lnTo>
                  <a:lnTo>
                    <a:pt x="384" y="102"/>
                  </a:lnTo>
                  <a:lnTo>
                    <a:pt x="384" y="150"/>
                  </a:lnTo>
                  <a:lnTo>
                    <a:pt x="378" y="156"/>
                  </a:lnTo>
                  <a:lnTo>
                    <a:pt x="378" y="162"/>
                  </a:lnTo>
                  <a:lnTo>
                    <a:pt x="360" y="180"/>
                  </a:lnTo>
                  <a:lnTo>
                    <a:pt x="390" y="186"/>
                  </a:lnTo>
                  <a:lnTo>
                    <a:pt x="360" y="192"/>
                  </a:lnTo>
                  <a:lnTo>
                    <a:pt x="366" y="210"/>
                  </a:lnTo>
                  <a:lnTo>
                    <a:pt x="348" y="234"/>
                  </a:lnTo>
                  <a:lnTo>
                    <a:pt x="354" y="234"/>
                  </a:lnTo>
                  <a:lnTo>
                    <a:pt x="366" y="246"/>
                  </a:lnTo>
                  <a:lnTo>
                    <a:pt x="372" y="246"/>
                  </a:lnTo>
                  <a:lnTo>
                    <a:pt x="378" y="252"/>
                  </a:lnTo>
                  <a:lnTo>
                    <a:pt x="330" y="252"/>
                  </a:lnTo>
                  <a:lnTo>
                    <a:pt x="324" y="264"/>
                  </a:lnTo>
                  <a:lnTo>
                    <a:pt x="306" y="282"/>
                  </a:lnTo>
                  <a:lnTo>
                    <a:pt x="270" y="342"/>
                  </a:lnTo>
                  <a:lnTo>
                    <a:pt x="258" y="360"/>
                  </a:lnTo>
                  <a:lnTo>
                    <a:pt x="216" y="402"/>
                  </a:lnTo>
                  <a:lnTo>
                    <a:pt x="192" y="432"/>
                  </a:lnTo>
                  <a:lnTo>
                    <a:pt x="174" y="456"/>
                  </a:lnTo>
                  <a:lnTo>
                    <a:pt x="168" y="462"/>
                  </a:lnTo>
                  <a:lnTo>
                    <a:pt x="174" y="480"/>
                  </a:lnTo>
                  <a:lnTo>
                    <a:pt x="168" y="480"/>
                  </a:lnTo>
                  <a:lnTo>
                    <a:pt x="162" y="486"/>
                  </a:lnTo>
                  <a:lnTo>
                    <a:pt x="150" y="492"/>
                  </a:lnTo>
                  <a:lnTo>
                    <a:pt x="126" y="516"/>
                  </a:lnTo>
                  <a:lnTo>
                    <a:pt x="120" y="534"/>
                  </a:lnTo>
                  <a:lnTo>
                    <a:pt x="120" y="546"/>
                  </a:lnTo>
                  <a:lnTo>
                    <a:pt x="102" y="570"/>
                  </a:lnTo>
                  <a:lnTo>
                    <a:pt x="96" y="618"/>
                  </a:lnTo>
                  <a:lnTo>
                    <a:pt x="90" y="630"/>
                  </a:lnTo>
                  <a:lnTo>
                    <a:pt x="72" y="648"/>
                  </a:lnTo>
                  <a:lnTo>
                    <a:pt x="60" y="672"/>
                  </a:lnTo>
                  <a:lnTo>
                    <a:pt x="54" y="678"/>
                  </a:lnTo>
                  <a:lnTo>
                    <a:pt x="42" y="684"/>
                  </a:lnTo>
                  <a:lnTo>
                    <a:pt x="18" y="708"/>
                  </a:lnTo>
                  <a:lnTo>
                    <a:pt x="12" y="720"/>
                  </a:lnTo>
                  <a:lnTo>
                    <a:pt x="18" y="732"/>
                  </a:lnTo>
                  <a:lnTo>
                    <a:pt x="36" y="750"/>
                  </a:lnTo>
                  <a:lnTo>
                    <a:pt x="36" y="762"/>
                  </a:lnTo>
                  <a:lnTo>
                    <a:pt x="30" y="774"/>
                  </a:lnTo>
                  <a:lnTo>
                    <a:pt x="18" y="786"/>
                  </a:lnTo>
                  <a:lnTo>
                    <a:pt x="12" y="798"/>
                  </a:lnTo>
                  <a:lnTo>
                    <a:pt x="6" y="816"/>
                  </a:lnTo>
                  <a:lnTo>
                    <a:pt x="0" y="828"/>
                  </a:lnTo>
                  <a:lnTo>
                    <a:pt x="0" y="840"/>
                  </a:lnTo>
                  <a:lnTo>
                    <a:pt x="6" y="852"/>
                  </a:lnTo>
                  <a:lnTo>
                    <a:pt x="12" y="870"/>
                  </a:lnTo>
                  <a:lnTo>
                    <a:pt x="12" y="882"/>
                  </a:lnTo>
                  <a:lnTo>
                    <a:pt x="18" y="900"/>
                  </a:lnTo>
                  <a:lnTo>
                    <a:pt x="24" y="906"/>
                  </a:lnTo>
                  <a:lnTo>
                    <a:pt x="24" y="912"/>
                  </a:lnTo>
                  <a:lnTo>
                    <a:pt x="48" y="894"/>
                  </a:lnTo>
                  <a:lnTo>
                    <a:pt x="114" y="900"/>
                  </a:lnTo>
                  <a:lnTo>
                    <a:pt x="78" y="900"/>
                  </a:lnTo>
                  <a:lnTo>
                    <a:pt x="66" y="906"/>
                  </a:lnTo>
                  <a:lnTo>
                    <a:pt x="60" y="906"/>
                  </a:lnTo>
                  <a:lnTo>
                    <a:pt x="48" y="918"/>
                  </a:lnTo>
                  <a:lnTo>
                    <a:pt x="48" y="942"/>
                  </a:lnTo>
                  <a:lnTo>
                    <a:pt x="30" y="924"/>
                  </a:lnTo>
                  <a:lnTo>
                    <a:pt x="24" y="924"/>
                  </a:lnTo>
                  <a:lnTo>
                    <a:pt x="18" y="936"/>
                  </a:lnTo>
                  <a:lnTo>
                    <a:pt x="18" y="942"/>
                  </a:lnTo>
                  <a:lnTo>
                    <a:pt x="12" y="960"/>
                  </a:lnTo>
                  <a:lnTo>
                    <a:pt x="12" y="978"/>
                  </a:lnTo>
                  <a:lnTo>
                    <a:pt x="18" y="984"/>
                  </a:lnTo>
                  <a:lnTo>
                    <a:pt x="30" y="990"/>
                  </a:lnTo>
                  <a:lnTo>
                    <a:pt x="42" y="990"/>
                  </a:lnTo>
                  <a:lnTo>
                    <a:pt x="42" y="1002"/>
                  </a:lnTo>
                  <a:lnTo>
                    <a:pt x="36" y="1008"/>
                  </a:lnTo>
                  <a:lnTo>
                    <a:pt x="36" y="1014"/>
                  </a:lnTo>
                  <a:lnTo>
                    <a:pt x="18" y="1032"/>
                  </a:lnTo>
                  <a:lnTo>
                    <a:pt x="12" y="1044"/>
                  </a:lnTo>
                  <a:lnTo>
                    <a:pt x="12" y="1056"/>
                  </a:lnTo>
                  <a:lnTo>
                    <a:pt x="18" y="1068"/>
                  </a:lnTo>
                  <a:lnTo>
                    <a:pt x="24" y="1074"/>
                  </a:lnTo>
                  <a:lnTo>
                    <a:pt x="36" y="1098"/>
                  </a:lnTo>
                  <a:lnTo>
                    <a:pt x="42" y="1104"/>
                  </a:lnTo>
                  <a:lnTo>
                    <a:pt x="54" y="1128"/>
                  </a:lnTo>
                  <a:lnTo>
                    <a:pt x="60" y="1134"/>
                  </a:lnTo>
                  <a:lnTo>
                    <a:pt x="60" y="1146"/>
                  </a:lnTo>
                  <a:lnTo>
                    <a:pt x="54" y="1152"/>
                  </a:lnTo>
                  <a:lnTo>
                    <a:pt x="42" y="1176"/>
                  </a:lnTo>
                  <a:lnTo>
                    <a:pt x="36" y="1182"/>
                  </a:lnTo>
                  <a:lnTo>
                    <a:pt x="36" y="1188"/>
                  </a:lnTo>
                  <a:lnTo>
                    <a:pt x="42" y="1194"/>
                  </a:lnTo>
                  <a:lnTo>
                    <a:pt x="54" y="1194"/>
                  </a:lnTo>
                  <a:lnTo>
                    <a:pt x="72" y="1200"/>
                  </a:lnTo>
                  <a:lnTo>
                    <a:pt x="102" y="1200"/>
                  </a:lnTo>
                  <a:lnTo>
                    <a:pt x="102" y="1212"/>
                  </a:lnTo>
                  <a:lnTo>
                    <a:pt x="120" y="1230"/>
                  </a:lnTo>
                  <a:lnTo>
                    <a:pt x="132" y="1230"/>
                  </a:lnTo>
                  <a:lnTo>
                    <a:pt x="144" y="1224"/>
                  </a:lnTo>
                  <a:lnTo>
                    <a:pt x="150" y="1224"/>
                  </a:lnTo>
                  <a:lnTo>
                    <a:pt x="162" y="1218"/>
                  </a:lnTo>
                  <a:lnTo>
                    <a:pt x="168" y="1248"/>
                  </a:lnTo>
                  <a:lnTo>
                    <a:pt x="174" y="1248"/>
                  </a:lnTo>
                  <a:lnTo>
                    <a:pt x="180" y="1254"/>
                  </a:lnTo>
                  <a:lnTo>
                    <a:pt x="204" y="1266"/>
                  </a:lnTo>
                  <a:lnTo>
                    <a:pt x="216" y="1290"/>
                  </a:lnTo>
                  <a:lnTo>
                    <a:pt x="216" y="1314"/>
                  </a:lnTo>
                  <a:lnTo>
                    <a:pt x="210" y="1338"/>
                  </a:lnTo>
                  <a:lnTo>
                    <a:pt x="216" y="1344"/>
                  </a:lnTo>
                  <a:lnTo>
                    <a:pt x="360" y="1338"/>
                  </a:lnTo>
                  <a:lnTo>
                    <a:pt x="354" y="1344"/>
                  </a:lnTo>
                  <a:lnTo>
                    <a:pt x="354" y="1350"/>
                  </a:lnTo>
                  <a:lnTo>
                    <a:pt x="360" y="1350"/>
                  </a:lnTo>
                  <a:lnTo>
                    <a:pt x="570" y="1446"/>
                  </a:lnTo>
                  <a:lnTo>
                    <a:pt x="774" y="1446"/>
                  </a:lnTo>
                  <a:lnTo>
                    <a:pt x="774" y="1440"/>
                  </a:lnTo>
                  <a:lnTo>
                    <a:pt x="780" y="1428"/>
                  </a:lnTo>
                  <a:lnTo>
                    <a:pt x="780" y="1410"/>
                  </a:lnTo>
                  <a:lnTo>
                    <a:pt x="786" y="1404"/>
                  </a:lnTo>
                  <a:lnTo>
                    <a:pt x="900" y="1404"/>
                  </a:lnTo>
                  <a:lnTo>
                    <a:pt x="912" y="1416"/>
                  </a:lnTo>
                  <a:lnTo>
                    <a:pt x="912" y="1440"/>
                  </a:lnTo>
                  <a:lnTo>
                    <a:pt x="942" y="1452"/>
                  </a:lnTo>
                  <a:lnTo>
                    <a:pt x="948" y="1482"/>
                  </a:lnTo>
                  <a:lnTo>
                    <a:pt x="960" y="1482"/>
                  </a:lnTo>
                  <a:lnTo>
                    <a:pt x="972" y="1488"/>
                  </a:lnTo>
                  <a:lnTo>
                    <a:pt x="984" y="1500"/>
                  </a:lnTo>
                  <a:lnTo>
                    <a:pt x="990" y="1512"/>
                  </a:lnTo>
                  <a:lnTo>
                    <a:pt x="990" y="1554"/>
                  </a:lnTo>
                  <a:lnTo>
                    <a:pt x="984" y="1566"/>
                  </a:lnTo>
                  <a:lnTo>
                    <a:pt x="984" y="1578"/>
                  </a:lnTo>
                  <a:lnTo>
                    <a:pt x="1014" y="1608"/>
                  </a:lnTo>
                  <a:lnTo>
                    <a:pt x="1026" y="1614"/>
                  </a:lnTo>
                  <a:lnTo>
                    <a:pt x="1044" y="1626"/>
                  </a:lnTo>
                  <a:lnTo>
                    <a:pt x="1056" y="1626"/>
                  </a:lnTo>
                  <a:lnTo>
                    <a:pt x="1080" y="1614"/>
                  </a:lnTo>
                  <a:lnTo>
                    <a:pt x="1092" y="1602"/>
                  </a:lnTo>
                  <a:lnTo>
                    <a:pt x="1104" y="1578"/>
                  </a:lnTo>
                  <a:lnTo>
                    <a:pt x="1116" y="1566"/>
                  </a:lnTo>
                  <a:lnTo>
                    <a:pt x="1134" y="1566"/>
                  </a:lnTo>
                  <a:lnTo>
                    <a:pt x="1134" y="1560"/>
                  </a:lnTo>
                  <a:lnTo>
                    <a:pt x="1152" y="1566"/>
                  </a:lnTo>
                  <a:lnTo>
                    <a:pt x="1194" y="1566"/>
                  </a:lnTo>
                  <a:lnTo>
                    <a:pt x="1200" y="1578"/>
                  </a:lnTo>
                  <a:lnTo>
                    <a:pt x="1206" y="1584"/>
                  </a:lnTo>
                  <a:lnTo>
                    <a:pt x="1212" y="1596"/>
                  </a:lnTo>
                  <a:lnTo>
                    <a:pt x="1224" y="1608"/>
                  </a:lnTo>
                  <a:lnTo>
                    <a:pt x="1230" y="1620"/>
                  </a:lnTo>
                  <a:lnTo>
                    <a:pt x="1242" y="1632"/>
                  </a:lnTo>
                  <a:lnTo>
                    <a:pt x="1242" y="1656"/>
                  </a:lnTo>
                  <a:lnTo>
                    <a:pt x="1236" y="1668"/>
                  </a:lnTo>
                  <a:lnTo>
                    <a:pt x="1236" y="1680"/>
                  </a:lnTo>
                  <a:lnTo>
                    <a:pt x="1242" y="1692"/>
                  </a:lnTo>
                  <a:lnTo>
                    <a:pt x="1254" y="1698"/>
                  </a:lnTo>
                  <a:lnTo>
                    <a:pt x="1254" y="1722"/>
                  </a:lnTo>
                  <a:lnTo>
                    <a:pt x="1260" y="1728"/>
                  </a:lnTo>
                  <a:lnTo>
                    <a:pt x="1272" y="1734"/>
                  </a:lnTo>
                  <a:lnTo>
                    <a:pt x="1284" y="1746"/>
                  </a:lnTo>
                  <a:lnTo>
                    <a:pt x="1284" y="1752"/>
                  </a:lnTo>
                  <a:lnTo>
                    <a:pt x="1278" y="1758"/>
                  </a:lnTo>
                  <a:lnTo>
                    <a:pt x="1272" y="1758"/>
                  </a:lnTo>
                  <a:lnTo>
                    <a:pt x="1272" y="1794"/>
                  </a:lnTo>
                  <a:lnTo>
                    <a:pt x="1284" y="1806"/>
                  </a:lnTo>
                  <a:lnTo>
                    <a:pt x="1284" y="1836"/>
                  </a:lnTo>
                  <a:lnTo>
                    <a:pt x="1296" y="1848"/>
                  </a:lnTo>
                  <a:lnTo>
                    <a:pt x="1314" y="1854"/>
                  </a:lnTo>
                  <a:lnTo>
                    <a:pt x="1326" y="1854"/>
                  </a:lnTo>
                  <a:lnTo>
                    <a:pt x="1338" y="1866"/>
                  </a:lnTo>
                  <a:lnTo>
                    <a:pt x="1380" y="1866"/>
                  </a:lnTo>
                  <a:lnTo>
                    <a:pt x="1380" y="1872"/>
                  </a:lnTo>
                  <a:lnTo>
                    <a:pt x="1386" y="1884"/>
                  </a:lnTo>
                  <a:lnTo>
                    <a:pt x="1410" y="1884"/>
                  </a:lnTo>
                  <a:lnTo>
                    <a:pt x="1410" y="1878"/>
                  </a:lnTo>
                  <a:lnTo>
                    <a:pt x="1398" y="1806"/>
                  </a:lnTo>
                  <a:lnTo>
                    <a:pt x="1416" y="1788"/>
                  </a:lnTo>
                  <a:lnTo>
                    <a:pt x="1398" y="1776"/>
                  </a:lnTo>
                  <a:lnTo>
                    <a:pt x="1398" y="1758"/>
                  </a:lnTo>
                  <a:lnTo>
                    <a:pt x="1404" y="1764"/>
                  </a:lnTo>
                  <a:lnTo>
                    <a:pt x="1422" y="1764"/>
                  </a:lnTo>
                  <a:lnTo>
                    <a:pt x="1428" y="1758"/>
                  </a:lnTo>
                  <a:lnTo>
                    <a:pt x="1428" y="1728"/>
                  </a:lnTo>
                  <a:lnTo>
                    <a:pt x="1452" y="1722"/>
                  </a:lnTo>
                  <a:lnTo>
                    <a:pt x="1458" y="1698"/>
                  </a:lnTo>
                  <a:lnTo>
                    <a:pt x="1476" y="1704"/>
                  </a:lnTo>
                  <a:lnTo>
                    <a:pt x="1494" y="1692"/>
                  </a:lnTo>
                  <a:lnTo>
                    <a:pt x="1488" y="1668"/>
                  </a:lnTo>
                  <a:lnTo>
                    <a:pt x="1500" y="1680"/>
                  </a:lnTo>
                  <a:lnTo>
                    <a:pt x="1500" y="1668"/>
                  </a:lnTo>
                  <a:lnTo>
                    <a:pt x="1506" y="1656"/>
                  </a:lnTo>
                  <a:lnTo>
                    <a:pt x="1512" y="1650"/>
                  </a:lnTo>
                  <a:lnTo>
                    <a:pt x="1518" y="1650"/>
                  </a:lnTo>
                  <a:lnTo>
                    <a:pt x="1524" y="1656"/>
                  </a:lnTo>
                  <a:lnTo>
                    <a:pt x="1524" y="1668"/>
                  </a:lnTo>
                  <a:lnTo>
                    <a:pt x="1542" y="1668"/>
                  </a:lnTo>
                  <a:lnTo>
                    <a:pt x="1554" y="1662"/>
                  </a:lnTo>
                  <a:lnTo>
                    <a:pt x="1572" y="1656"/>
                  </a:lnTo>
                  <a:lnTo>
                    <a:pt x="1596" y="1644"/>
                  </a:lnTo>
                  <a:lnTo>
                    <a:pt x="1602" y="1638"/>
                  </a:lnTo>
                  <a:lnTo>
                    <a:pt x="1608" y="1626"/>
                  </a:lnTo>
                  <a:lnTo>
                    <a:pt x="1620" y="1620"/>
                  </a:lnTo>
                  <a:lnTo>
                    <a:pt x="1626" y="1608"/>
                  </a:lnTo>
                  <a:lnTo>
                    <a:pt x="1632" y="1602"/>
                  </a:lnTo>
                  <a:lnTo>
                    <a:pt x="1632" y="1590"/>
                  </a:lnTo>
                  <a:lnTo>
                    <a:pt x="1626" y="1584"/>
                  </a:lnTo>
                  <a:lnTo>
                    <a:pt x="1626" y="1566"/>
                  </a:lnTo>
                  <a:lnTo>
                    <a:pt x="1632" y="1566"/>
                  </a:lnTo>
                  <a:lnTo>
                    <a:pt x="1656" y="1578"/>
                  </a:lnTo>
                  <a:lnTo>
                    <a:pt x="1662" y="1584"/>
                  </a:lnTo>
                  <a:lnTo>
                    <a:pt x="1674" y="1590"/>
                  </a:lnTo>
                  <a:lnTo>
                    <a:pt x="1686" y="1590"/>
                  </a:lnTo>
                  <a:lnTo>
                    <a:pt x="1692" y="1584"/>
                  </a:lnTo>
                  <a:lnTo>
                    <a:pt x="1710" y="1548"/>
                  </a:lnTo>
                  <a:lnTo>
                    <a:pt x="1716" y="1548"/>
                  </a:lnTo>
                  <a:lnTo>
                    <a:pt x="1734" y="1566"/>
                  </a:lnTo>
                  <a:lnTo>
                    <a:pt x="1746" y="1566"/>
                  </a:lnTo>
                  <a:lnTo>
                    <a:pt x="1752" y="1560"/>
                  </a:lnTo>
                  <a:lnTo>
                    <a:pt x="1758" y="1548"/>
                  </a:lnTo>
                  <a:lnTo>
                    <a:pt x="1764" y="1542"/>
                  </a:lnTo>
                  <a:lnTo>
                    <a:pt x="1770" y="1554"/>
                  </a:lnTo>
                  <a:lnTo>
                    <a:pt x="1776" y="1560"/>
                  </a:lnTo>
                  <a:lnTo>
                    <a:pt x="1782" y="1572"/>
                  </a:lnTo>
                  <a:lnTo>
                    <a:pt x="1794" y="1578"/>
                  </a:lnTo>
                  <a:lnTo>
                    <a:pt x="1800" y="1584"/>
                  </a:lnTo>
                  <a:lnTo>
                    <a:pt x="1818" y="1584"/>
                  </a:lnTo>
                  <a:lnTo>
                    <a:pt x="1824" y="1578"/>
                  </a:lnTo>
                  <a:lnTo>
                    <a:pt x="1830" y="1566"/>
                  </a:lnTo>
                  <a:lnTo>
                    <a:pt x="1842" y="1554"/>
                  </a:lnTo>
                  <a:lnTo>
                    <a:pt x="1848" y="1554"/>
                  </a:lnTo>
                  <a:lnTo>
                    <a:pt x="1860" y="1560"/>
                  </a:lnTo>
                  <a:lnTo>
                    <a:pt x="1872" y="1572"/>
                  </a:lnTo>
                  <a:lnTo>
                    <a:pt x="1872" y="1584"/>
                  </a:lnTo>
                  <a:lnTo>
                    <a:pt x="1878" y="1596"/>
                  </a:lnTo>
                  <a:lnTo>
                    <a:pt x="1878" y="1614"/>
                  </a:lnTo>
                  <a:lnTo>
                    <a:pt x="1914" y="1614"/>
                  </a:lnTo>
                  <a:lnTo>
                    <a:pt x="1920" y="1620"/>
                  </a:lnTo>
                  <a:lnTo>
                    <a:pt x="1926" y="1620"/>
                  </a:lnTo>
                  <a:lnTo>
                    <a:pt x="1926" y="1608"/>
                  </a:lnTo>
                  <a:lnTo>
                    <a:pt x="1932" y="1602"/>
                  </a:lnTo>
                  <a:lnTo>
                    <a:pt x="1932" y="1608"/>
                  </a:lnTo>
                  <a:lnTo>
                    <a:pt x="1956" y="1632"/>
                  </a:lnTo>
                  <a:lnTo>
                    <a:pt x="1962" y="1626"/>
                  </a:lnTo>
                  <a:lnTo>
                    <a:pt x="1968" y="1614"/>
                  </a:lnTo>
                  <a:lnTo>
                    <a:pt x="1968" y="1596"/>
                  </a:lnTo>
                  <a:lnTo>
                    <a:pt x="1962" y="1584"/>
                  </a:lnTo>
                  <a:lnTo>
                    <a:pt x="1980" y="1590"/>
                  </a:lnTo>
                  <a:lnTo>
                    <a:pt x="1992" y="1608"/>
                  </a:lnTo>
                  <a:lnTo>
                    <a:pt x="2004" y="1614"/>
                  </a:lnTo>
                  <a:lnTo>
                    <a:pt x="2004" y="1626"/>
                  </a:lnTo>
                  <a:lnTo>
                    <a:pt x="2010" y="1626"/>
                  </a:lnTo>
                  <a:lnTo>
                    <a:pt x="2016" y="1632"/>
                  </a:lnTo>
                  <a:lnTo>
                    <a:pt x="2028" y="1632"/>
                  </a:lnTo>
                  <a:lnTo>
                    <a:pt x="2034" y="1626"/>
                  </a:lnTo>
                  <a:lnTo>
                    <a:pt x="2034" y="1620"/>
                  </a:lnTo>
                  <a:lnTo>
                    <a:pt x="2028" y="1608"/>
                  </a:lnTo>
                  <a:lnTo>
                    <a:pt x="2022" y="1602"/>
                  </a:lnTo>
                  <a:lnTo>
                    <a:pt x="2010" y="1596"/>
                  </a:lnTo>
                  <a:lnTo>
                    <a:pt x="2004" y="1590"/>
                  </a:lnTo>
                  <a:lnTo>
                    <a:pt x="1998" y="1578"/>
                  </a:lnTo>
                  <a:lnTo>
                    <a:pt x="2010" y="1578"/>
                  </a:lnTo>
                  <a:lnTo>
                    <a:pt x="2022" y="1566"/>
                  </a:lnTo>
                  <a:lnTo>
                    <a:pt x="2022" y="1554"/>
                  </a:lnTo>
                  <a:lnTo>
                    <a:pt x="2016" y="1548"/>
                  </a:lnTo>
                  <a:lnTo>
                    <a:pt x="1968" y="1548"/>
                  </a:lnTo>
                  <a:lnTo>
                    <a:pt x="1962" y="1542"/>
                  </a:lnTo>
                  <a:lnTo>
                    <a:pt x="1962" y="1530"/>
                  </a:lnTo>
                  <a:lnTo>
                    <a:pt x="1968" y="1524"/>
                  </a:lnTo>
                  <a:lnTo>
                    <a:pt x="1986" y="1524"/>
                  </a:lnTo>
                  <a:lnTo>
                    <a:pt x="1998" y="1530"/>
                  </a:lnTo>
                  <a:lnTo>
                    <a:pt x="2004" y="1530"/>
                  </a:lnTo>
                  <a:lnTo>
                    <a:pt x="2016" y="1536"/>
                  </a:lnTo>
                  <a:lnTo>
                    <a:pt x="2028" y="1536"/>
                  </a:lnTo>
                  <a:lnTo>
                    <a:pt x="2064" y="1518"/>
                  </a:lnTo>
                  <a:lnTo>
                    <a:pt x="2070" y="1512"/>
                  </a:lnTo>
                  <a:lnTo>
                    <a:pt x="2082" y="1512"/>
                  </a:lnTo>
                  <a:lnTo>
                    <a:pt x="2082" y="1518"/>
                  </a:lnTo>
                  <a:lnTo>
                    <a:pt x="2106" y="1518"/>
                  </a:lnTo>
                  <a:lnTo>
                    <a:pt x="2118" y="1512"/>
                  </a:lnTo>
                  <a:lnTo>
                    <a:pt x="2124" y="1512"/>
                  </a:lnTo>
                  <a:lnTo>
                    <a:pt x="2130" y="1506"/>
                  </a:lnTo>
                  <a:lnTo>
                    <a:pt x="2130" y="1500"/>
                  </a:lnTo>
                  <a:lnTo>
                    <a:pt x="2136" y="1488"/>
                  </a:lnTo>
                  <a:lnTo>
                    <a:pt x="2136" y="1482"/>
                  </a:lnTo>
                  <a:lnTo>
                    <a:pt x="2142" y="1482"/>
                  </a:lnTo>
                  <a:lnTo>
                    <a:pt x="2142" y="1488"/>
                  </a:lnTo>
                  <a:lnTo>
                    <a:pt x="2148" y="1500"/>
                  </a:lnTo>
                  <a:lnTo>
                    <a:pt x="2148" y="1524"/>
                  </a:lnTo>
                  <a:lnTo>
                    <a:pt x="2154" y="1524"/>
                  </a:lnTo>
                  <a:lnTo>
                    <a:pt x="2160" y="1518"/>
                  </a:lnTo>
                  <a:lnTo>
                    <a:pt x="2172" y="1512"/>
                  </a:lnTo>
                  <a:lnTo>
                    <a:pt x="2190" y="1512"/>
                  </a:lnTo>
                  <a:lnTo>
                    <a:pt x="2202" y="1506"/>
                  </a:lnTo>
                  <a:lnTo>
                    <a:pt x="2214" y="1506"/>
                  </a:lnTo>
                  <a:lnTo>
                    <a:pt x="2226" y="1512"/>
                  </a:lnTo>
                  <a:lnTo>
                    <a:pt x="2232" y="1524"/>
                  </a:lnTo>
                  <a:lnTo>
                    <a:pt x="2232" y="1506"/>
                  </a:lnTo>
                  <a:lnTo>
                    <a:pt x="2244" y="1506"/>
                  </a:lnTo>
                  <a:lnTo>
                    <a:pt x="2256" y="1518"/>
                  </a:lnTo>
                  <a:lnTo>
                    <a:pt x="2256" y="1530"/>
                  </a:lnTo>
                  <a:lnTo>
                    <a:pt x="2286" y="1524"/>
                  </a:lnTo>
                  <a:lnTo>
                    <a:pt x="2280" y="1536"/>
                  </a:lnTo>
                  <a:lnTo>
                    <a:pt x="2280" y="1548"/>
                  </a:lnTo>
                  <a:lnTo>
                    <a:pt x="2286" y="1554"/>
                  </a:lnTo>
                  <a:lnTo>
                    <a:pt x="2286" y="1566"/>
                  </a:lnTo>
                  <a:lnTo>
                    <a:pt x="2298" y="1578"/>
                  </a:lnTo>
                  <a:lnTo>
                    <a:pt x="2310" y="1578"/>
                  </a:lnTo>
                  <a:lnTo>
                    <a:pt x="2328" y="1572"/>
                  </a:lnTo>
                  <a:lnTo>
                    <a:pt x="2352" y="1548"/>
                  </a:lnTo>
                  <a:lnTo>
                    <a:pt x="2370" y="1542"/>
                  </a:lnTo>
                  <a:lnTo>
                    <a:pt x="2382" y="1542"/>
                  </a:lnTo>
                  <a:lnTo>
                    <a:pt x="2394" y="1548"/>
                  </a:lnTo>
                  <a:lnTo>
                    <a:pt x="2400" y="1554"/>
                  </a:lnTo>
                  <a:lnTo>
                    <a:pt x="2418" y="1590"/>
                  </a:lnTo>
                  <a:lnTo>
                    <a:pt x="2418" y="1602"/>
                  </a:lnTo>
                  <a:lnTo>
                    <a:pt x="2424" y="1608"/>
                  </a:lnTo>
                  <a:lnTo>
                    <a:pt x="2436" y="1614"/>
                  </a:lnTo>
                  <a:lnTo>
                    <a:pt x="2466" y="1614"/>
                  </a:lnTo>
                  <a:lnTo>
                    <a:pt x="2460" y="1656"/>
                  </a:lnTo>
                  <a:lnTo>
                    <a:pt x="2460" y="1662"/>
                  </a:lnTo>
                  <a:lnTo>
                    <a:pt x="2454" y="1668"/>
                  </a:lnTo>
                  <a:lnTo>
                    <a:pt x="2436" y="1704"/>
                  </a:lnTo>
                  <a:lnTo>
                    <a:pt x="2436" y="1710"/>
                  </a:lnTo>
                  <a:lnTo>
                    <a:pt x="2448" y="1722"/>
                  </a:lnTo>
                  <a:lnTo>
                    <a:pt x="2454" y="1722"/>
                  </a:lnTo>
                  <a:lnTo>
                    <a:pt x="2460" y="1734"/>
                  </a:lnTo>
                  <a:lnTo>
                    <a:pt x="2436" y="1758"/>
                  </a:lnTo>
                  <a:lnTo>
                    <a:pt x="2454" y="1806"/>
                  </a:lnTo>
                  <a:lnTo>
                    <a:pt x="2472" y="1788"/>
                  </a:lnTo>
                  <a:lnTo>
                    <a:pt x="2478" y="1788"/>
                  </a:lnTo>
                  <a:lnTo>
                    <a:pt x="2478" y="1794"/>
                  </a:lnTo>
                  <a:lnTo>
                    <a:pt x="2472" y="1800"/>
                  </a:lnTo>
                  <a:lnTo>
                    <a:pt x="2466" y="1812"/>
                  </a:lnTo>
                  <a:lnTo>
                    <a:pt x="2466" y="1818"/>
                  </a:lnTo>
                  <a:lnTo>
                    <a:pt x="2460" y="1830"/>
                  </a:lnTo>
                  <a:lnTo>
                    <a:pt x="2478" y="1830"/>
                  </a:lnTo>
                  <a:lnTo>
                    <a:pt x="2478" y="1878"/>
                  </a:lnTo>
                  <a:lnTo>
                    <a:pt x="2496" y="1878"/>
                  </a:lnTo>
                  <a:lnTo>
                    <a:pt x="2502" y="1884"/>
                  </a:lnTo>
                  <a:lnTo>
                    <a:pt x="2508" y="1884"/>
                  </a:lnTo>
                  <a:lnTo>
                    <a:pt x="2508" y="1896"/>
                  </a:lnTo>
                  <a:lnTo>
                    <a:pt x="2502" y="1908"/>
                  </a:lnTo>
                  <a:lnTo>
                    <a:pt x="2502" y="1920"/>
                  </a:lnTo>
                  <a:lnTo>
                    <a:pt x="2526" y="1944"/>
                  </a:lnTo>
                  <a:lnTo>
                    <a:pt x="2532" y="1944"/>
                  </a:lnTo>
                  <a:lnTo>
                    <a:pt x="2538" y="1938"/>
                  </a:lnTo>
                  <a:lnTo>
                    <a:pt x="2550" y="1932"/>
                  </a:lnTo>
                  <a:lnTo>
                    <a:pt x="2556" y="1932"/>
                  </a:lnTo>
                  <a:lnTo>
                    <a:pt x="2562" y="1926"/>
                  </a:lnTo>
                  <a:lnTo>
                    <a:pt x="2568" y="1914"/>
                  </a:lnTo>
                  <a:lnTo>
                    <a:pt x="2568" y="1896"/>
                  </a:lnTo>
                  <a:lnTo>
                    <a:pt x="2586" y="1896"/>
                  </a:lnTo>
                  <a:lnTo>
                    <a:pt x="2586" y="1872"/>
                  </a:lnTo>
                  <a:lnTo>
                    <a:pt x="2604" y="1836"/>
                  </a:lnTo>
                  <a:lnTo>
                    <a:pt x="2604" y="1818"/>
                  </a:lnTo>
                  <a:lnTo>
                    <a:pt x="2610" y="1806"/>
                  </a:lnTo>
                  <a:lnTo>
                    <a:pt x="2610" y="1794"/>
                  </a:lnTo>
                  <a:lnTo>
                    <a:pt x="2604" y="1782"/>
                  </a:lnTo>
                  <a:lnTo>
                    <a:pt x="2604" y="1770"/>
                  </a:lnTo>
                  <a:lnTo>
                    <a:pt x="2598" y="1752"/>
                  </a:lnTo>
                  <a:lnTo>
                    <a:pt x="2592" y="1740"/>
                  </a:lnTo>
                  <a:lnTo>
                    <a:pt x="2586" y="1722"/>
                  </a:lnTo>
                  <a:lnTo>
                    <a:pt x="2586" y="1704"/>
                  </a:lnTo>
                  <a:lnTo>
                    <a:pt x="2592" y="1686"/>
                  </a:lnTo>
                  <a:lnTo>
                    <a:pt x="2598" y="1674"/>
                  </a:lnTo>
                  <a:lnTo>
                    <a:pt x="2598" y="1644"/>
                  </a:lnTo>
                  <a:lnTo>
                    <a:pt x="2592" y="1626"/>
                  </a:lnTo>
                  <a:lnTo>
                    <a:pt x="2586" y="1614"/>
                  </a:lnTo>
                  <a:lnTo>
                    <a:pt x="2580" y="1596"/>
                  </a:lnTo>
                  <a:lnTo>
                    <a:pt x="2574" y="1584"/>
                  </a:lnTo>
                  <a:lnTo>
                    <a:pt x="2574" y="1518"/>
                  </a:lnTo>
                  <a:lnTo>
                    <a:pt x="2580" y="1488"/>
                  </a:lnTo>
                  <a:lnTo>
                    <a:pt x="2586" y="1470"/>
                  </a:lnTo>
                  <a:lnTo>
                    <a:pt x="2598" y="1452"/>
                  </a:lnTo>
                  <a:lnTo>
                    <a:pt x="2604" y="1440"/>
                  </a:lnTo>
                  <a:lnTo>
                    <a:pt x="2610" y="1422"/>
                  </a:lnTo>
                  <a:lnTo>
                    <a:pt x="2616" y="1416"/>
                  </a:lnTo>
                  <a:lnTo>
                    <a:pt x="2616" y="1410"/>
                  </a:lnTo>
                  <a:lnTo>
                    <a:pt x="2628" y="1398"/>
                  </a:lnTo>
                  <a:lnTo>
                    <a:pt x="2652" y="1380"/>
                  </a:lnTo>
                  <a:lnTo>
                    <a:pt x="2658" y="1356"/>
                  </a:lnTo>
                  <a:lnTo>
                    <a:pt x="2670" y="1368"/>
                  </a:lnTo>
                  <a:lnTo>
                    <a:pt x="2676" y="1344"/>
                  </a:lnTo>
                  <a:lnTo>
                    <a:pt x="2730" y="1344"/>
                  </a:lnTo>
                  <a:lnTo>
                    <a:pt x="2730" y="1314"/>
                  </a:lnTo>
                  <a:lnTo>
                    <a:pt x="2748" y="1320"/>
                  </a:lnTo>
                  <a:lnTo>
                    <a:pt x="2754" y="1308"/>
                  </a:lnTo>
                  <a:lnTo>
                    <a:pt x="2772" y="1308"/>
                  </a:lnTo>
                  <a:lnTo>
                    <a:pt x="2796" y="1278"/>
                  </a:lnTo>
                  <a:lnTo>
                    <a:pt x="2796" y="1272"/>
                  </a:lnTo>
                  <a:lnTo>
                    <a:pt x="2802" y="1266"/>
                  </a:lnTo>
                  <a:lnTo>
                    <a:pt x="2814" y="1242"/>
                  </a:lnTo>
                  <a:lnTo>
                    <a:pt x="2832" y="1236"/>
                  </a:lnTo>
                  <a:lnTo>
                    <a:pt x="2862" y="1236"/>
                  </a:lnTo>
                  <a:lnTo>
                    <a:pt x="2874" y="1242"/>
                  </a:lnTo>
                  <a:lnTo>
                    <a:pt x="2886" y="1242"/>
                  </a:lnTo>
                  <a:lnTo>
                    <a:pt x="2892" y="1236"/>
                  </a:lnTo>
                  <a:lnTo>
                    <a:pt x="2904" y="1212"/>
                  </a:lnTo>
                  <a:lnTo>
                    <a:pt x="2910" y="1206"/>
                  </a:lnTo>
                  <a:lnTo>
                    <a:pt x="2916" y="1194"/>
                  </a:lnTo>
                  <a:lnTo>
                    <a:pt x="2928" y="1200"/>
                  </a:lnTo>
                  <a:lnTo>
                    <a:pt x="2934" y="1176"/>
                  </a:lnTo>
                  <a:lnTo>
                    <a:pt x="3018" y="1170"/>
                  </a:lnTo>
                  <a:lnTo>
                    <a:pt x="3024" y="1146"/>
                  </a:lnTo>
                  <a:lnTo>
                    <a:pt x="2982" y="1152"/>
                  </a:lnTo>
                  <a:lnTo>
                    <a:pt x="2988" y="1146"/>
                  </a:lnTo>
                  <a:lnTo>
                    <a:pt x="3000" y="1140"/>
                  </a:lnTo>
                  <a:lnTo>
                    <a:pt x="3006" y="1140"/>
                  </a:lnTo>
                  <a:lnTo>
                    <a:pt x="3006" y="1134"/>
                  </a:lnTo>
                  <a:lnTo>
                    <a:pt x="3000" y="1128"/>
                  </a:lnTo>
                  <a:lnTo>
                    <a:pt x="2994" y="1116"/>
                  </a:lnTo>
                  <a:lnTo>
                    <a:pt x="2988" y="1110"/>
                  </a:lnTo>
                  <a:lnTo>
                    <a:pt x="3024" y="1104"/>
                  </a:lnTo>
                  <a:lnTo>
                    <a:pt x="3048" y="1116"/>
                  </a:lnTo>
                  <a:lnTo>
                    <a:pt x="3078" y="1080"/>
                  </a:lnTo>
                  <a:lnTo>
                    <a:pt x="3024" y="1074"/>
                  </a:lnTo>
                  <a:lnTo>
                    <a:pt x="3024" y="1050"/>
                  </a:lnTo>
                  <a:lnTo>
                    <a:pt x="3036" y="1062"/>
                  </a:lnTo>
                  <a:lnTo>
                    <a:pt x="3078" y="1050"/>
                  </a:lnTo>
                  <a:lnTo>
                    <a:pt x="3084" y="990"/>
                  </a:lnTo>
                  <a:lnTo>
                    <a:pt x="3054" y="1002"/>
                  </a:lnTo>
                  <a:lnTo>
                    <a:pt x="3048" y="972"/>
                  </a:lnTo>
                  <a:lnTo>
                    <a:pt x="3024" y="960"/>
                  </a:lnTo>
                  <a:lnTo>
                    <a:pt x="3072" y="978"/>
                  </a:lnTo>
                  <a:lnTo>
                    <a:pt x="3078" y="972"/>
                  </a:lnTo>
                  <a:lnTo>
                    <a:pt x="3060" y="954"/>
                  </a:lnTo>
                  <a:lnTo>
                    <a:pt x="3090" y="954"/>
                  </a:lnTo>
                  <a:lnTo>
                    <a:pt x="3084" y="948"/>
                  </a:lnTo>
                  <a:lnTo>
                    <a:pt x="3078" y="936"/>
                  </a:lnTo>
                  <a:lnTo>
                    <a:pt x="3060" y="918"/>
                  </a:lnTo>
                  <a:lnTo>
                    <a:pt x="3054" y="906"/>
                  </a:lnTo>
                  <a:lnTo>
                    <a:pt x="3054" y="894"/>
                  </a:lnTo>
                  <a:lnTo>
                    <a:pt x="3060" y="888"/>
                  </a:lnTo>
                  <a:lnTo>
                    <a:pt x="3042" y="870"/>
                  </a:lnTo>
                  <a:lnTo>
                    <a:pt x="3042" y="864"/>
                  </a:lnTo>
                  <a:lnTo>
                    <a:pt x="3048" y="864"/>
                  </a:lnTo>
                  <a:lnTo>
                    <a:pt x="3066" y="846"/>
                  </a:lnTo>
                  <a:lnTo>
                    <a:pt x="3072" y="846"/>
                  </a:lnTo>
                  <a:lnTo>
                    <a:pt x="3066" y="870"/>
                  </a:lnTo>
                  <a:lnTo>
                    <a:pt x="3096" y="894"/>
                  </a:lnTo>
                  <a:lnTo>
                    <a:pt x="3096" y="888"/>
                  </a:lnTo>
                  <a:lnTo>
                    <a:pt x="3102" y="882"/>
                  </a:lnTo>
                  <a:lnTo>
                    <a:pt x="3102" y="864"/>
                  </a:lnTo>
                  <a:lnTo>
                    <a:pt x="3108" y="852"/>
                  </a:lnTo>
                  <a:lnTo>
                    <a:pt x="3108" y="834"/>
                  </a:lnTo>
                  <a:lnTo>
                    <a:pt x="3114" y="822"/>
                  </a:lnTo>
                  <a:lnTo>
                    <a:pt x="3144" y="792"/>
                  </a:lnTo>
                  <a:lnTo>
                    <a:pt x="3156" y="786"/>
                  </a:lnTo>
                  <a:lnTo>
                    <a:pt x="3162" y="786"/>
                  </a:lnTo>
                  <a:lnTo>
                    <a:pt x="3162" y="792"/>
                  </a:lnTo>
                  <a:lnTo>
                    <a:pt x="3150" y="816"/>
                  </a:lnTo>
                  <a:lnTo>
                    <a:pt x="3132" y="834"/>
                  </a:lnTo>
                  <a:lnTo>
                    <a:pt x="3126" y="846"/>
                  </a:lnTo>
                  <a:lnTo>
                    <a:pt x="3120" y="882"/>
                  </a:lnTo>
                  <a:lnTo>
                    <a:pt x="3138" y="882"/>
                  </a:lnTo>
                  <a:lnTo>
                    <a:pt x="3138" y="894"/>
                  </a:lnTo>
                  <a:lnTo>
                    <a:pt x="3132" y="906"/>
                  </a:lnTo>
                  <a:lnTo>
                    <a:pt x="3132" y="918"/>
                  </a:lnTo>
                  <a:lnTo>
                    <a:pt x="3114" y="936"/>
                  </a:lnTo>
                  <a:lnTo>
                    <a:pt x="3102" y="960"/>
                  </a:lnTo>
                  <a:lnTo>
                    <a:pt x="3102" y="978"/>
                  </a:lnTo>
                  <a:lnTo>
                    <a:pt x="3126" y="954"/>
                  </a:lnTo>
                  <a:lnTo>
                    <a:pt x="3132" y="942"/>
                  </a:lnTo>
                  <a:lnTo>
                    <a:pt x="3144" y="930"/>
                  </a:lnTo>
                  <a:lnTo>
                    <a:pt x="3168" y="918"/>
                  </a:lnTo>
                  <a:lnTo>
                    <a:pt x="3180" y="906"/>
                  </a:lnTo>
                  <a:lnTo>
                    <a:pt x="3192" y="882"/>
                  </a:lnTo>
                  <a:lnTo>
                    <a:pt x="3192" y="798"/>
                  </a:lnTo>
                  <a:lnTo>
                    <a:pt x="3198" y="780"/>
                  </a:lnTo>
                  <a:lnTo>
                    <a:pt x="3198" y="768"/>
                  </a:lnTo>
                  <a:lnTo>
                    <a:pt x="3204" y="756"/>
                  </a:lnTo>
                  <a:lnTo>
                    <a:pt x="3210" y="756"/>
                  </a:lnTo>
                  <a:lnTo>
                    <a:pt x="3210" y="768"/>
                  </a:lnTo>
                  <a:lnTo>
                    <a:pt x="3204" y="780"/>
                  </a:lnTo>
                  <a:lnTo>
                    <a:pt x="3204" y="798"/>
                  </a:lnTo>
                  <a:lnTo>
                    <a:pt x="3210" y="798"/>
                  </a:lnTo>
                  <a:lnTo>
                    <a:pt x="3216" y="804"/>
                  </a:lnTo>
                  <a:lnTo>
                    <a:pt x="3216" y="840"/>
                  </a:lnTo>
                  <a:lnTo>
                    <a:pt x="3234" y="822"/>
                  </a:lnTo>
                  <a:lnTo>
                    <a:pt x="3240" y="810"/>
                  </a:lnTo>
                  <a:lnTo>
                    <a:pt x="3288" y="762"/>
                  </a:lnTo>
                  <a:lnTo>
                    <a:pt x="3300" y="756"/>
                  </a:lnTo>
                  <a:lnTo>
                    <a:pt x="3324" y="732"/>
                  </a:lnTo>
                  <a:lnTo>
                    <a:pt x="3324" y="726"/>
                  </a:lnTo>
                  <a:lnTo>
                    <a:pt x="3318" y="720"/>
                  </a:lnTo>
                  <a:lnTo>
                    <a:pt x="3312" y="720"/>
                  </a:lnTo>
                  <a:lnTo>
                    <a:pt x="3306" y="714"/>
                  </a:lnTo>
                  <a:lnTo>
                    <a:pt x="3306" y="702"/>
                  </a:lnTo>
                  <a:lnTo>
                    <a:pt x="3312" y="696"/>
                  </a:lnTo>
                  <a:lnTo>
                    <a:pt x="3324" y="696"/>
                  </a:lnTo>
                  <a:lnTo>
                    <a:pt x="3330" y="702"/>
                  </a:lnTo>
                  <a:lnTo>
                    <a:pt x="3360" y="702"/>
                  </a:lnTo>
                  <a:lnTo>
                    <a:pt x="3390" y="696"/>
                  </a:lnTo>
                  <a:lnTo>
                    <a:pt x="3450" y="672"/>
                  </a:lnTo>
                  <a:lnTo>
                    <a:pt x="3462" y="666"/>
                  </a:lnTo>
                  <a:lnTo>
                    <a:pt x="3444" y="660"/>
                  </a:lnTo>
                  <a:lnTo>
                    <a:pt x="3438" y="660"/>
                  </a:lnTo>
                  <a:lnTo>
                    <a:pt x="3432" y="666"/>
                  </a:lnTo>
                  <a:lnTo>
                    <a:pt x="3414" y="672"/>
                  </a:lnTo>
                  <a:lnTo>
                    <a:pt x="3402" y="672"/>
                  </a:lnTo>
                  <a:lnTo>
                    <a:pt x="3390" y="678"/>
                  </a:lnTo>
                  <a:lnTo>
                    <a:pt x="3372" y="678"/>
                  </a:lnTo>
                  <a:lnTo>
                    <a:pt x="3360" y="684"/>
                  </a:lnTo>
                  <a:lnTo>
                    <a:pt x="3348" y="684"/>
                  </a:lnTo>
                  <a:lnTo>
                    <a:pt x="3342" y="678"/>
                  </a:lnTo>
                  <a:lnTo>
                    <a:pt x="3342" y="672"/>
                  </a:lnTo>
                  <a:lnTo>
                    <a:pt x="3348" y="666"/>
                  </a:lnTo>
                  <a:lnTo>
                    <a:pt x="3354" y="654"/>
                  </a:lnTo>
                  <a:lnTo>
                    <a:pt x="3366" y="654"/>
                  </a:lnTo>
                  <a:lnTo>
                    <a:pt x="3378" y="648"/>
                  </a:lnTo>
                  <a:lnTo>
                    <a:pt x="3402" y="648"/>
                  </a:lnTo>
                  <a:lnTo>
                    <a:pt x="3492" y="642"/>
                  </a:lnTo>
                  <a:lnTo>
                    <a:pt x="3534" y="606"/>
                  </a:lnTo>
                  <a:lnTo>
                    <a:pt x="3546" y="618"/>
                  </a:lnTo>
                  <a:lnTo>
                    <a:pt x="3570" y="606"/>
                  </a:lnTo>
                  <a:lnTo>
                    <a:pt x="3570" y="642"/>
                  </a:lnTo>
                  <a:lnTo>
                    <a:pt x="3600" y="618"/>
                  </a:lnTo>
                  <a:lnTo>
                    <a:pt x="3624" y="612"/>
                  </a:lnTo>
                  <a:lnTo>
                    <a:pt x="3630" y="582"/>
                  </a:lnTo>
                  <a:lnTo>
                    <a:pt x="3618" y="570"/>
                  </a:lnTo>
                  <a:lnTo>
                    <a:pt x="3612" y="600"/>
                  </a:lnTo>
                  <a:lnTo>
                    <a:pt x="3588" y="600"/>
                  </a:lnTo>
                  <a:lnTo>
                    <a:pt x="3588" y="576"/>
                  </a:lnTo>
                  <a:lnTo>
                    <a:pt x="3570" y="552"/>
                  </a:lnTo>
                  <a:lnTo>
                    <a:pt x="3594" y="540"/>
                  </a:lnTo>
                  <a:lnTo>
                    <a:pt x="3600" y="504"/>
                  </a:lnTo>
                  <a:lnTo>
                    <a:pt x="3612" y="498"/>
                  </a:lnTo>
                  <a:lnTo>
                    <a:pt x="3618" y="486"/>
                  </a:lnTo>
                  <a:lnTo>
                    <a:pt x="3630" y="480"/>
                  </a:lnTo>
                  <a:lnTo>
                    <a:pt x="3636" y="474"/>
                  </a:lnTo>
                  <a:lnTo>
                    <a:pt x="3648" y="468"/>
                  </a:lnTo>
                  <a:lnTo>
                    <a:pt x="3654" y="456"/>
                  </a:lnTo>
                  <a:lnTo>
                    <a:pt x="3654" y="450"/>
                  </a:lnTo>
                  <a:lnTo>
                    <a:pt x="3660" y="444"/>
                  </a:lnTo>
                  <a:lnTo>
                    <a:pt x="3660" y="438"/>
                  </a:lnTo>
                  <a:lnTo>
                    <a:pt x="3690" y="444"/>
                  </a:lnTo>
                  <a:lnTo>
                    <a:pt x="3702" y="426"/>
                  </a:lnTo>
                  <a:lnTo>
                    <a:pt x="3708" y="432"/>
                  </a:lnTo>
                  <a:lnTo>
                    <a:pt x="3720" y="432"/>
                  </a:lnTo>
                  <a:lnTo>
                    <a:pt x="3726" y="426"/>
                  </a:lnTo>
                  <a:lnTo>
                    <a:pt x="3738" y="420"/>
                  </a:lnTo>
                  <a:lnTo>
                    <a:pt x="3744" y="408"/>
                  </a:lnTo>
                  <a:lnTo>
                    <a:pt x="3756" y="402"/>
                  </a:lnTo>
                  <a:lnTo>
                    <a:pt x="3774" y="384"/>
                  </a:lnTo>
                  <a:lnTo>
                    <a:pt x="3774" y="414"/>
                  </a:lnTo>
                  <a:lnTo>
                    <a:pt x="3786" y="408"/>
                  </a:lnTo>
                  <a:lnTo>
                    <a:pt x="3792" y="402"/>
                  </a:lnTo>
                  <a:lnTo>
                    <a:pt x="3828" y="384"/>
                  </a:lnTo>
                  <a:lnTo>
                    <a:pt x="3834" y="378"/>
                  </a:lnTo>
                  <a:lnTo>
                    <a:pt x="3846" y="378"/>
                  </a:lnTo>
                  <a:lnTo>
                    <a:pt x="3858" y="372"/>
                  </a:lnTo>
                  <a:lnTo>
                    <a:pt x="3876" y="372"/>
                  </a:lnTo>
                  <a:lnTo>
                    <a:pt x="3888" y="366"/>
                  </a:lnTo>
                  <a:lnTo>
                    <a:pt x="3900" y="366"/>
                  </a:lnTo>
                  <a:lnTo>
                    <a:pt x="3900" y="330"/>
                  </a:lnTo>
                  <a:lnTo>
                    <a:pt x="3876" y="330"/>
                  </a:lnTo>
                  <a:lnTo>
                    <a:pt x="3876" y="324"/>
                  </a:lnTo>
                  <a:lnTo>
                    <a:pt x="3882" y="312"/>
                  </a:lnTo>
                  <a:lnTo>
                    <a:pt x="3894" y="300"/>
                  </a:lnTo>
                  <a:lnTo>
                    <a:pt x="3888" y="294"/>
                  </a:lnTo>
                  <a:lnTo>
                    <a:pt x="3882" y="294"/>
                  </a:lnTo>
                  <a:lnTo>
                    <a:pt x="3876" y="288"/>
                  </a:lnTo>
                  <a:lnTo>
                    <a:pt x="3876" y="276"/>
                  </a:lnTo>
                  <a:lnTo>
                    <a:pt x="3888" y="252"/>
                  </a:lnTo>
                  <a:lnTo>
                    <a:pt x="3900" y="222"/>
                  </a:lnTo>
                  <a:lnTo>
                    <a:pt x="3912" y="198"/>
                  </a:lnTo>
                  <a:lnTo>
                    <a:pt x="3918" y="174"/>
                  </a:lnTo>
                  <a:lnTo>
                    <a:pt x="3918" y="168"/>
                  </a:lnTo>
                  <a:lnTo>
                    <a:pt x="3912" y="162"/>
                  </a:lnTo>
                  <a:lnTo>
                    <a:pt x="3876" y="162"/>
                  </a:lnTo>
                  <a:lnTo>
                    <a:pt x="3864" y="168"/>
                  </a:lnTo>
                  <a:lnTo>
                    <a:pt x="3858" y="168"/>
                  </a:lnTo>
                  <a:close/>
                  <a:moveTo>
                    <a:pt x="2718" y="366"/>
                  </a:moveTo>
                  <a:lnTo>
                    <a:pt x="2712" y="366"/>
                  </a:lnTo>
                  <a:lnTo>
                    <a:pt x="2712" y="354"/>
                  </a:lnTo>
                  <a:lnTo>
                    <a:pt x="2718" y="348"/>
                  </a:lnTo>
                  <a:lnTo>
                    <a:pt x="2718" y="336"/>
                  </a:lnTo>
                  <a:lnTo>
                    <a:pt x="2712" y="336"/>
                  </a:lnTo>
                  <a:lnTo>
                    <a:pt x="2700" y="342"/>
                  </a:lnTo>
                  <a:lnTo>
                    <a:pt x="2694" y="348"/>
                  </a:lnTo>
                  <a:lnTo>
                    <a:pt x="2682" y="354"/>
                  </a:lnTo>
                  <a:lnTo>
                    <a:pt x="2676" y="372"/>
                  </a:lnTo>
                  <a:lnTo>
                    <a:pt x="2664" y="366"/>
                  </a:lnTo>
                  <a:lnTo>
                    <a:pt x="2664" y="378"/>
                  </a:lnTo>
                  <a:lnTo>
                    <a:pt x="2652" y="402"/>
                  </a:lnTo>
                  <a:lnTo>
                    <a:pt x="2628" y="414"/>
                  </a:lnTo>
                  <a:lnTo>
                    <a:pt x="2628" y="426"/>
                  </a:lnTo>
                  <a:lnTo>
                    <a:pt x="2634" y="432"/>
                  </a:lnTo>
                  <a:lnTo>
                    <a:pt x="2628" y="432"/>
                  </a:lnTo>
                  <a:lnTo>
                    <a:pt x="2598" y="462"/>
                  </a:lnTo>
                  <a:lnTo>
                    <a:pt x="2598" y="468"/>
                  </a:lnTo>
                  <a:lnTo>
                    <a:pt x="2604" y="474"/>
                  </a:lnTo>
                  <a:lnTo>
                    <a:pt x="2610" y="474"/>
                  </a:lnTo>
                  <a:lnTo>
                    <a:pt x="2616" y="480"/>
                  </a:lnTo>
                  <a:lnTo>
                    <a:pt x="2616" y="492"/>
                  </a:lnTo>
                  <a:lnTo>
                    <a:pt x="2610" y="498"/>
                  </a:lnTo>
                  <a:lnTo>
                    <a:pt x="2604" y="498"/>
                  </a:lnTo>
                  <a:lnTo>
                    <a:pt x="2604" y="510"/>
                  </a:lnTo>
                  <a:lnTo>
                    <a:pt x="2592" y="534"/>
                  </a:lnTo>
                  <a:lnTo>
                    <a:pt x="2580" y="552"/>
                  </a:lnTo>
                  <a:lnTo>
                    <a:pt x="2550" y="582"/>
                  </a:lnTo>
                  <a:lnTo>
                    <a:pt x="2478" y="618"/>
                  </a:lnTo>
                  <a:lnTo>
                    <a:pt x="2484" y="588"/>
                  </a:lnTo>
                  <a:lnTo>
                    <a:pt x="2478" y="582"/>
                  </a:lnTo>
                  <a:lnTo>
                    <a:pt x="2478" y="576"/>
                  </a:lnTo>
                  <a:lnTo>
                    <a:pt x="2472" y="570"/>
                  </a:lnTo>
                  <a:lnTo>
                    <a:pt x="2472" y="564"/>
                  </a:lnTo>
                  <a:lnTo>
                    <a:pt x="2478" y="552"/>
                  </a:lnTo>
                  <a:lnTo>
                    <a:pt x="2496" y="534"/>
                  </a:lnTo>
                  <a:lnTo>
                    <a:pt x="2502" y="522"/>
                  </a:lnTo>
                  <a:lnTo>
                    <a:pt x="2502" y="516"/>
                  </a:lnTo>
                  <a:lnTo>
                    <a:pt x="2496" y="510"/>
                  </a:lnTo>
                  <a:lnTo>
                    <a:pt x="2496" y="492"/>
                  </a:lnTo>
                  <a:lnTo>
                    <a:pt x="2502" y="480"/>
                  </a:lnTo>
                  <a:lnTo>
                    <a:pt x="2508" y="474"/>
                  </a:lnTo>
                  <a:lnTo>
                    <a:pt x="2514" y="462"/>
                  </a:lnTo>
                  <a:lnTo>
                    <a:pt x="2526" y="456"/>
                  </a:lnTo>
                  <a:lnTo>
                    <a:pt x="2532" y="450"/>
                  </a:lnTo>
                  <a:lnTo>
                    <a:pt x="2532" y="432"/>
                  </a:lnTo>
                  <a:lnTo>
                    <a:pt x="2538" y="432"/>
                  </a:lnTo>
                  <a:lnTo>
                    <a:pt x="2622" y="348"/>
                  </a:lnTo>
                  <a:lnTo>
                    <a:pt x="2592" y="354"/>
                  </a:lnTo>
                  <a:lnTo>
                    <a:pt x="2580" y="360"/>
                  </a:lnTo>
                  <a:lnTo>
                    <a:pt x="2574" y="366"/>
                  </a:lnTo>
                  <a:lnTo>
                    <a:pt x="2562" y="372"/>
                  </a:lnTo>
                  <a:lnTo>
                    <a:pt x="2556" y="378"/>
                  </a:lnTo>
                  <a:lnTo>
                    <a:pt x="2550" y="378"/>
                  </a:lnTo>
                  <a:lnTo>
                    <a:pt x="2550" y="372"/>
                  </a:lnTo>
                  <a:lnTo>
                    <a:pt x="2556" y="366"/>
                  </a:lnTo>
                  <a:lnTo>
                    <a:pt x="2568" y="360"/>
                  </a:lnTo>
                  <a:lnTo>
                    <a:pt x="2592" y="336"/>
                  </a:lnTo>
                  <a:lnTo>
                    <a:pt x="2604" y="330"/>
                  </a:lnTo>
                  <a:lnTo>
                    <a:pt x="2658" y="276"/>
                  </a:lnTo>
                  <a:lnTo>
                    <a:pt x="2670" y="288"/>
                  </a:lnTo>
                  <a:lnTo>
                    <a:pt x="2682" y="276"/>
                  </a:lnTo>
                  <a:lnTo>
                    <a:pt x="2682" y="288"/>
                  </a:lnTo>
                  <a:lnTo>
                    <a:pt x="2694" y="288"/>
                  </a:lnTo>
                  <a:lnTo>
                    <a:pt x="2700" y="282"/>
                  </a:lnTo>
                  <a:lnTo>
                    <a:pt x="2700" y="270"/>
                  </a:lnTo>
                  <a:lnTo>
                    <a:pt x="2724" y="276"/>
                  </a:lnTo>
                  <a:lnTo>
                    <a:pt x="2736" y="270"/>
                  </a:lnTo>
                  <a:lnTo>
                    <a:pt x="2742" y="270"/>
                  </a:lnTo>
                  <a:lnTo>
                    <a:pt x="2754" y="264"/>
                  </a:lnTo>
                  <a:lnTo>
                    <a:pt x="2772" y="264"/>
                  </a:lnTo>
                  <a:lnTo>
                    <a:pt x="2784" y="270"/>
                  </a:lnTo>
                  <a:lnTo>
                    <a:pt x="2790" y="276"/>
                  </a:lnTo>
                  <a:lnTo>
                    <a:pt x="2796" y="288"/>
                  </a:lnTo>
                  <a:lnTo>
                    <a:pt x="2772" y="294"/>
                  </a:lnTo>
                  <a:lnTo>
                    <a:pt x="2772" y="318"/>
                  </a:lnTo>
                  <a:lnTo>
                    <a:pt x="2742" y="318"/>
                  </a:lnTo>
                  <a:lnTo>
                    <a:pt x="2736" y="324"/>
                  </a:lnTo>
                  <a:lnTo>
                    <a:pt x="2736" y="360"/>
                  </a:lnTo>
                  <a:lnTo>
                    <a:pt x="2730" y="366"/>
                  </a:lnTo>
                  <a:lnTo>
                    <a:pt x="2718" y="36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8" name="Uruguay" descr="© INSCALE GmbH, 05.05.2010&#10;http://www.presentationload.com/">
              <a:extLst>
                <a:ext uri="{FF2B5EF4-FFF2-40B4-BE49-F238E27FC236}">
                  <a16:creationId xmlns:a16="http://schemas.microsoft.com/office/drawing/2014/main" id="{98058631-88F1-FC77-DB8F-0D0777E17902}"/>
                </a:ext>
              </a:extLst>
            </p:cNvPr>
            <p:cNvSpPr>
              <a:spLocks/>
            </p:cNvSpPr>
            <p:nvPr/>
          </p:nvSpPr>
          <p:spPr bwMode="gray">
            <a:xfrm>
              <a:off x="2745607" y="4139036"/>
              <a:ext cx="139343" cy="145273"/>
            </a:xfrm>
            <a:custGeom>
              <a:avLst/>
              <a:gdLst>
                <a:gd name="T0" fmla="*/ 2147483647 w 366"/>
                <a:gd name="T1" fmla="*/ 2147483647 h 384"/>
                <a:gd name="T2" fmla="*/ 2147483647 w 366"/>
                <a:gd name="T3" fmla="*/ 2147483647 h 384"/>
                <a:gd name="T4" fmla="*/ 2147483647 w 366"/>
                <a:gd name="T5" fmla="*/ 2147483647 h 384"/>
                <a:gd name="T6" fmla="*/ 2147483647 w 366"/>
                <a:gd name="T7" fmla="*/ 2147483647 h 384"/>
                <a:gd name="T8" fmla="*/ 2147483647 w 366"/>
                <a:gd name="T9" fmla="*/ 2147483647 h 384"/>
                <a:gd name="T10" fmla="*/ 2147483647 w 366"/>
                <a:gd name="T11" fmla="*/ 2147483647 h 384"/>
                <a:gd name="T12" fmla="*/ 2147483647 w 366"/>
                <a:gd name="T13" fmla="*/ 2147483647 h 384"/>
                <a:gd name="T14" fmla="*/ 2147483647 w 366"/>
                <a:gd name="T15" fmla="*/ 2147483647 h 384"/>
                <a:gd name="T16" fmla="*/ 2147483647 w 366"/>
                <a:gd name="T17" fmla="*/ 2147483647 h 384"/>
                <a:gd name="T18" fmla="*/ 2147483647 w 366"/>
                <a:gd name="T19" fmla="*/ 2147483647 h 384"/>
                <a:gd name="T20" fmla="*/ 2147483647 w 366"/>
                <a:gd name="T21" fmla="*/ 2147483647 h 384"/>
                <a:gd name="T22" fmla="*/ 2147483647 w 366"/>
                <a:gd name="T23" fmla="*/ 2147483647 h 384"/>
                <a:gd name="T24" fmla="*/ 2147483647 w 366"/>
                <a:gd name="T25" fmla="*/ 2147483647 h 384"/>
                <a:gd name="T26" fmla="*/ 2147483647 w 366"/>
                <a:gd name="T27" fmla="*/ 2147483647 h 384"/>
                <a:gd name="T28" fmla="*/ 2147483647 w 366"/>
                <a:gd name="T29" fmla="*/ 2147483647 h 384"/>
                <a:gd name="T30" fmla="*/ 2147483647 w 366"/>
                <a:gd name="T31" fmla="*/ 2147483647 h 384"/>
                <a:gd name="T32" fmla="*/ 2147483647 w 366"/>
                <a:gd name="T33" fmla="*/ 2147483647 h 384"/>
                <a:gd name="T34" fmla="*/ 2147483647 w 366"/>
                <a:gd name="T35" fmla="*/ 2147483647 h 384"/>
                <a:gd name="T36" fmla="*/ 2147483647 w 366"/>
                <a:gd name="T37" fmla="*/ 2147483647 h 384"/>
                <a:gd name="T38" fmla="*/ 2147483647 w 366"/>
                <a:gd name="T39" fmla="*/ 2147483647 h 384"/>
                <a:gd name="T40" fmla="*/ 2147483647 w 366"/>
                <a:gd name="T41" fmla="*/ 2147483647 h 384"/>
                <a:gd name="T42" fmla="*/ 2147483647 w 366"/>
                <a:gd name="T43" fmla="*/ 2147483647 h 384"/>
                <a:gd name="T44" fmla="*/ 2147483647 w 366"/>
                <a:gd name="T45" fmla="*/ 0 h 384"/>
                <a:gd name="T46" fmla="*/ 2147483647 w 366"/>
                <a:gd name="T47" fmla="*/ 2147483647 h 384"/>
                <a:gd name="T48" fmla="*/ 2147483647 w 366"/>
                <a:gd name="T49" fmla="*/ 2147483647 h 384"/>
                <a:gd name="T50" fmla="*/ 0 w 366"/>
                <a:gd name="T51" fmla="*/ 2147483647 h 384"/>
                <a:gd name="T52" fmla="*/ 2147483647 w 366"/>
                <a:gd name="T53" fmla="*/ 2147483647 h 384"/>
                <a:gd name="T54" fmla="*/ 2147483647 w 366"/>
                <a:gd name="T55" fmla="*/ 2147483647 h 384"/>
                <a:gd name="T56" fmla="*/ 2147483647 w 366"/>
                <a:gd name="T57" fmla="*/ 2147483647 h 384"/>
                <a:gd name="T58" fmla="*/ 2147483647 w 366"/>
                <a:gd name="T59" fmla="*/ 2147483647 h 384"/>
                <a:gd name="T60" fmla="*/ 2147483647 w 366"/>
                <a:gd name="T61" fmla="*/ 2147483647 h 384"/>
                <a:gd name="T62" fmla="*/ 2147483647 w 366"/>
                <a:gd name="T63" fmla="*/ 2147483647 h 384"/>
                <a:gd name="T64" fmla="*/ 2147483647 w 366"/>
                <a:gd name="T65" fmla="*/ 2147483647 h 384"/>
                <a:gd name="T66" fmla="*/ 2147483647 w 366"/>
                <a:gd name="T67" fmla="*/ 2147483647 h 384"/>
                <a:gd name="T68" fmla="*/ 2147483647 w 366"/>
                <a:gd name="T69" fmla="*/ 2147483647 h 384"/>
                <a:gd name="T70" fmla="*/ 2147483647 w 366"/>
                <a:gd name="T71" fmla="*/ 2147483647 h 384"/>
                <a:gd name="T72" fmla="*/ 2147483647 w 366"/>
                <a:gd name="T73" fmla="*/ 2147483647 h 384"/>
                <a:gd name="T74" fmla="*/ 2147483647 w 366"/>
                <a:gd name="T75" fmla="*/ 2147483647 h 384"/>
                <a:gd name="T76" fmla="*/ 2147483647 w 366"/>
                <a:gd name="T77" fmla="*/ 2147483647 h 3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66"/>
                <a:gd name="T118" fmla="*/ 0 h 384"/>
                <a:gd name="T119" fmla="*/ 366 w 366"/>
                <a:gd name="T120" fmla="*/ 384 h 3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66" h="384">
                  <a:moveTo>
                    <a:pt x="138" y="372"/>
                  </a:moveTo>
                  <a:lnTo>
                    <a:pt x="174" y="372"/>
                  </a:lnTo>
                  <a:lnTo>
                    <a:pt x="198" y="378"/>
                  </a:lnTo>
                  <a:lnTo>
                    <a:pt x="228" y="378"/>
                  </a:lnTo>
                  <a:lnTo>
                    <a:pt x="288" y="384"/>
                  </a:lnTo>
                  <a:lnTo>
                    <a:pt x="330" y="366"/>
                  </a:lnTo>
                  <a:lnTo>
                    <a:pt x="342" y="354"/>
                  </a:lnTo>
                  <a:lnTo>
                    <a:pt x="360" y="300"/>
                  </a:lnTo>
                  <a:lnTo>
                    <a:pt x="366" y="294"/>
                  </a:lnTo>
                  <a:lnTo>
                    <a:pt x="348" y="294"/>
                  </a:lnTo>
                  <a:lnTo>
                    <a:pt x="348" y="264"/>
                  </a:lnTo>
                  <a:lnTo>
                    <a:pt x="342" y="264"/>
                  </a:lnTo>
                  <a:lnTo>
                    <a:pt x="342" y="240"/>
                  </a:lnTo>
                  <a:lnTo>
                    <a:pt x="348" y="234"/>
                  </a:lnTo>
                  <a:lnTo>
                    <a:pt x="360" y="210"/>
                  </a:lnTo>
                  <a:lnTo>
                    <a:pt x="360" y="198"/>
                  </a:lnTo>
                  <a:lnTo>
                    <a:pt x="354" y="198"/>
                  </a:lnTo>
                  <a:lnTo>
                    <a:pt x="342" y="192"/>
                  </a:lnTo>
                  <a:lnTo>
                    <a:pt x="336" y="192"/>
                  </a:lnTo>
                  <a:lnTo>
                    <a:pt x="318" y="174"/>
                  </a:lnTo>
                  <a:lnTo>
                    <a:pt x="312" y="162"/>
                  </a:lnTo>
                  <a:lnTo>
                    <a:pt x="306" y="156"/>
                  </a:lnTo>
                  <a:lnTo>
                    <a:pt x="300" y="144"/>
                  </a:lnTo>
                  <a:lnTo>
                    <a:pt x="288" y="144"/>
                  </a:lnTo>
                  <a:lnTo>
                    <a:pt x="270" y="138"/>
                  </a:lnTo>
                  <a:lnTo>
                    <a:pt x="258" y="132"/>
                  </a:lnTo>
                  <a:lnTo>
                    <a:pt x="252" y="126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74" y="60"/>
                  </a:lnTo>
                  <a:lnTo>
                    <a:pt x="168" y="60"/>
                  </a:lnTo>
                  <a:lnTo>
                    <a:pt x="156" y="72"/>
                  </a:lnTo>
                  <a:lnTo>
                    <a:pt x="156" y="78"/>
                  </a:lnTo>
                  <a:lnTo>
                    <a:pt x="144" y="78"/>
                  </a:lnTo>
                  <a:lnTo>
                    <a:pt x="144" y="66"/>
                  </a:lnTo>
                  <a:lnTo>
                    <a:pt x="132" y="54"/>
                  </a:lnTo>
                  <a:lnTo>
                    <a:pt x="126" y="42"/>
                  </a:lnTo>
                  <a:lnTo>
                    <a:pt x="120" y="36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78" y="6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18" y="1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6" y="72"/>
                  </a:lnTo>
                  <a:lnTo>
                    <a:pt x="6" y="108"/>
                  </a:lnTo>
                  <a:lnTo>
                    <a:pt x="30" y="126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6" y="144"/>
                  </a:lnTo>
                  <a:lnTo>
                    <a:pt x="12" y="156"/>
                  </a:lnTo>
                  <a:lnTo>
                    <a:pt x="24" y="168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36" y="228"/>
                  </a:lnTo>
                  <a:lnTo>
                    <a:pt x="30" y="234"/>
                  </a:lnTo>
                  <a:lnTo>
                    <a:pt x="6" y="234"/>
                  </a:lnTo>
                  <a:lnTo>
                    <a:pt x="6" y="282"/>
                  </a:lnTo>
                  <a:lnTo>
                    <a:pt x="36" y="318"/>
                  </a:lnTo>
                  <a:lnTo>
                    <a:pt x="42" y="318"/>
                  </a:lnTo>
                  <a:lnTo>
                    <a:pt x="54" y="324"/>
                  </a:lnTo>
                  <a:lnTo>
                    <a:pt x="78" y="348"/>
                  </a:lnTo>
                  <a:lnTo>
                    <a:pt x="90" y="354"/>
                  </a:lnTo>
                  <a:lnTo>
                    <a:pt x="126" y="354"/>
                  </a:lnTo>
                  <a:lnTo>
                    <a:pt x="138" y="37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9" name="United Kingdom" descr="© INSCALE GmbH, 05.05.2010&#10;http://www.presentationload.com/">
              <a:extLst>
                <a:ext uri="{FF2B5EF4-FFF2-40B4-BE49-F238E27FC236}">
                  <a16:creationId xmlns:a16="http://schemas.microsoft.com/office/drawing/2014/main" id="{480CDD30-5DCC-A40D-4AF3-DA8B9D1C835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094566" y="1386258"/>
              <a:ext cx="219391" cy="312783"/>
            </a:xfrm>
            <a:custGeom>
              <a:avLst/>
              <a:gdLst>
                <a:gd name="T0" fmla="*/ 2147483647 w 576"/>
                <a:gd name="T1" fmla="*/ 2147483647 h 822"/>
                <a:gd name="T2" fmla="*/ 2147483647 w 576"/>
                <a:gd name="T3" fmla="*/ 2147483647 h 822"/>
                <a:gd name="T4" fmla="*/ 2147483647 w 576"/>
                <a:gd name="T5" fmla="*/ 2147483647 h 822"/>
                <a:gd name="T6" fmla="*/ 2147483647 w 576"/>
                <a:gd name="T7" fmla="*/ 2147483647 h 822"/>
                <a:gd name="T8" fmla="*/ 2147483647 w 576"/>
                <a:gd name="T9" fmla="*/ 2147483647 h 822"/>
                <a:gd name="T10" fmla="*/ 2147483647 w 576"/>
                <a:gd name="T11" fmla="*/ 2147483647 h 822"/>
                <a:gd name="T12" fmla="*/ 2147483647 w 576"/>
                <a:gd name="T13" fmla="*/ 2147483647 h 822"/>
                <a:gd name="T14" fmla="*/ 2147483647 w 576"/>
                <a:gd name="T15" fmla="*/ 0 h 822"/>
                <a:gd name="T16" fmla="*/ 2147483647 w 576"/>
                <a:gd name="T17" fmla="*/ 0 h 822"/>
                <a:gd name="T18" fmla="*/ 2147483647 w 576"/>
                <a:gd name="T19" fmla="*/ 2147483647 h 822"/>
                <a:gd name="T20" fmla="*/ 2147483647 w 576"/>
                <a:gd name="T21" fmla="*/ 2147483647 h 822"/>
                <a:gd name="T22" fmla="*/ 2147483647 w 576"/>
                <a:gd name="T23" fmla="*/ 2147483647 h 822"/>
                <a:gd name="T24" fmla="*/ 2147483647 w 576"/>
                <a:gd name="T25" fmla="*/ 2147483647 h 822"/>
                <a:gd name="T26" fmla="*/ 2147483647 w 576"/>
                <a:gd name="T27" fmla="*/ 2147483647 h 822"/>
                <a:gd name="T28" fmla="*/ 2147483647 w 576"/>
                <a:gd name="T29" fmla="*/ 2147483647 h 822"/>
                <a:gd name="T30" fmla="*/ 2147483647 w 576"/>
                <a:gd name="T31" fmla="*/ 2147483647 h 822"/>
                <a:gd name="T32" fmla="*/ 2147483647 w 576"/>
                <a:gd name="T33" fmla="*/ 2147483647 h 822"/>
                <a:gd name="T34" fmla="*/ 2147483647 w 576"/>
                <a:gd name="T35" fmla="*/ 2147483647 h 822"/>
                <a:gd name="T36" fmla="*/ 2147483647 w 576"/>
                <a:gd name="T37" fmla="*/ 2147483647 h 822"/>
                <a:gd name="T38" fmla="*/ 2147483647 w 576"/>
                <a:gd name="T39" fmla="*/ 2147483647 h 822"/>
                <a:gd name="T40" fmla="*/ 2147483647 w 576"/>
                <a:gd name="T41" fmla="*/ 2147483647 h 822"/>
                <a:gd name="T42" fmla="*/ 2147483647 w 576"/>
                <a:gd name="T43" fmla="*/ 2147483647 h 822"/>
                <a:gd name="T44" fmla="*/ 2147483647 w 576"/>
                <a:gd name="T45" fmla="*/ 2147483647 h 822"/>
                <a:gd name="T46" fmla="*/ 2147483647 w 576"/>
                <a:gd name="T47" fmla="*/ 2147483647 h 822"/>
                <a:gd name="T48" fmla="*/ 2147483647 w 576"/>
                <a:gd name="T49" fmla="*/ 2147483647 h 822"/>
                <a:gd name="T50" fmla="*/ 2147483647 w 576"/>
                <a:gd name="T51" fmla="*/ 2147483647 h 822"/>
                <a:gd name="T52" fmla="*/ 2147483647 w 576"/>
                <a:gd name="T53" fmla="*/ 2147483647 h 822"/>
                <a:gd name="T54" fmla="*/ 2147483647 w 576"/>
                <a:gd name="T55" fmla="*/ 2147483647 h 822"/>
                <a:gd name="T56" fmla="*/ 2147483647 w 576"/>
                <a:gd name="T57" fmla="*/ 2147483647 h 822"/>
                <a:gd name="T58" fmla="*/ 2147483647 w 576"/>
                <a:gd name="T59" fmla="*/ 2147483647 h 822"/>
                <a:gd name="T60" fmla="*/ 2147483647 w 576"/>
                <a:gd name="T61" fmla="*/ 2147483647 h 822"/>
                <a:gd name="T62" fmla="*/ 2147483647 w 576"/>
                <a:gd name="T63" fmla="*/ 2147483647 h 822"/>
                <a:gd name="T64" fmla="*/ 2147483647 w 576"/>
                <a:gd name="T65" fmla="*/ 2147483647 h 822"/>
                <a:gd name="T66" fmla="*/ 2147483647 w 576"/>
                <a:gd name="T67" fmla="*/ 2147483647 h 822"/>
                <a:gd name="T68" fmla="*/ 2147483647 w 576"/>
                <a:gd name="T69" fmla="*/ 2147483647 h 822"/>
                <a:gd name="T70" fmla="*/ 2147483647 w 576"/>
                <a:gd name="T71" fmla="*/ 2147483647 h 822"/>
                <a:gd name="T72" fmla="*/ 2147483647 w 576"/>
                <a:gd name="T73" fmla="*/ 2147483647 h 822"/>
                <a:gd name="T74" fmla="*/ 2147483647 w 576"/>
                <a:gd name="T75" fmla="*/ 2147483647 h 822"/>
                <a:gd name="T76" fmla="*/ 2147483647 w 576"/>
                <a:gd name="T77" fmla="*/ 2147483647 h 822"/>
                <a:gd name="T78" fmla="*/ 2147483647 w 576"/>
                <a:gd name="T79" fmla="*/ 2147483647 h 822"/>
                <a:gd name="T80" fmla="*/ 2147483647 w 576"/>
                <a:gd name="T81" fmla="*/ 2147483647 h 822"/>
                <a:gd name="T82" fmla="*/ 2147483647 w 576"/>
                <a:gd name="T83" fmla="*/ 2147483647 h 822"/>
                <a:gd name="T84" fmla="*/ 2147483647 w 576"/>
                <a:gd name="T85" fmla="*/ 2147483647 h 822"/>
                <a:gd name="T86" fmla="*/ 2147483647 w 576"/>
                <a:gd name="T87" fmla="*/ 2147483647 h 822"/>
                <a:gd name="T88" fmla="*/ 2147483647 w 576"/>
                <a:gd name="T89" fmla="*/ 2147483647 h 822"/>
                <a:gd name="T90" fmla="*/ 2147483647 w 576"/>
                <a:gd name="T91" fmla="*/ 2147483647 h 822"/>
                <a:gd name="T92" fmla="*/ 2147483647 w 576"/>
                <a:gd name="T93" fmla="*/ 2147483647 h 822"/>
                <a:gd name="T94" fmla="*/ 2147483647 w 576"/>
                <a:gd name="T95" fmla="*/ 2147483647 h 822"/>
                <a:gd name="T96" fmla="*/ 2147483647 w 576"/>
                <a:gd name="T97" fmla="*/ 2147483647 h 822"/>
                <a:gd name="T98" fmla="*/ 2147483647 w 576"/>
                <a:gd name="T99" fmla="*/ 2147483647 h 822"/>
                <a:gd name="T100" fmla="*/ 2147483647 w 576"/>
                <a:gd name="T101" fmla="*/ 2147483647 h 822"/>
                <a:gd name="T102" fmla="*/ 2147483647 w 576"/>
                <a:gd name="T103" fmla="*/ 2147483647 h 822"/>
                <a:gd name="T104" fmla="*/ 2147483647 w 576"/>
                <a:gd name="T105" fmla="*/ 2147483647 h 822"/>
                <a:gd name="T106" fmla="*/ 2147483647 w 576"/>
                <a:gd name="T107" fmla="*/ 2147483647 h 822"/>
                <a:gd name="T108" fmla="*/ 2147483647 w 576"/>
                <a:gd name="T109" fmla="*/ 2147483647 h 822"/>
                <a:gd name="T110" fmla="*/ 2147483647 w 576"/>
                <a:gd name="T111" fmla="*/ 2147483647 h 822"/>
                <a:gd name="T112" fmla="*/ 2147483647 w 576"/>
                <a:gd name="T113" fmla="*/ 2147483647 h 822"/>
                <a:gd name="T114" fmla="*/ 2147483647 w 576"/>
                <a:gd name="T115" fmla="*/ 2147483647 h 822"/>
                <a:gd name="T116" fmla="*/ 2147483647 w 576"/>
                <a:gd name="T117" fmla="*/ 2147483647 h 822"/>
                <a:gd name="T118" fmla="*/ 2147483647 w 576"/>
                <a:gd name="T119" fmla="*/ 2147483647 h 822"/>
                <a:gd name="T120" fmla="*/ 2147483647 w 576"/>
                <a:gd name="T121" fmla="*/ 2147483647 h 822"/>
                <a:gd name="T122" fmla="*/ 2147483647 w 576"/>
                <a:gd name="T123" fmla="*/ 2147483647 h 8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76"/>
                <a:gd name="T187" fmla="*/ 0 h 822"/>
                <a:gd name="T188" fmla="*/ 576 w 576"/>
                <a:gd name="T189" fmla="*/ 822 h 8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76" h="822">
                  <a:moveTo>
                    <a:pt x="162" y="378"/>
                  </a:moveTo>
                  <a:lnTo>
                    <a:pt x="156" y="378"/>
                  </a:lnTo>
                  <a:lnTo>
                    <a:pt x="150" y="384"/>
                  </a:lnTo>
                  <a:lnTo>
                    <a:pt x="150" y="396"/>
                  </a:lnTo>
                  <a:lnTo>
                    <a:pt x="144" y="414"/>
                  </a:lnTo>
                  <a:lnTo>
                    <a:pt x="156" y="402"/>
                  </a:lnTo>
                  <a:lnTo>
                    <a:pt x="162" y="390"/>
                  </a:lnTo>
                  <a:lnTo>
                    <a:pt x="162" y="378"/>
                  </a:lnTo>
                  <a:close/>
                  <a:moveTo>
                    <a:pt x="132" y="312"/>
                  </a:moveTo>
                  <a:lnTo>
                    <a:pt x="126" y="312"/>
                  </a:lnTo>
                  <a:lnTo>
                    <a:pt x="126" y="336"/>
                  </a:lnTo>
                  <a:lnTo>
                    <a:pt x="132" y="336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44" y="318"/>
                  </a:lnTo>
                  <a:lnTo>
                    <a:pt x="138" y="312"/>
                  </a:lnTo>
                  <a:lnTo>
                    <a:pt x="132" y="312"/>
                  </a:lnTo>
                  <a:close/>
                  <a:moveTo>
                    <a:pt x="114" y="390"/>
                  </a:moveTo>
                  <a:lnTo>
                    <a:pt x="126" y="390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20" y="366"/>
                  </a:lnTo>
                  <a:lnTo>
                    <a:pt x="114" y="372"/>
                  </a:lnTo>
                  <a:lnTo>
                    <a:pt x="108" y="384"/>
                  </a:lnTo>
                  <a:lnTo>
                    <a:pt x="108" y="390"/>
                  </a:lnTo>
                  <a:lnTo>
                    <a:pt x="114" y="390"/>
                  </a:lnTo>
                  <a:close/>
                  <a:moveTo>
                    <a:pt x="330" y="120"/>
                  </a:moveTo>
                  <a:lnTo>
                    <a:pt x="324" y="120"/>
                  </a:lnTo>
                  <a:lnTo>
                    <a:pt x="318" y="126"/>
                  </a:lnTo>
                  <a:lnTo>
                    <a:pt x="318" y="138"/>
                  </a:lnTo>
                  <a:lnTo>
                    <a:pt x="330" y="138"/>
                  </a:lnTo>
                  <a:lnTo>
                    <a:pt x="336" y="126"/>
                  </a:lnTo>
                  <a:lnTo>
                    <a:pt x="330" y="120"/>
                  </a:lnTo>
                  <a:close/>
                  <a:moveTo>
                    <a:pt x="138" y="258"/>
                  </a:moveTo>
                  <a:lnTo>
                    <a:pt x="138" y="234"/>
                  </a:lnTo>
                  <a:lnTo>
                    <a:pt x="126" y="234"/>
                  </a:lnTo>
                  <a:lnTo>
                    <a:pt x="120" y="240"/>
                  </a:lnTo>
                  <a:lnTo>
                    <a:pt x="120" y="246"/>
                  </a:lnTo>
                  <a:lnTo>
                    <a:pt x="126" y="252"/>
                  </a:lnTo>
                  <a:lnTo>
                    <a:pt x="108" y="252"/>
                  </a:lnTo>
                  <a:lnTo>
                    <a:pt x="108" y="258"/>
                  </a:lnTo>
                  <a:lnTo>
                    <a:pt x="114" y="264"/>
                  </a:lnTo>
                  <a:lnTo>
                    <a:pt x="120" y="264"/>
                  </a:lnTo>
                  <a:lnTo>
                    <a:pt x="126" y="270"/>
                  </a:lnTo>
                  <a:lnTo>
                    <a:pt x="150" y="270"/>
                  </a:lnTo>
                  <a:lnTo>
                    <a:pt x="138" y="258"/>
                  </a:lnTo>
                  <a:close/>
                  <a:moveTo>
                    <a:pt x="474" y="0"/>
                  </a:moveTo>
                  <a:lnTo>
                    <a:pt x="468" y="0"/>
                  </a:lnTo>
                  <a:lnTo>
                    <a:pt x="456" y="12"/>
                  </a:lnTo>
                  <a:lnTo>
                    <a:pt x="474" y="12"/>
                  </a:lnTo>
                  <a:lnTo>
                    <a:pt x="474" y="6"/>
                  </a:lnTo>
                  <a:lnTo>
                    <a:pt x="480" y="0"/>
                  </a:lnTo>
                  <a:lnTo>
                    <a:pt x="474" y="0"/>
                  </a:lnTo>
                  <a:close/>
                  <a:moveTo>
                    <a:pt x="432" y="48"/>
                  </a:moveTo>
                  <a:lnTo>
                    <a:pt x="432" y="66"/>
                  </a:lnTo>
                  <a:lnTo>
                    <a:pt x="438" y="66"/>
                  </a:lnTo>
                  <a:lnTo>
                    <a:pt x="444" y="60"/>
                  </a:lnTo>
                  <a:lnTo>
                    <a:pt x="450" y="48"/>
                  </a:lnTo>
                  <a:lnTo>
                    <a:pt x="450" y="24"/>
                  </a:lnTo>
                  <a:lnTo>
                    <a:pt x="438" y="12"/>
                  </a:lnTo>
                  <a:lnTo>
                    <a:pt x="432" y="24"/>
                  </a:lnTo>
                  <a:lnTo>
                    <a:pt x="426" y="30"/>
                  </a:lnTo>
                  <a:lnTo>
                    <a:pt x="420" y="30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2" y="48"/>
                  </a:lnTo>
                  <a:close/>
                  <a:moveTo>
                    <a:pt x="342" y="138"/>
                  </a:moveTo>
                  <a:lnTo>
                    <a:pt x="342" y="150"/>
                  </a:lnTo>
                  <a:lnTo>
                    <a:pt x="354" y="138"/>
                  </a:lnTo>
                  <a:lnTo>
                    <a:pt x="342" y="138"/>
                  </a:lnTo>
                  <a:close/>
                  <a:moveTo>
                    <a:pt x="192" y="402"/>
                  </a:moveTo>
                  <a:lnTo>
                    <a:pt x="192" y="390"/>
                  </a:lnTo>
                  <a:lnTo>
                    <a:pt x="186" y="384"/>
                  </a:lnTo>
                  <a:lnTo>
                    <a:pt x="186" y="378"/>
                  </a:lnTo>
                  <a:lnTo>
                    <a:pt x="174" y="390"/>
                  </a:lnTo>
                  <a:lnTo>
                    <a:pt x="174" y="396"/>
                  </a:lnTo>
                  <a:lnTo>
                    <a:pt x="180" y="402"/>
                  </a:lnTo>
                  <a:lnTo>
                    <a:pt x="192" y="402"/>
                  </a:lnTo>
                  <a:close/>
                  <a:moveTo>
                    <a:pt x="504" y="588"/>
                  </a:moveTo>
                  <a:lnTo>
                    <a:pt x="498" y="594"/>
                  </a:lnTo>
                  <a:lnTo>
                    <a:pt x="498" y="600"/>
                  </a:lnTo>
                  <a:lnTo>
                    <a:pt x="480" y="600"/>
                  </a:lnTo>
                  <a:lnTo>
                    <a:pt x="480" y="588"/>
                  </a:lnTo>
                  <a:lnTo>
                    <a:pt x="486" y="576"/>
                  </a:lnTo>
                  <a:lnTo>
                    <a:pt x="498" y="564"/>
                  </a:lnTo>
                  <a:lnTo>
                    <a:pt x="492" y="558"/>
                  </a:lnTo>
                  <a:lnTo>
                    <a:pt x="456" y="540"/>
                  </a:lnTo>
                  <a:lnTo>
                    <a:pt x="450" y="540"/>
                  </a:lnTo>
                  <a:lnTo>
                    <a:pt x="444" y="534"/>
                  </a:lnTo>
                  <a:lnTo>
                    <a:pt x="450" y="534"/>
                  </a:lnTo>
                  <a:lnTo>
                    <a:pt x="456" y="528"/>
                  </a:lnTo>
                  <a:lnTo>
                    <a:pt x="480" y="528"/>
                  </a:lnTo>
                  <a:lnTo>
                    <a:pt x="468" y="516"/>
                  </a:lnTo>
                  <a:lnTo>
                    <a:pt x="468" y="510"/>
                  </a:lnTo>
                  <a:lnTo>
                    <a:pt x="456" y="498"/>
                  </a:lnTo>
                  <a:lnTo>
                    <a:pt x="450" y="486"/>
                  </a:lnTo>
                  <a:lnTo>
                    <a:pt x="432" y="468"/>
                  </a:lnTo>
                  <a:lnTo>
                    <a:pt x="420" y="468"/>
                  </a:lnTo>
                  <a:lnTo>
                    <a:pt x="414" y="456"/>
                  </a:lnTo>
                  <a:lnTo>
                    <a:pt x="402" y="450"/>
                  </a:lnTo>
                  <a:lnTo>
                    <a:pt x="390" y="438"/>
                  </a:lnTo>
                  <a:lnTo>
                    <a:pt x="390" y="414"/>
                  </a:lnTo>
                  <a:lnTo>
                    <a:pt x="396" y="402"/>
                  </a:lnTo>
                  <a:lnTo>
                    <a:pt x="396" y="390"/>
                  </a:lnTo>
                  <a:lnTo>
                    <a:pt x="384" y="390"/>
                  </a:lnTo>
                  <a:lnTo>
                    <a:pt x="378" y="384"/>
                  </a:lnTo>
                  <a:lnTo>
                    <a:pt x="372" y="372"/>
                  </a:lnTo>
                  <a:lnTo>
                    <a:pt x="360" y="360"/>
                  </a:lnTo>
                  <a:lnTo>
                    <a:pt x="342" y="354"/>
                  </a:lnTo>
                  <a:lnTo>
                    <a:pt x="324" y="354"/>
                  </a:lnTo>
                  <a:lnTo>
                    <a:pt x="306" y="360"/>
                  </a:lnTo>
                  <a:lnTo>
                    <a:pt x="294" y="366"/>
                  </a:lnTo>
                  <a:lnTo>
                    <a:pt x="288" y="366"/>
                  </a:lnTo>
                  <a:lnTo>
                    <a:pt x="270" y="348"/>
                  </a:lnTo>
                  <a:lnTo>
                    <a:pt x="282" y="348"/>
                  </a:lnTo>
                  <a:lnTo>
                    <a:pt x="294" y="354"/>
                  </a:lnTo>
                  <a:lnTo>
                    <a:pt x="306" y="354"/>
                  </a:lnTo>
                  <a:lnTo>
                    <a:pt x="330" y="342"/>
                  </a:lnTo>
                  <a:lnTo>
                    <a:pt x="336" y="336"/>
                  </a:lnTo>
                  <a:lnTo>
                    <a:pt x="330" y="336"/>
                  </a:lnTo>
                  <a:lnTo>
                    <a:pt x="324" y="330"/>
                  </a:lnTo>
                  <a:lnTo>
                    <a:pt x="306" y="330"/>
                  </a:lnTo>
                  <a:lnTo>
                    <a:pt x="330" y="324"/>
                  </a:lnTo>
                  <a:lnTo>
                    <a:pt x="336" y="318"/>
                  </a:lnTo>
                  <a:lnTo>
                    <a:pt x="348" y="312"/>
                  </a:lnTo>
                  <a:lnTo>
                    <a:pt x="360" y="300"/>
                  </a:lnTo>
                  <a:lnTo>
                    <a:pt x="360" y="288"/>
                  </a:lnTo>
                  <a:lnTo>
                    <a:pt x="366" y="276"/>
                  </a:lnTo>
                  <a:lnTo>
                    <a:pt x="372" y="270"/>
                  </a:lnTo>
                  <a:lnTo>
                    <a:pt x="378" y="258"/>
                  </a:lnTo>
                  <a:lnTo>
                    <a:pt x="384" y="252"/>
                  </a:lnTo>
                  <a:lnTo>
                    <a:pt x="396" y="246"/>
                  </a:lnTo>
                  <a:lnTo>
                    <a:pt x="402" y="246"/>
                  </a:lnTo>
                  <a:lnTo>
                    <a:pt x="402" y="240"/>
                  </a:lnTo>
                  <a:lnTo>
                    <a:pt x="396" y="234"/>
                  </a:lnTo>
                  <a:lnTo>
                    <a:pt x="318" y="234"/>
                  </a:lnTo>
                  <a:lnTo>
                    <a:pt x="318" y="228"/>
                  </a:lnTo>
                  <a:lnTo>
                    <a:pt x="288" y="228"/>
                  </a:lnTo>
                  <a:lnTo>
                    <a:pt x="276" y="234"/>
                  </a:lnTo>
                  <a:lnTo>
                    <a:pt x="264" y="234"/>
                  </a:lnTo>
                  <a:lnTo>
                    <a:pt x="258" y="240"/>
                  </a:lnTo>
                  <a:lnTo>
                    <a:pt x="252" y="240"/>
                  </a:lnTo>
                  <a:lnTo>
                    <a:pt x="264" y="228"/>
                  </a:lnTo>
                  <a:lnTo>
                    <a:pt x="252" y="216"/>
                  </a:lnTo>
                  <a:lnTo>
                    <a:pt x="270" y="210"/>
                  </a:lnTo>
                  <a:lnTo>
                    <a:pt x="300" y="192"/>
                  </a:lnTo>
                  <a:lnTo>
                    <a:pt x="312" y="186"/>
                  </a:lnTo>
                  <a:lnTo>
                    <a:pt x="324" y="162"/>
                  </a:lnTo>
                  <a:lnTo>
                    <a:pt x="318" y="156"/>
                  </a:lnTo>
                  <a:lnTo>
                    <a:pt x="288" y="156"/>
                  </a:lnTo>
                  <a:lnTo>
                    <a:pt x="276" y="162"/>
                  </a:lnTo>
                  <a:lnTo>
                    <a:pt x="258" y="168"/>
                  </a:lnTo>
                  <a:lnTo>
                    <a:pt x="240" y="168"/>
                  </a:lnTo>
                  <a:lnTo>
                    <a:pt x="228" y="162"/>
                  </a:lnTo>
                  <a:lnTo>
                    <a:pt x="216" y="162"/>
                  </a:lnTo>
                  <a:lnTo>
                    <a:pt x="210" y="168"/>
                  </a:lnTo>
                  <a:lnTo>
                    <a:pt x="210" y="174"/>
                  </a:lnTo>
                  <a:lnTo>
                    <a:pt x="216" y="180"/>
                  </a:lnTo>
                  <a:lnTo>
                    <a:pt x="204" y="180"/>
                  </a:lnTo>
                  <a:lnTo>
                    <a:pt x="192" y="192"/>
                  </a:lnTo>
                  <a:lnTo>
                    <a:pt x="192" y="210"/>
                  </a:lnTo>
                  <a:lnTo>
                    <a:pt x="198" y="216"/>
                  </a:lnTo>
                  <a:lnTo>
                    <a:pt x="156" y="222"/>
                  </a:lnTo>
                  <a:lnTo>
                    <a:pt x="156" y="234"/>
                  </a:lnTo>
                  <a:lnTo>
                    <a:pt x="168" y="240"/>
                  </a:lnTo>
                  <a:lnTo>
                    <a:pt x="180" y="264"/>
                  </a:lnTo>
                  <a:lnTo>
                    <a:pt x="162" y="282"/>
                  </a:lnTo>
                  <a:lnTo>
                    <a:pt x="162" y="294"/>
                  </a:lnTo>
                  <a:lnTo>
                    <a:pt x="144" y="300"/>
                  </a:lnTo>
                  <a:lnTo>
                    <a:pt x="156" y="312"/>
                  </a:lnTo>
                  <a:lnTo>
                    <a:pt x="168" y="312"/>
                  </a:lnTo>
                  <a:lnTo>
                    <a:pt x="180" y="306"/>
                  </a:lnTo>
                  <a:lnTo>
                    <a:pt x="186" y="300"/>
                  </a:lnTo>
                  <a:lnTo>
                    <a:pt x="186" y="318"/>
                  </a:lnTo>
                  <a:lnTo>
                    <a:pt x="180" y="318"/>
                  </a:lnTo>
                  <a:lnTo>
                    <a:pt x="168" y="330"/>
                  </a:lnTo>
                  <a:lnTo>
                    <a:pt x="156" y="336"/>
                  </a:lnTo>
                  <a:lnTo>
                    <a:pt x="156" y="360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98" y="366"/>
                  </a:lnTo>
                  <a:lnTo>
                    <a:pt x="210" y="360"/>
                  </a:lnTo>
                  <a:lnTo>
                    <a:pt x="216" y="354"/>
                  </a:lnTo>
                  <a:lnTo>
                    <a:pt x="198" y="372"/>
                  </a:lnTo>
                  <a:lnTo>
                    <a:pt x="210" y="402"/>
                  </a:lnTo>
                  <a:lnTo>
                    <a:pt x="204" y="408"/>
                  </a:lnTo>
                  <a:lnTo>
                    <a:pt x="198" y="420"/>
                  </a:lnTo>
                  <a:lnTo>
                    <a:pt x="186" y="426"/>
                  </a:ln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204" y="456"/>
                  </a:lnTo>
                  <a:lnTo>
                    <a:pt x="216" y="450"/>
                  </a:lnTo>
                  <a:lnTo>
                    <a:pt x="240" y="450"/>
                  </a:lnTo>
                  <a:lnTo>
                    <a:pt x="252" y="444"/>
                  </a:lnTo>
                  <a:lnTo>
                    <a:pt x="258" y="438"/>
                  </a:lnTo>
                  <a:lnTo>
                    <a:pt x="270" y="432"/>
                  </a:lnTo>
                  <a:lnTo>
                    <a:pt x="300" y="438"/>
                  </a:lnTo>
                  <a:lnTo>
                    <a:pt x="288" y="444"/>
                  </a:lnTo>
                  <a:lnTo>
                    <a:pt x="264" y="468"/>
                  </a:lnTo>
                  <a:lnTo>
                    <a:pt x="264" y="474"/>
                  </a:lnTo>
                  <a:lnTo>
                    <a:pt x="282" y="492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6" y="498"/>
                  </a:lnTo>
                  <a:lnTo>
                    <a:pt x="312" y="516"/>
                  </a:lnTo>
                  <a:lnTo>
                    <a:pt x="294" y="534"/>
                  </a:lnTo>
                  <a:lnTo>
                    <a:pt x="294" y="564"/>
                  </a:lnTo>
                  <a:lnTo>
                    <a:pt x="222" y="564"/>
                  </a:lnTo>
                  <a:lnTo>
                    <a:pt x="216" y="558"/>
                  </a:lnTo>
                  <a:lnTo>
                    <a:pt x="198" y="558"/>
                  </a:lnTo>
                  <a:lnTo>
                    <a:pt x="192" y="564"/>
                  </a:lnTo>
                  <a:lnTo>
                    <a:pt x="210" y="582"/>
                  </a:lnTo>
                  <a:lnTo>
                    <a:pt x="186" y="600"/>
                  </a:lnTo>
                  <a:lnTo>
                    <a:pt x="228" y="594"/>
                  </a:lnTo>
                  <a:lnTo>
                    <a:pt x="228" y="618"/>
                  </a:lnTo>
                  <a:lnTo>
                    <a:pt x="216" y="642"/>
                  </a:lnTo>
                  <a:lnTo>
                    <a:pt x="210" y="648"/>
                  </a:lnTo>
                  <a:lnTo>
                    <a:pt x="198" y="654"/>
                  </a:lnTo>
                  <a:lnTo>
                    <a:pt x="180" y="660"/>
                  </a:lnTo>
                  <a:lnTo>
                    <a:pt x="168" y="666"/>
                  </a:lnTo>
                  <a:lnTo>
                    <a:pt x="162" y="666"/>
                  </a:lnTo>
                  <a:lnTo>
                    <a:pt x="162" y="690"/>
                  </a:lnTo>
                  <a:lnTo>
                    <a:pt x="168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92" y="684"/>
                  </a:lnTo>
                  <a:lnTo>
                    <a:pt x="198" y="678"/>
                  </a:lnTo>
                  <a:lnTo>
                    <a:pt x="204" y="684"/>
                  </a:lnTo>
                  <a:lnTo>
                    <a:pt x="204" y="690"/>
                  </a:lnTo>
                  <a:lnTo>
                    <a:pt x="210" y="696"/>
                  </a:lnTo>
                  <a:lnTo>
                    <a:pt x="234" y="696"/>
                  </a:lnTo>
                  <a:lnTo>
                    <a:pt x="240" y="702"/>
                  </a:lnTo>
                  <a:lnTo>
                    <a:pt x="252" y="708"/>
                  </a:lnTo>
                  <a:lnTo>
                    <a:pt x="258" y="708"/>
                  </a:lnTo>
                  <a:lnTo>
                    <a:pt x="276" y="702"/>
                  </a:lnTo>
                  <a:lnTo>
                    <a:pt x="288" y="696"/>
                  </a:lnTo>
                  <a:lnTo>
                    <a:pt x="294" y="690"/>
                  </a:lnTo>
                  <a:lnTo>
                    <a:pt x="318" y="690"/>
                  </a:lnTo>
                  <a:lnTo>
                    <a:pt x="312" y="696"/>
                  </a:lnTo>
                  <a:lnTo>
                    <a:pt x="300" y="702"/>
                  </a:lnTo>
                  <a:lnTo>
                    <a:pt x="294" y="714"/>
                  </a:lnTo>
                  <a:lnTo>
                    <a:pt x="282" y="720"/>
                  </a:lnTo>
                  <a:lnTo>
                    <a:pt x="276" y="726"/>
                  </a:lnTo>
                  <a:lnTo>
                    <a:pt x="210" y="726"/>
                  </a:lnTo>
                  <a:lnTo>
                    <a:pt x="210" y="738"/>
                  </a:lnTo>
                  <a:lnTo>
                    <a:pt x="198" y="738"/>
                  </a:lnTo>
                  <a:lnTo>
                    <a:pt x="186" y="744"/>
                  </a:lnTo>
                  <a:lnTo>
                    <a:pt x="180" y="750"/>
                  </a:lnTo>
                  <a:lnTo>
                    <a:pt x="180" y="768"/>
                  </a:lnTo>
                  <a:lnTo>
                    <a:pt x="174" y="774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86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14" y="810"/>
                  </a:lnTo>
                  <a:lnTo>
                    <a:pt x="108" y="810"/>
                  </a:lnTo>
                  <a:lnTo>
                    <a:pt x="108" y="816"/>
                  </a:lnTo>
                  <a:lnTo>
                    <a:pt x="114" y="816"/>
                  </a:lnTo>
                  <a:lnTo>
                    <a:pt x="120" y="822"/>
                  </a:lnTo>
                  <a:lnTo>
                    <a:pt x="150" y="822"/>
                  </a:lnTo>
                  <a:lnTo>
                    <a:pt x="156" y="810"/>
                  </a:lnTo>
                  <a:lnTo>
                    <a:pt x="174" y="792"/>
                  </a:lnTo>
                  <a:lnTo>
                    <a:pt x="210" y="792"/>
                  </a:lnTo>
                  <a:lnTo>
                    <a:pt x="216" y="798"/>
                  </a:lnTo>
                  <a:lnTo>
                    <a:pt x="228" y="804"/>
                  </a:lnTo>
                  <a:lnTo>
                    <a:pt x="240" y="804"/>
                  </a:lnTo>
                  <a:lnTo>
                    <a:pt x="246" y="792"/>
                  </a:lnTo>
                  <a:lnTo>
                    <a:pt x="252" y="786"/>
                  </a:lnTo>
                  <a:lnTo>
                    <a:pt x="258" y="774"/>
                  </a:lnTo>
                  <a:lnTo>
                    <a:pt x="270" y="762"/>
                  </a:lnTo>
                  <a:lnTo>
                    <a:pt x="288" y="762"/>
                  </a:lnTo>
                  <a:lnTo>
                    <a:pt x="300" y="774"/>
                  </a:lnTo>
                  <a:lnTo>
                    <a:pt x="330" y="774"/>
                  </a:lnTo>
                  <a:lnTo>
                    <a:pt x="354" y="762"/>
                  </a:lnTo>
                  <a:lnTo>
                    <a:pt x="360" y="762"/>
                  </a:lnTo>
                  <a:lnTo>
                    <a:pt x="366" y="768"/>
                  </a:lnTo>
                  <a:lnTo>
                    <a:pt x="378" y="768"/>
                  </a:lnTo>
                  <a:lnTo>
                    <a:pt x="390" y="774"/>
                  </a:lnTo>
                  <a:lnTo>
                    <a:pt x="396" y="774"/>
                  </a:lnTo>
                  <a:lnTo>
                    <a:pt x="396" y="768"/>
                  </a:lnTo>
                  <a:lnTo>
                    <a:pt x="390" y="762"/>
                  </a:lnTo>
                  <a:lnTo>
                    <a:pt x="390" y="750"/>
                  </a:lnTo>
                  <a:lnTo>
                    <a:pt x="396" y="750"/>
                  </a:lnTo>
                  <a:lnTo>
                    <a:pt x="408" y="756"/>
                  </a:lnTo>
                  <a:lnTo>
                    <a:pt x="414" y="762"/>
                  </a:lnTo>
                  <a:lnTo>
                    <a:pt x="426" y="756"/>
                  </a:lnTo>
                  <a:lnTo>
                    <a:pt x="498" y="756"/>
                  </a:lnTo>
                  <a:lnTo>
                    <a:pt x="522" y="750"/>
                  </a:lnTo>
                  <a:lnTo>
                    <a:pt x="534" y="744"/>
                  </a:lnTo>
                  <a:lnTo>
                    <a:pt x="540" y="732"/>
                  </a:lnTo>
                  <a:lnTo>
                    <a:pt x="546" y="726"/>
                  </a:lnTo>
                  <a:lnTo>
                    <a:pt x="552" y="714"/>
                  </a:lnTo>
                  <a:lnTo>
                    <a:pt x="498" y="708"/>
                  </a:lnTo>
                  <a:lnTo>
                    <a:pt x="522" y="702"/>
                  </a:lnTo>
                  <a:lnTo>
                    <a:pt x="516" y="684"/>
                  </a:lnTo>
                  <a:lnTo>
                    <a:pt x="528" y="672"/>
                  </a:lnTo>
                  <a:lnTo>
                    <a:pt x="540" y="666"/>
                  </a:lnTo>
                  <a:lnTo>
                    <a:pt x="546" y="666"/>
                  </a:lnTo>
                  <a:lnTo>
                    <a:pt x="558" y="660"/>
                  </a:lnTo>
                  <a:lnTo>
                    <a:pt x="564" y="654"/>
                  </a:lnTo>
                  <a:lnTo>
                    <a:pt x="576" y="618"/>
                  </a:lnTo>
                  <a:lnTo>
                    <a:pt x="570" y="606"/>
                  </a:lnTo>
                  <a:lnTo>
                    <a:pt x="564" y="600"/>
                  </a:lnTo>
                  <a:lnTo>
                    <a:pt x="552" y="594"/>
                  </a:lnTo>
                  <a:lnTo>
                    <a:pt x="540" y="594"/>
                  </a:lnTo>
                  <a:lnTo>
                    <a:pt x="528" y="588"/>
                  </a:lnTo>
                  <a:lnTo>
                    <a:pt x="504" y="588"/>
                  </a:lnTo>
                  <a:close/>
                  <a:moveTo>
                    <a:pt x="222" y="486"/>
                  </a:moveTo>
                  <a:lnTo>
                    <a:pt x="216" y="480"/>
                  </a:lnTo>
                  <a:lnTo>
                    <a:pt x="204" y="480"/>
                  </a:lnTo>
                  <a:lnTo>
                    <a:pt x="204" y="486"/>
                  </a:lnTo>
                  <a:lnTo>
                    <a:pt x="198" y="498"/>
                  </a:lnTo>
                  <a:lnTo>
                    <a:pt x="192" y="504"/>
                  </a:lnTo>
                  <a:lnTo>
                    <a:pt x="210" y="504"/>
                  </a:lnTo>
                  <a:lnTo>
                    <a:pt x="222" y="492"/>
                  </a:lnTo>
                  <a:lnTo>
                    <a:pt x="222" y="486"/>
                  </a:lnTo>
                  <a:close/>
                  <a:moveTo>
                    <a:pt x="126" y="504"/>
                  </a:moveTo>
                  <a:lnTo>
                    <a:pt x="132" y="498"/>
                  </a:lnTo>
                  <a:lnTo>
                    <a:pt x="132" y="492"/>
                  </a:lnTo>
                  <a:lnTo>
                    <a:pt x="144" y="492"/>
                  </a:lnTo>
                  <a:lnTo>
                    <a:pt x="150" y="480"/>
                  </a:lnTo>
                  <a:lnTo>
                    <a:pt x="156" y="474"/>
                  </a:lnTo>
                  <a:lnTo>
                    <a:pt x="156" y="462"/>
                  </a:lnTo>
                  <a:lnTo>
                    <a:pt x="138" y="444"/>
                  </a:lnTo>
                  <a:lnTo>
                    <a:pt x="138" y="432"/>
                  </a:lnTo>
                  <a:lnTo>
                    <a:pt x="132" y="438"/>
                  </a:lnTo>
                  <a:lnTo>
                    <a:pt x="126" y="426"/>
                  </a:lnTo>
                  <a:lnTo>
                    <a:pt x="120" y="420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30" y="450"/>
                  </a:lnTo>
                  <a:lnTo>
                    <a:pt x="30" y="462"/>
                  </a:lnTo>
                  <a:lnTo>
                    <a:pt x="24" y="462"/>
                  </a:lnTo>
                  <a:lnTo>
                    <a:pt x="18" y="468"/>
                  </a:lnTo>
                  <a:lnTo>
                    <a:pt x="12" y="468"/>
                  </a:lnTo>
                  <a:lnTo>
                    <a:pt x="0" y="480"/>
                  </a:lnTo>
                  <a:lnTo>
                    <a:pt x="6" y="486"/>
                  </a:lnTo>
                  <a:lnTo>
                    <a:pt x="30" y="498"/>
                  </a:lnTo>
                  <a:lnTo>
                    <a:pt x="42" y="498"/>
                  </a:lnTo>
                  <a:lnTo>
                    <a:pt x="66" y="474"/>
                  </a:lnTo>
                  <a:lnTo>
                    <a:pt x="84" y="498"/>
                  </a:lnTo>
                  <a:lnTo>
                    <a:pt x="120" y="504"/>
                  </a:lnTo>
                  <a:lnTo>
                    <a:pt x="126" y="504"/>
                  </a:lnTo>
                  <a:close/>
                  <a:moveTo>
                    <a:pt x="78" y="228"/>
                  </a:moveTo>
                  <a:lnTo>
                    <a:pt x="72" y="228"/>
                  </a:lnTo>
                  <a:lnTo>
                    <a:pt x="66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84" y="228"/>
                  </a:lnTo>
                  <a:lnTo>
                    <a:pt x="78" y="228"/>
                  </a:lnTo>
                  <a:close/>
                  <a:moveTo>
                    <a:pt x="108" y="210"/>
                  </a:moveTo>
                  <a:lnTo>
                    <a:pt x="126" y="210"/>
                  </a:lnTo>
                  <a:lnTo>
                    <a:pt x="132" y="204"/>
                  </a:lnTo>
                  <a:lnTo>
                    <a:pt x="132" y="198"/>
                  </a:lnTo>
                  <a:lnTo>
                    <a:pt x="138" y="186"/>
                  </a:lnTo>
                  <a:lnTo>
                    <a:pt x="150" y="174"/>
                  </a:lnTo>
                  <a:lnTo>
                    <a:pt x="150" y="168"/>
                  </a:lnTo>
                  <a:lnTo>
                    <a:pt x="138" y="174"/>
                  </a:lnTo>
                  <a:lnTo>
                    <a:pt x="132" y="174"/>
                  </a:lnTo>
                  <a:lnTo>
                    <a:pt x="114" y="192"/>
                  </a:lnTo>
                  <a:lnTo>
                    <a:pt x="108" y="186"/>
                  </a:lnTo>
                  <a:lnTo>
                    <a:pt x="96" y="186"/>
                  </a:lnTo>
                  <a:lnTo>
                    <a:pt x="90" y="192"/>
                  </a:lnTo>
                  <a:lnTo>
                    <a:pt x="90" y="210"/>
                  </a:lnTo>
                  <a:lnTo>
                    <a:pt x="96" y="216"/>
                  </a:lnTo>
                  <a:lnTo>
                    <a:pt x="96" y="228"/>
                  </a:lnTo>
                  <a:lnTo>
                    <a:pt x="108" y="210"/>
                  </a:lnTo>
                  <a:close/>
                  <a:moveTo>
                    <a:pt x="72" y="252"/>
                  </a:moveTo>
                  <a:lnTo>
                    <a:pt x="60" y="282"/>
                  </a:lnTo>
                  <a:lnTo>
                    <a:pt x="78" y="258"/>
                  </a:lnTo>
                  <a:lnTo>
                    <a:pt x="72" y="252"/>
                  </a:lnTo>
                  <a:close/>
                </a:path>
              </a:pathLst>
            </a:custGeom>
            <a:solidFill>
              <a:schemeClr val="accent6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0" name="United Arab Emirates" descr="© INSCALE GmbH, 05.05.2010&#10;http://www.presentationload.com/">
              <a:extLst>
                <a:ext uri="{FF2B5EF4-FFF2-40B4-BE49-F238E27FC236}">
                  <a16:creationId xmlns:a16="http://schemas.microsoft.com/office/drawing/2014/main" id="{097E3481-EE60-1AF5-2A1A-62A612A60C86}"/>
                </a:ext>
              </a:extLst>
            </p:cNvPr>
            <p:cNvSpPr>
              <a:spLocks/>
            </p:cNvSpPr>
            <p:nvPr/>
          </p:nvSpPr>
          <p:spPr bwMode="gray">
            <a:xfrm>
              <a:off x="5599173" y="2407618"/>
              <a:ext cx="127484" cy="121556"/>
            </a:xfrm>
            <a:custGeom>
              <a:avLst/>
              <a:gdLst>
                <a:gd name="T0" fmla="*/ 2147483647 w 336"/>
                <a:gd name="T1" fmla="*/ 2147483647 h 318"/>
                <a:gd name="T2" fmla="*/ 2147483647 w 336"/>
                <a:gd name="T3" fmla="*/ 2147483647 h 318"/>
                <a:gd name="T4" fmla="*/ 2147483647 w 336"/>
                <a:gd name="T5" fmla="*/ 2147483647 h 318"/>
                <a:gd name="T6" fmla="*/ 2147483647 w 336"/>
                <a:gd name="T7" fmla="*/ 2147483647 h 318"/>
                <a:gd name="T8" fmla="*/ 2147483647 w 336"/>
                <a:gd name="T9" fmla="*/ 2147483647 h 318"/>
                <a:gd name="T10" fmla="*/ 2147483647 w 336"/>
                <a:gd name="T11" fmla="*/ 0 h 318"/>
                <a:gd name="T12" fmla="*/ 2147483647 w 336"/>
                <a:gd name="T13" fmla="*/ 2147483647 h 318"/>
                <a:gd name="T14" fmla="*/ 2147483647 w 336"/>
                <a:gd name="T15" fmla="*/ 2147483647 h 318"/>
                <a:gd name="T16" fmla="*/ 2147483647 w 336"/>
                <a:gd name="T17" fmla="*/ 2147483647 h 318"/>
                <a:gd name="T18" fmla="*/ 2147483647 w 336"/>
                <a:gd name="T19" fmla="*/ 2147483647 h 318"/>
                <a:gd name="T20" fmla="*/ 2147483647 w 336"/>
                <a:gd name="T21" fmla="*/ 2147483647 h 318"/>
                <a:gd name="T22" fmla="*/ 2147483647 w 336"/>
                <a:gd name="T23" fmla="*/ 2147483647 h 318"/>
                <a:gd name="T24" fmla="*/ 2147483647 w 336"/>
                <a:gd name="T25" fmla="*/ 2147483647 h 318"/>
                <a:gd name="T26" fmla="*/ 2147483647 w 336"/>
                <a:gd name="T27" fmla="*/ 2147483647 h 318"/>
                <a:gd name="T28" fmla="*/ 2147483647 w 336"/>
                <a:gd name="T29" fmla="*/ 2147483647 h 318"/>
                <a:gd name="T30" fmla="*/ 2147483647 w 336"/>
                <a:gd name="T31" fmla="*/ 2147483647 h 318"/>
                <a:gd name="T32" fmla="*/ 2147483647 w 336"/>
                <a:gd name="T33" fmla="*/ 2147483647 h 318"/>
                <a:gd name="T34" fmla="*/ 2147483647 w 336"/>
                <a:gd name="T35" fmla="*/ 2147483647 h 318"/>
                <a:gd name="T36" fmla="*/ 0 w 336"/>
                <a:gd name="T37" fmla="*/ 2147483647 h 318"/>
                <a:gd name="T38" fmla="*/ 2147483647 w 336"/>
                <a:gd name="T39" fmla="*/ 2147483647 h 318"/>
                <a:gd name="T40" fmla="*/ 2147483647 w 336"/>
                <a:gd name="T41" fmla="*/ 2147483647 h 318"/>
                <a:gd name="T42" fmla="*/ 2147483647 w 336"/>
                <a:gd name="T43" fmla="*/ 2147483647 h 318"/>
                <a:gd name="T44" fmla="*/ 2147483647 w 336"/>
                <a:gd name="T45" fmla="*/ 2147483647 h 318"/>
                <a:gd name="T46" fmla="*/ 2147483647 w 336"/>
                <a:gd name="T47" fmla="*/ 2147483647 h 318"/>
                <a:gd name="T48" fmla="*/ 2147483647 w 336"/>
                <a:gd name="T49" fmla="*/ 2147483647 h 318"/>
                <a:gd name="T50" fmla="*/ 2147483647 w 336"/>
                <a:gd name="T51" fmla="*/ 2147483647 h 318"/>
                <a:gd name="T52" fmla="*/ 2147483647 w 336"/>
                <a:gd name="T53" fmla="*/ 2147483647 h 318"/>
                <a:gd name="T54" fmla="*/ 2147483647 w 336"/>
                <a:gd name="T55" fmla="*/ 2147483647 h 318"/>
                <a:gd name="T56" fmla="*/ 2147483647 w 336"/>
                <a:gd name="T57" fmla="*/ 2147483647 h 318"/>
                <a:gd name="T58" fmla="*/ 2147483647 w 336"/>
                <a:gd name="T59" fmla="*/ 2147483647 h 318"/>
                <a:gd name="T60" fmla="*/ 2147483647 w 336"/>
                <a:gd name="T61" fmla="*/ 2147483647 h 318"/>
                <a:gd name="T62" fmla="*/ 2147483647 w 336"/>
                <a:gd name="T63" fmla="*/ 2147483647 h 318"/>
                <a:gd name="T64" fmla="*/ 2147483647 w 336"/>
                <a:gd name="T65" fmla="*/ 2147483647 h 318"/>
                <a:gd name="T66" fmla="*/ 2147483647 w 336"/>
                <a:gd name="T67" fmla="*/ 2147483647 h 318"/>
                <a:gd name="T68" fmla="*/ 2147483647 w 336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6"/>
                <a:gd name="T106" fmla="*/ 0 h 318"/>
                <a:gd name="T107" fmla="*/ 336 w 336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6" h="318">
                  <a:moveTo>
                    <a:pt x="300" y="120"/>
                  </a:moveTo>
                  <a:lnTo>
                    <a:pt x="306" y="120"/>
                  </a:lnTo>
                  <a:lnTo>
                    <a:pt x="306" y="126"/>
                  </a:lnTo>
                  <a:lnTo>
                    <a:pt x="312" y="138"/>
                  </a:lnTo>
                  <a:lnTo>
                    <a:pt x="336" y="132"/>
                  </a:lnTo>
                  <a:lnTo>
                    <a:pt x="330" y="120"/>
                  </a:lnTo>
                  <a:lnTo>
                    <a:pt x="324" y="102"/>
                  </a:lnTo>
                  <a:lnTo>
                    <a:pt x="324" y="60"/>
                  </a:lnTo>
                  <a:lnTo>
                    <a:pt x="330" y="42"/>
                  </a:lnTo>
                  <a:lnTo>
                    <a:pt x="330" y="6"/>
                  </a:lnTo>
                  <a:lnTo>
                    <a:pt x="324" y="0"/>
                  </a:lnTo>
                  <a:lnTo>
                    <a:pt x="318" y="0"/>
                  </a:lnTo>
                  <a:lnTo>
                    <a:pt x="312" y="6"/>
                  </a:lnTo>
                  <a:lnTo>
                    <a:pt x="306" y="18"/>
                  </a:lnTo>
                  <a:lnTo>
                    <a:pt x="300" y="36"/>
                  </a:lnTo>
                  <a:lnTo>
                    <a:pt x="288" y="60"/>
                  </a:lnTo>
                  <a:lnTo>
                    <a:pt x="282" y="66"/>
                  </a:lnTo>
                  <a:lnTo>
                    <a:pt x="282" y="72"/>
                  </a:lnTo>
                  <a:lnTo>
                    <a:pt x="276" y="72"/>
                  </a:lnTo>
                  <a:lnTo>
                    <a:pt x="264" y="78"/>
                  </a:lnTo>
                  <a:lnTo>
                    <a:pt x="234" y="108"/>
                  </a:lnTo>
                  <a:lnTo>
                    <a:pt x="228" y="120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68"/>
                  </a:lnTo>
                  <a:lnTo>
                    <a:pt x="192" y="180"/>
                  </a:lnTo>
                  <a:lnTo>
                    <a:pt x="192" y="186"/>
                  </a:lnTo>
                  <a:lnTo>
                    <a:pt x="186" y="192"/>
                  </a:lnTo>
                  <a:lnTo>
                    <a:pt x="150" y="192"/>
                  </a:lnTo>
                  <a:lnTo>
                    <a:pt x="132" y="186"/>
                  </a:lnTo>
                  <a:lnTo>
                    <a:pt x="90" y="186"/>
                  </a:lnTo>
                  <a:lnTo>
                    <a:pt x="72" y="192"/>
                  </a:lnTo>
                  <a:lnTo>
                    <a:pt x="48" y="204"/>
                  </a:lnTo>
                  <a:lnTo>
                    <a:pt x="24" y="204"/>
                  </a:lnTo>
                  <a:lnTo>
                    <a:pt x="12" y="192"/>
                  </a:lnTo>
                  <a:lnTo>
                    <a:pt x="0" y="186"/>
                  </a:lnTo>
                  <a:lnTo>
                    <a:pt x="0" y="198"/>
                  </a:lnTo>
                  <a:lnTo>
                    <a:pt x="18" y="216"/>
                  </a:lnTo>
                  <a:lnTo>
                    <a:pt x="30" y="240"/>
                  </a:lnTo>
                  <a:lnTo>
                    <a:pt x="54" y="264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94"/>
                  </a:lnTo>
                  <a:lnTo>
                    <a:pt x="96" y="294"/>
                  </a:lnTo>
                  <a:lnTo>
                    <a:pt x="132" y="300"/>
                  </a:lnTo>
                  <a:lnTo>
                    <a:pt x="228" y="312"/>
                  </a:lnTo>
                  <a:lnTo>
                    <a:pt x="270" y="318"/>
                  </a:lnTo>
                  <a:lnTo>
                    <a:pt x="264" y="306"/>
                  </a:lnTo>
                  <a:lnTo>
                    <a:pt x="258" y="300"/>
                  </a:lnTo>
                  <a:lnTo>
                    <a:pt x="252" y="288"/>
                  </a:lnTo>
                  <a:lnTo>
                    <a:pt x="252" y="276"/>
                  </a:lnTo>
                  <a:lnTo>
                    <a:pt x="258" y="270"/>
                  </a:lnTo>
                  <a:lnTo>
                    <a:pt x="264" y="258"/>
                  </a:lnTo>
                  <a:lnTo>
                    <a:pt x="270" y="252"/>
                  </a:lnTo>
                  <a:lnTo>
                    <a:pt x="276" y="240"/>
                  </a:lnTo>
                  <a:lnTo>
                    <a:pt x="276" y="228"/>
                  </a:lnTo>
                  <a:lnTo>
                    <a:pt x="282" y="216"/>
                  </a:lnTo>
                  <a:lnTo>
                    <a:pt x="282" y="204"/>
                  </a:lnTo>
                  <a:lnTo>
                    <a:pt x="288" y="198"/>
                  </a:lnTo>
                  <a:lnTo>
                    <a:pt x="288" y="192"/>
                  </a:lnTo>
                  <a:lnTo>
                    <a:pt x="300" y="192"/>
                  </a:lnTo>
                  <a:lnTo>
                    <a:pt x="300" y="198"/>
                  </a:lnTo>
                  <a:lnTo>
                    <a:pt x="306" y="198"/>
                  </a:lnTo>
                  <a:lnTo>
                    <a:pt x="306" y="192"/>
                  </a:lnTo>
                  <a:lnTo>
                    <a:pt x="288" y="174"/>
                  </a:lnTo>
                  <a:lnTo>
                    <a:pt x="288" y="144"/>
                  </a:lnTo>
                  <a:lnTo>
                    <a:pt x="294" y="132"/>
                  </a:lnTo>
                  <a:lnTo>
                    <a:pt x="294" y="126"/>
                  </a:lnTo>
                  <a:lnTo>
                    <a:pt x="300" y="120"/>
                  </a:lnTo>
                  <a:close/>
                </a:path>
              </a:pathLst>
            </a:custGeom>
            <a:solidFill>
              <a:schemeClr val="accent6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1" name="Ukraine" descr="© INSCALE GmbH, 05.05.2010&#10;http://www.presentationload.com/">
              <a:extLst>
                <a:ext uri="{FF2B5EF4-FFF2-40B4-BE49-F238E27FC236}">
                  <a16:creationId xmlns:a16="http://schemas.microsoft.com/office/drawing/2014/main" id="{791C3DD0-B223-C67D-F137-94B2870152D3}"/>
                </a:ext>
              </a:extLst>
            </p:cNvPr>
            <p:cNvSpPr>
              <a:spLocks/>
            </p:cNvSpPr>
            <p:nvPr/>
          </p:nvSpPr>
          <p:spPr bwMode="gray">
            <a:xfrm>
              <a:off x="4792763" y="1627887"/>
              <a:ext cx="423959" cy="237181"/>
            </a:xfrm>
            <a:custGeom>
              <a:avLst/>
              <a:gdLst>
                <a:gd name="T0" fmla="*/ 2147483647 w 1116"/>
                <a:gd name="T1" fmla="*/ 2147483647 h 624"/>
                <a:gd name="T2" fmla="*/ 2147483647 w 1116"/>
                <a:gd name="T3" fmla="*/ 2147483647 h 624"/>
                <a:gd name="T4" fmla="*/ 2147483647 w 1116"/>
                <a:gd name="T5" fmla="*/ 2147483647 h 624"/>
                <a:gd name="T6" fmla="*/ 2147483647 w 1116"/>
                <a:gd name="T7" fmla="*/ 2147483647 h 624"/>
                <a:gd name="T8" fmla="*/ 2147483647 w 1116"/>
                <a:gd name="T9" fmla="*/ 2147483647 h 624"/>
                <a:gd name="T10" fmla="*/ 2147483647 w 1116"/>
                <a:gd name="T11" fmla="*/ 2147483647 h 624"/>
                <a:gd name="T12" fmla="*/ 2147483647 w 1116"/>
                <a:gd name="T13" fmla="*/ 2147483647 h 624"/>
                <a:gd name="T14" fmla="*/ 2147483647 w 1116"/>
                <a:gd name="T15" fmla="*/ 2147483647 h 624"/>
                <a:gd name="T16" fmla="*/ 2147483647 w 1116"/>
                <a:gd name="T17" fmla="*/ 2147483647 h 624"/>
                <a:gd name="T18" fmla="*/ 2147483647 w 1116"/>
                <a:gd name="T19" fmla="*/ 2147483647 h 624"/>
                <a:gd name="T20" fmla="*/ 2147483647 w 1116"/>
                <a:gd name="T21" fmla="*/ 2147483647 h 624"/>
                <a:gd name="T22" fmla="*/ 2147483647 w 1116"/>
                <a:gd name="T23" fmla="*/ 2147483647 h 624"/>
                <a:gd name="T24" fmla="*/ 2147483647 w 1116"/>
                <a:gd name="T25" fmla="*/ 2147483647 h 624"/>
                <a:gd name="T26" fmla="*/ 2147483647 w 1116"/>
                <a:gd name="T27" fmla="*/ 2147483647 h 624"/>
                <a:gd name="T28" fmla="*/ 2147483647 w 1116"/>
                <a:gd name="T29" fmla="*/ 2147483647 h 624"/>
                <a:gd name="T30" fmla="*/ 2147483647 w 1116"/>
                <a:gd name="T31" fmla="*/ 2147483647 h 624"/>
                <a:gd name="T32" fmla="*/ 2147483647 w 1116"/>
                <a:gd name="T33" fmla="*/ 2147483647 h 624"/>
                <a:gd name="T34" fmla="*/ 2147483647 w 1116"/>
                <a:gd name="T35" fmla="*/ 2147483647 h 624"/>
                <a:gd name="T36" fmla="*/ 2147483647 w 1116"/>
                <a:gd name="T37" fmla="*/ 2147483647 h 624"/>
                <a:gd name="T38" fmla="*/ 2147483647 w 1116"/>
                <a:gd name="T39" fmla="*/ 2147483647 h 624"/>
                <a:gd name="T40" fmla="*/ 2147483647 w 1116"/>
                <a:gd name="T41" fmla="*/ 2147483647 h 624"/>
                <a:gd name="T42" fmla="*/ 2147483647 w 1116"/>
                <a:gd name="T43" fmla="*/ 2147483647 h 624"/>
                <a:gd name="T44" fmla="*/ 2147483647 w 1116"/>
                <a:gd name="T45" fmla="*/ 2147483647 h 624"/>
                <a:gd name="T46" fmla="*/ 2147483647 w 1116"/>
                <a:gd name="T47" fmla="*/ 2147483647 h 624"/>
                <a:gd name="T48" fmla="*/ 2147483647 w 1116"/>
                <a:gd name="T49" fmla="*/ 2147483647 h 624"/>
                <a:gd name="T50" fmla="*/ 2147483647 w 1116"/>
                <a:gd name="T51" fmla="*/ 2147483647 h 624"/>
                <a:gd name="T52" fmla="*/ 2147483647 w 1116"/>
                <a:gd name="T53" fmla="*/ 2147483647 h 624"/>
                <a:gd name="T54" fmla="*/ 2147483647 w 1116"/>
                <a:gd name="T55" fmla="*/ 2147483647 h 624"/>
                <a:gd name="T56" fmla="*/ 2147483647 w 1116"/>
                <a:gd name="T57" fmla="*/ 2147483647 h 624"/>
                <a:gd name="T58" fmla="*/ 2147483647 w 1116"/>
                <a:gd name="T59" fmla="*/ 2147483647 h 624"/>
                <a:gd name="T60" fmla="*/ 2147483647 w 1116"/>
                <a:gd name="T61" fmla="*/ 2147483647 h 624"/>
                <a:gd name="T62" fmla="*/ 2147483647 w 1116"/>
                <a:gd name="T63" fmla="*/ 2147483647 h 624"/>
                <a:gd name="T64" fmla="*/ 2147483647 w 1116"/>
                <a:gd name="T65" fmla="*/ 2147483647 h 624"/>
                <a:gd name="T66" fmla="*/ 2147483647 w 1116"/>
                <a:gd name="T67" fmla="*/ 2147483647 h 624"/>
                <a:gd name="T68" fmla="*/ 2147483647 w 1116"/>
                <a:gd name="T69" fmla="*/ 2147483647 h 624"/>
                <a:gd name="T70" fmla="*/ 2147483647 w 1116"/>
                <a:gd name="T71" fmla="*/ 2147483647 h 624"/>
                <a:gd name="T72" fmla="*/ 2147483647 w 1116"/>
                <a:gd name="T73" fmla="*/ 2147483647 h 624"/>
                <a:gd name="T74" fmla="*/ 2147483647 w 1116"/>
                <a:gd name="T75" fmla="*/ 2147483647 h 624"/>
                <a:gd name="T76" fmla="*/ 2147483647 w 1116"/>
                <a:gd name="T77" fmla="*/ 2147483647 h 624"/>
                <a:gd name="T78" fmla="*/ 2147483647 w 1116"/>
                <a:gd name="T79" fmla="*/ 2147483647 h 624"/>
                <a:gd name="T80" fmla="*/ 2147483647 w 1116"/>
                <a:gd name="T81" fmla="*/ 2147483647 h 624"/>
                <a:gd name="T82" fmla="*/ 2147483647 w 1116"/>
                <a:gd name="T83" fmla="*/ 2147483647 h 624"/>
                <a:gd name="T84" fmla="*/ 2147483647 w 1116"/>
                <a:gd name="T85" fmla="*/ 2147483647 h 624"/>
                <a:gd name="T86" fmla="*/ 2147483647 w 1116"/>
                <a:gd name="T87" fmla="*/ 2147483647 h 624"/>
                <a:gd name="T88" fmla="*/ 2147483647 w 1116"/>
                <a:gd name="T89" fmla="*/ 0 h 624"/>
                <a:gd name="T90" fmla="*/ 2147483647 w 1116"/>
                <a:gd name="T91" fmla="*/ 2147483647 h 624"/>
                <a:gd name="T92" fmla="*/ 2147483647 w 1116"/>
                <a:gd name="T93" fmla="*/ 2147483647 h 624"/>
                <a:gd name="T94" fmla="*/ 2147483647 w 1116"/>
                <a:gd name="T95" fmla="*/ 2147483647 h 624"/>
                <a:gd name="T96" fmla="*/ 2147483647 w 1116"/>
                <a:gd name="T97" fmla="*/ 2147483647 h 624"/>
                <a:gd name="T98" fmla="*/ 2147483647 w 1116"/>
                <a:gd name="T99" fmla="*/ 2147483647 h 624"/>
                <a:gd name="T100" fmla="*/ 2147483647 w 1116"/>
                <a:gd name="T101" fmla="*/ 2147483647 h 624"/>
                <a:gd name="T102" fmla="*/ 2147483647 w 1116"/>
                <a:gd name="T103" fmla="*/ 2147483647 h 624"/>
                <a:gd name="T104" fmla="*/ 2147483647 w 1116"/>
                <a:gd name="T105" fmla="*/ 2147483647 h 624"/>
                <a:gd name="T106" fmla="*/ 2147483647 w 1116"/>
                <a:gd name="T107" fmla="*/ 2147483647 h 624"/>
                <a:gd name="T108" fmla="*/ 2147483647 w 1116"/>
                <a:gd name="T109" fmla="*/ 2147483647 h 624"/>
                <a:gd name="T110" fmla="*/ 2147483647 w 1116"/>
                <a:gd name="T111" fmla="*/ 2147483647 h 624"/>
                <a:gd name="T112" fmla="*/ 2147483647 w 1116"/>
                <a:gd name="T113" fmla="*/ 2147483647 h 624"/>
                <a:gd name="T114" fmla="*/ 2147483647 w 1116"/>
                <a:gd name="T115" fmla="*/ 2147483647 h 624"/>
                <a:gd name="T116" fmla="*/ 2147483647 w 1116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16"/>
                <a:gd name="T178" fmla="*/ 0 h 624"/>
                <a:gd name="T179" fmla="*/ 1116 w 1116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16" h="624">
                  <a:moveTo>
                    <a:pt x="24" y="324"/>
                  </a:moveTo>
                  <a:lnTo>
                    <a:pt x="30" y="324"/>
                  </a:lnTo>
                  <a:lnTo>
                    <a:pt x="36" y="330"/>
                  </a:lnTo>
                  <a:lnTo>
                    <a:pt x="48" y="330"/>
                  </a:lnTo>
                  <a:lnTo>
                    <a:pt x="54" y="336"/>
                  </a:lnTo>
                  <a:lnTo>
                    <a:pt x="78" y="336"/>
                  </a:lnTo>
                  <a:lnTo>
                    <a:pt x="84" y="342"/>
                  </a:lnTo>
                  <a:lnTo>
                    <a:pt x="108" y="342"/>
                  </a:lnTo>
                  <a:lnTo>
                    <a:pt x="114" y="348"/>
                  </a:lnTo>
                  <a:lnTo>
                    <a:pt x="126" y="342"/>
                  </a:lnTo>
                  <a:lnTo>
                    <a:pt x="132" y="342"/>
                  </a:lnTo>
                  <a:lnTo>
                    <a:pt x="144" y="336"/>
                  </a:lnTo>
                  <a:lnTo>
                    <a:pt x="150" y="336"/>
                  </a:lnTo>
                  <a:lnTo>
                    <a:pt x="174" y="360"/>
                  </a:lnTo>
                  <a:lnTo>
                    <a:pt x="186" y="360"/>
                  </a:lnTo>
                  <a:lnTo>
                    <a:pt x="198" y="348"/>
                  </a:lnTo>
                  <a:lnTo>
                    <a:pt x="198" y="342"/>
                  </a:lnTo>
                  <a:lnTo>
                    <a:pt x="222" y="348"/>
                  </a:lnTo>
                  <a:lnTo>
                    <a:pt x="228" y="336"/>
                  </a:lnTo>
                  <a:lnTo>
                    <a:pt x="234" y="342"/>
                  </a:lnTo>
                  <a:lnTo>
                    <a:pt x="252" y="342"/>
                  </a:lnTo>
                  <a:lnTo>
                    <a:pt x="258" y="336"/>
                  </a:lnTo>
                  <a:lnTo>
                    <a:pt x="258" y="330"/>
                  </a:lnTo>
                  <a:lnTo>
                    <a:pt x="270" y="318"/>
                  </a:lnTo>
                  <a:lnTo>
                    <a:pt x="282" y="318"/>
                  </a:lnTo>
                  <a:lnTo>
                    <a:pt x="288" y="306"/>
                  </a:lnTo>
                  <a:lnTo>
                    <a:pt x="294" y="306"/>
                  </a:lnTo>
                  <a:lnTo>
                    <a:pt x="306" y="312"/>
                  </a:lnTo>
                  <a:lnTo>
                    <a:pt x="318" y="312"/>
                  </a:lnTo>
                  <a:lnTo>
                    <a:pt x="318" y="306"/>
                  </a:lnTo>
                  <a:lnTo>
                    <a:pt x="324" y="306"/>
                  </a:lnTo>
                  <a:lnTo>
                    <a:pt x="336" y="300"/>
                  </a:lnTo>
                  <a:lnTo>
                    <a:pt x="342" y="300"/>
                  </a:lnTo>
                  <a:lnTo>
                    <a:pt x="354" y="312"/>
                  </a:lnTo>
                  <a:lnTo>
                    <a:pt x="360" y="312"/>
                  </a:lnTo>
                  <a:lnTo>
                    <a:pt x="360" y="318"/>
                  </a:lnTo>
                  <a:lnTo>
                    <a:pt x="402" y="318"/>
                  </a:lnTo>
                  <a:lnTo>
                    <a:pt x="408" y="324"/>
                  </a:lnTo>
                  <a:lnTo>
                    <a:pt x="408" y="336"/>
                  </a:lnTo>
                  <a:lnTo>
                    <a:pt x="426" y="336"/>
                  </a:lnTo>
                  <a:lnTo>
                    <a:pt x="438" y="342"/>
                  </a:lnTo>
                  <a:lnTo>
                    <a:pt x="444" y="348"/>
                  </a:lnTo>
                  <a:lnTo>
                    <a:pt x="450" y="360"/>
                  </a:lnTo>
                  <a:lnTo>
                    <a:pt x="444" y="366"/>
                  </a:lnTo>
                  <a:lnTo>
                    <a:pt x="444" y="390"/>
                  </a:lnTo>
                  <a:lnTo>
                    <a:pt x="456" y="384"/>
                  </a:lnTo>
                  <a:lnTo>
                    <a:pt x="462" y="384"/>
                  </a:lnTo>
                  <a:lnTo>
                    <a:pt x="468" y="390"/>
                  </a:lnTo>
                  <a:lnTo>
                    <a:pt x="462" y="396"/>
                  </a:lnTo>
                  <a:lnTo>
                    <a:pt x="462" y="414"/>
                  </a:lnTo>
                  <a:lnTo>
                    <a:pt x="474" y="414"/>
                  </a:lnTo>
                  <a:lnTo>
                    <a:pt x="480" y="420"/>
                  </a:lnTo>
                  <a:lnTo>
                    <a:pt x="492" y="420"/>
                  </a:lnTo>
                  <a:lnTo>
                    <a:pt x="498" y="426"/>
                  </a:lnTo>
                  <a:lnTo>
                    <a:pt x="498" y="456"/>
                  </a:lnTo>
                  <a:lnTo>
                    <a:pt x="492" y="456"/>
                  </a:lnTo>
                  <a:lnTo>
                    <a:pt x="480" y="462"/>
                  </a:lnTo>
                  <a:lnTo>
                    <a:pt x="462" y="462"/>
                  </a:lnTo>
                  <a:lnTo>
                    <a:pt x="456" y="456"/>
                  </a:lnTo>
                  <a:lnTo>
                    <a:pt x="438" y="456"/>
                  </a:lnTo>
                  <a:lnTo>
                    <a:pt x="432" y="462"/>
                  </a:lnTo>
                  <a:lnTo>
                    <a:pt x="432" y="468"/>
                  </a:lnTo>
                  <a:lnTo>
                    <a:pt x="438" y="468"/>
                  </a:lnTo>
                  <a:lnTo>
                    <a:pt x="450" y="474"/>
                  </a:lnTo>
                  <a:lnTo>
                    <a:pt x="456" y="480"/>
                  </a:lnTo>
                  <a:lnTo>
                    <a:pt x="438" y="492"/>
                  </a:lnTo>
                  <a:lnTo>
                    <a:pt x="432" y="498"/>
                  </a:lnTo>
                  <a:lnTo>
                    <a:pt x="420" y="504"/>
                  </a:lnTo>
                  <a:lnTo>
                    <a:pt x="414" y="504"/>
                  </a:lnTo>
                  <a:lnTo>
                    <a:pt x="414" y="516"/>
                  </a:lnTo>
                  <a:lnTo>
                    <a:pt x="420" y="522"/>
                  </a:lnTo>
                  <a:lnTo>
                    <a:pt x="420" y="534"/>
                  </a:lnTo>
                  <a:lnTo>
                    <a:pt x="396" y="540"/>
                  </a:lnTo>
                  <a:lnTo>
                    <a:pt x="390" y="528"/>
                  </a:lnTo>
                  <a:lnTo>
                    <a:pt x="390" y="516"/>
                  </a:lnTo>
                  <a:lnTo>
                    <a:pt x="390" y="528"/>
                  </a:lnTo>
                  <a:lnTo>
                    <a:pt x="396" y="540"/>
                  </a:lnTo>
                  <a:lnTo>
                    <a:pt x="396" y="546"/>
                  </a:lnTo>
                  <a:lnTo>
                    <a:pt x="408" y="552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40"/>
                  </a:lnTo>
                  <a:lnTo>
                    <a:pt x="474" y="540"/>
                  </a:lnTo>
                  <a:lnTo>
                    <a:pt x="480" y="534"/>
                  </a:lnTo>
                  <a:lnTo>
                    <a:pt x="486" y="534"/>
                  </a:lnTo>
                  <a:lnTo>
                    <a:pt x="480" y="528"/>
                  </a:lnTo>
                  <a:lnTo>
                    <a:pt x="486" y="528"/>
                  </a:lnTo>
                  <a:lnTo>
                    <a:pt x="492" y="522"/>
                  </a:lnTo>
                  <a:lnTo>
                    <a:pt x="510" y="516"/>
                  </a:lnTo>
                  <a:lnTo>
                    <a:pt x="522" y="510"/>
                  </a:lnTo>
                  <a:lnTo>
                    <a:pt x="528" y="504"/>
                  </a:lnTo>
                  <a:lnTo>
                    <a:pt x="534" y="492"/>
                  </a:lnTo>
                  <a:lnTo>
                    <a:pt x="540" y="486"/>
                  </a:lnTo>
                  <a:lnTo>
                    <a:pt x="546" y="474"/>
                  </a:lnTo>
                  <a:lnTo>
                    <a:pt x="552" y="468"/>
                  </a:lnTo>
                  <a:lnTo>
                    <a:pt x="552" y="462"/>
                  </a:lnTo>
                  <a:lnTo>
                    <a:pt x="582" y="450"/>
                  </a:lnTo>
                  <a:lnTo>
                    <a:pt x="600" y="438"/>
                  </a:lnTo>
                  <a:lnTo>
                    <a:pt x="612" y="444"/>
                  </a:lnTo>
                  <a:lnTo>
                    <a:pt x="624" y="444"/>
                  </a:lnTo>
                  <a:lnTo>
                    <a:pt x="636" y="450"/>
                  </a:lnTo>
                  <a:lnTo>
                    <a:pt x="654" y="450"/>
                  </a:lnTo>
                  <a:lnTo>
                    <a:pt x="666" y="438"/>
                  </a:lnTo>
                  <a:lnTo>
                    <a:pt x="648" y="462"/>
                  </a:lnTo>
                  <a:lnTo>
                    <a:pt x="624" y="462"/>
                  </a:lnTo>
                  <a:lnTo>
                    <a:pt x="630" y="468"/>
                  </a:lnTo>
                  <a:lnTo>
                    <a:pt x="642" y="474"/>
                  </a:lnTo>
                  <a:lnTo>
                    <a:pt x="654" y="486"/>
                  </a:lnTo>
                  <a:lnTo>
                    <a:pt x="726" y="486"/>
                  </a:lnTo>
                  <a:lnTo>
                    <a:pt x="738" y="504"/>
                  </a:lnTo>
                  <a:lnTo>
                    <a:pt x="726" y="510"/>
                  </a:lnTo>
                  <a:lnTo>
                    <a:pt x="720" y="516"/>
                  </a:lnTo>
                  <a:lnTo>
                    <a:pt x="684" y="534"/>
                  </a:lnTo>
                  <a:lnTo>
                    <a:pt x="678" y="540"/>
                  </a:lnTo>
                  <a:lnTo>
                    <a:pt x="678" y="546"/>
                  </a:lnTo>
                  <a:lnTo>
                    <a:pt x="684" y="546"/>
                  </a:lnTo>
                  <a:lnTo>
                    <a:pt x="690" y="552"/>
                  </a:lnTo>
                  <a:lnTo>
                    <a:pt x="720" y="552"/>
                  </a:lnTo>
                  <a:lnTo>
                    <a:pt x="732" y="558"/>
                  </a:lnTo>
                  <a:lnTo>
                    <a:pt x="744" y="570"/>
                  </a:lnTo>
                  <a:lnTo>
                    <a:pt x="744" y="594"/>
                  </a:lnTo>
                  <a:lnTo>
                    <a:pt x="738" y="606"/>
                  </a:lnTo>
                  <a:lnTo>
                    <a:pt x="738" y="618"/>
                  </a:lnTo>
                  <a:lnTo>
                    <a:pt x="756" y="618"/>
                  </a:lnTo>
                  <a:lnTo>
                    <a:pt x="768" y="624"/>
                  </a:lnTo>
                  <a:lnTo>
                    <a:pt x="780" y="624"/>
                  </a:lnTo>
                  <a:lnTo>
                    <a:pt x="780" y="618"/>
                  </a:lnTo>
                  <a:lnTo>
                    <a:pt x="792" y="606"/>
                  </a:lnTo>
                  <a:lnTo>
                    <a:pt x="804" y="600"/>
                  </a:lnTo>
                  <a:lnTo>
                    <a:pt x="810" y="594"/>
                  </a:lnTo>
                  <a:lnTo>
                    <a:pt x="840" y="594"/>
                  </a:lnTo>
                  <a:lnTo>
                    <a:pt x="858" y="576"/>
                  </a:lnTo>
                  <a:lnTo>
                    <a:pt x="858" y="570"/>
                  </a:lnTo>
                  <a:lnTo>
                    <a:pt x="864" y="564"/>
                  </a:lnTo>
                  <a:lnTo>
                    <a:pt x="870" y="564"/>
                  </a:lnTo>
                  <a:lnTo>
                    <a:pt x="882" y="576"/>
                  </a:lnTo>
                  <a:lnTo>
                    <a:pt x="918" y="570"/>
                  </a:lnTo>
                  <a:lnTo>
                    <a:pt x="918" y="552"/>
                  </a:lnTo>
                  <a:lnTo>
                    <a:pt x="930" y="540"/>
                  </a:lnTo>
                  <a:lnTo>
                    <a:pt x="900" y="540"/>
                  </a:lnTo>
                  <a:lnTo>
                    <a:pt x="894" y="546"/>
                  </a:lnTo>
                  <a:lnTo>
                    <a:pt x="882" y="552"/>
                  </a:lnTo>
                  <a:lnTo>
                    <a:pt x="852" y="552"/>
                  </a:lnTo>
                  <a:lnTo>
                    <a:pt x="846" y="546"/>
                  </a:lnTo>
                  <a:lnTo>
                    <a:pt x="834" y="540"/>
                  </a:lnTo>
                  <a:lnTo>
                    <a:pt x="828" y="534"/>
                  </a:lnTo>
                  <a:lnTo>
                    <a:pt x="828" y="522"/>
                  </a:lnTo>
                  <a:lnTo>
                    <a:pt x="822" y="516"/>
                  </a:lnTo>
                  <a:lnTo>
                    <a:pt x="810" y="516"/>
                  </a:lnTo>
                  <a:lnTo>
                    <a:pt x="786" y="498"/>
                  </a:lnTo>
                  <a:lnTo>
                    <a:pt x="750" y="492"/>
                  </a:lnTo>
                  <a:lnTo>
                    <a:pt x="744" y="480"/>
                  </a:lnTo>
                  <a:lnTo>
                    <a:pt x="810" y="480"/>
                  </a:lnTo>
                  <a:lnTo>
                    <a:pt x="822" y="474"/>
                  </a:lnTo>
                  <a:lnTo>
                    <a:pt x="834" y="462"/>
                  </a:lnTo>
                  <a:lnTo>
                    <a:pt x="846" y="468"/>
                  </a:lnTo>
                  <a:lnTo>
                    <a:pt x="852" y="462"/>
                  </a:lnTo>
                  <a:lnTo>
                    <a:pt x="864" y="456"/>
                  </a:lnTo>
                  <a:lnTo>
                    <a:pt x="870" y="450"/>
                  </a:lnTo>
                  <a:lnTo>
                    <a:pt x="882" y="444"/>
                  </a:lnTo>
                  <a:lnTo>
                    <a:pt x="906" y="444"/>
                  </a:lnTo>
                  <a:lnTo>
                    <a:pt x="918" y="438"/>
                  </a:lnTo>
                  <a:lnTo>
                    <a:pt x="930" y="438"/>
                  </a:lnTo>
                  <a:lnTo>
                    <a:pt x="978" y="408"/>
                  </a:lnTo>
                  <a:lnTo>
                    <a:pt x="1014" y="408"/>
                  </a:lnTo>
                  <a:lnTo>
                    <a:pt x="1014" y="372"/>
                  </a:lnTo>
                  <a:lnTo>
                    <a:pt x="1032" y="372"/>
                  </a:lnTo>
                  <a:lnTo>
                    <a:pt x="1038" y="366"/>
                  </a:lnTo>
                  <a:lnTo>
                    <a:pt x="1038" y="360"/>
                  </a:lnTo>
                  <a:lnTo>
                    <a:pt x="1050" y="348"/>
                  </a:lnTo>
                  <a:lnTo>
                    <a:pt x="1080" y="348"/>
                  </a:lnTo>
                  <a:lnTo>
                    <a:pt x="1092" y="342"/>
                  </a:lnTo>
                  <a:lnTo>
                    <a:pt x="1104" y="342"/>
                  </a:lnTo>
                  <a:lnTo>
                    <a:pt x="1116" y="330"/>
                  </a:lnTo>
                  <a:lnTo>
                    <a:pt x="1116" y="324"/>
                  </a:lnTo>
                  <a:lnTo>
                    <a:pt x="1110" y="312"/>
                  </a:lnTo>
                  <a:lnTo>
                    <a:pt x="1110" y="300"/>
                  </a:lnTo>
                  <a:lnTo>
                    <a:pt x="1098" y="294"/>
                  </a:lnTo>
                  <a:lnTo>
                    <a:pt x="1086" y="282"/>
                  </a:lnTo>
                  <a:lnTo>
                    <a:pt x="1092" y="276"/>
                  </a:lnTo>
                  <a:lnTo>
                    <a:pt x="1110" y="276"/>
                  </a:lnTo>
                  <a:lnTo>
                    <a:pt x="1116" y="270"/>
                  </a:lnTo>
                  <a:lnTo>
                    <a:pt x="1110" y="264"/>
                  </a:lnTo>
                  <a:lnTo>
                    <a:pt x="1104" y="264"/>
                  </a:lnTo>
                  <a:lnTo>
                    <a:pt x="1098" y="258"/>
                  </a:lnTo>
                  <a:lnTo>
                    <a:pt x="1092" y="258"/>
                  </a:lnTo>
                  <a:lnTo>
                    <a:pt x="1110" y="246"/>
                  </a:lnTo>
                  <a:lnTo>
                    <a:pt x="1110" y="222"/>
                  </a:lnTo>
                  <a:lnTo>
                    <a:pt x="1104" y="216"/>
                  </a:lnTo>
                  <a:lnTo>
                    <a:pt x="1080" y="216"/>
                  </a:lnTo>
                  <a:lnTo>
                    <a:pt x="1062" y="204"/>
                  </a:lnTo>
                  <a:lnTo>
                    <a:pt x="1056" y="198"/>
                  </a:lnTo>
                  <a:lnTo>
                    <a:pt x="1056" y="192"/>
                  </a:lnTo>
                  <a:lnTo>
                    <a:pt x="1014" y="192"/>
                  </a:lnTo>
                  <a:lnTo>
                    <a:pt x="1002" y="186"/>
                  </a:lnTo>
                  <a:lnTo>
                    <a:pt x="996" y="180"/>
                  </a:lnTo>
                  <a:lnTo>
                    <a:pt x="978" y="180"/>
                  </a:lnTo>
                  <a:lnTo>
                    <a:pt x="966" y="186"/>
                  </a:lnTo>
                  <a:lnTo>
                    <a:pt x="942" y="162"/>
                  </a:lnTo>
                  <a:lnTo>
                    <a:pt x="936" y="150"/>
                  </a:lnTo>
                  <a:lnTo>
                    <a:pt x="924" y="150"/>
                  </a:lnTo>
                  <a:lnTo>
                    <a:pt x="918" y="156"/>
                  </a:lnTo>
                  <a:lnTo>
                    <a:pt x="918" y="162"/>
                  </a:lnTo>
                  <a:lnTo>
                    <a:pt x="912" y="156"/>
                  </a:lnTo>
                  <a:lnTo>
                    <a:pt x="864" y="156"/>
                  </a:lnTo>
                  <a:lnTo>
                    <a:pt x="858" y="150"/>
                  </a:lnTo>
                  <a:lnTo>
                    <a:pt x="846" y="150"/>
                  </a:lnTo>
                  <a:lnTo>
                    <a:pt x="840" y="144"/>
                  </a:lnTo>
                  <a:lnTo>
                    <a:pt x="816" y="150"/>
                  </a:lnTo>
                  <a:lnTo>
                    <a:pt x="810" y="150"/>
                  </a:lnTo>
                  <a:lnTo>
                    <a:pt x="798" y="102"/>
                  </a:lnTo>
                  <a:lnTo>
                    <a:pt x="756" y="84"/>
                  </a:lnTo>
                  <a:lnTo>
                    <a:pt x="720" y="84"/>
                  </a:lnTo>
                  <a:lnTo>
                    <a:pt x="720" y="66"/>
                  </a:lnTo>
                  <a:lnTo>
                    <a:pt x="714" y="48"/>
                  </a:lnTo>
                  <a:lnTo>
                    <a:pt x="720" y="48"/>
                  </a:lnTo>
                  <a:lnTo>
                    <a:pt x="726" y="42"/>
                  </a:lnTo>
                  <a:lnTo>
                    <a:pt x="726" y="30"/>
                  </a:lnTo>
                  <a:lnTo>
                    <a:pt x="720" y="30"/>
                  </a:lnTo>
                  <a:lnTo>
                    <a:pt x="708" y="24"/>
                  </a:lnTo>
                  <a:lnTo>
                    <a:pt x="702" y="18"/>
                  </a:lnTo>
                  <a:lnTo>
                    <a:pt x="696" y="18"/>
                  </a:lnTo>
                  <a:lnTo>
                    <a:pt x="690" y="0"/>
                  </a:lnTo>
                  <a:lnTo>
                    <a:pt x="642" y="0"/>
                  </a:lnTo>
                  <a:lnTo>
                    <a:pt x="630" y="6"/>
                  </a:lnTo>
                  <a:lnTo>
                    <a:pt x="600" y="6"/>
                  </a:lnTo>
                  <a:lnTo>
                    <a:pt x="600" y="18"/>
                  </a:lnTo>
                  <a:lnTo>
                    <a:pt x="594" y="24"/>
                  </a:lnTo>
                  <a:lnTo>
                    <a:pt x="558" y="24"/>
                  </a:lnTo>
                  <a:lnTo>
                    <a:pt x="546" y="18"/>
                  </a:lnTo>
                  <a:lnTo>
                    <a:pt x="516" y="18"/>
                  </a:lnTo>
                  <a:lnTo>
                    <a:pt x="510" y="30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54"/>
                  </a:lnTo>
                  <a:lnTo>
                    <a:pt x="492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68" y="78"/>
                  </a:lnTo>
                  <a:lnTo>
                    <a:pt x="462" y="72"/>
                  </a:lnTo>
                  <a:lnTo>
                    <a:pt x="438" y="72"/>
                  </a:lnTo>
                  <a:lnTo>
                    <a:pt x="426" y="78"/>
                  </a:lnTo>
                  <a:lnTo>
                    <a:pt x="420" y="78"/>
                  </a:lnTo>
                  <a:lnTo>
                    <a:pt x="420" y="66"/>
                  </a:lnTo>
                  <a:lnTo>
                    <a:pt x="414" y="60"/>
                  </a:lnTo>
                  <a:lnTo>
                    <a:pt x="396" y="60"/>
                  </a:lnTo>
                  <a:lnTo>
                    <a:pt x="390" y="66"/>
                  </a:lnTo>
                  <a:lnTo>
                    <a:pt x="390" y="72"/>
                  </a:lnTo>
                  <a:lnTo>
                    <a:pt x="378" y="60"/>
                  </a:lnTo>
                  <a:lnTo>
                    <a:pt x="366" y="66"/>
                  </a:lnTo>
                  <a:lnTo>
                    <a:pt x="360" y="60"/>
                  </a:lnTo>
                  <a:lnTo>
                    <a:pt x="342" y="66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06" y="54"/>
                  </a:lnTo>
                  <a:lnTo>
                    <a:pt x="300" y="60"/>
                  </a:lnTo>
                  <a:lnTo>
                    <a:pt x="282" y="48"/>
                  </a:lnTo>
                  <a:lnTo>
                    <a:pt x="258" y="42"/>
                  </a:lnTo>
                  <a:lnTo>
                    <a:pt x="222" y="42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168" y="30"/>
                  </a:lnTo>
                  <a:lnTo>
                    <a:pt x="162" y="36"/>
                  </a:lnTo>
                  <a:lnTo>
                    <a:pt x="150" y="42"/>
                  </a:lnTo>
                  <a:lnTo>
                    <a:pt x="114" y="42"/>
                  </a:lnTo>
                  <a:lnTo>
                    <a:pt x="114" y="48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66" y="60"/>
                  </a:lnTo>
                  <a:lnTo>
                    <a:pt x="72" y="78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102" y="108"/>
                  </a:lnTo>
                  <a:lnTo>
                    <a:pt x="108" y="114"/>
                  </a:lnTo>
                  <a:lnTo>
                    <a:pt x="102" y="126"/>
                  </a:lnTo>
                  <a:lnTo>
                    <a:pt x="108" y="132"/>
                  </a:lnTo>
                  <a:lnTo>
                    <a:pt x="108" y="138"/>
                  </a:lnTo>
                  <a:lnTo>
                    <a:pt x="114" y="144"/>
                  </a:lnTo>
                  <a:lnTo>
                    <a:pt x="108" y="150"/>
                  </a:lnTo>
                  <a:lnTo>
                    <a:pt x="102" y="150"/>
                  </a:lnTo>
                  <a:lnTo>
                    <a:pt x="96" y="156"/>
                  </a:lnTo>
                  <a:lnTo>
                    <a:pt x="84" y="156"/>
                  </a:lnTo>
                  <a:lnTo>
                    <a:pt x="30" y="204"/>
                  </a:lnTo>
                  <a:lnTo>
                    <a:pt x="30" y="246"/>
                  </a:lnTo>
                  <a:lnTo>
                    <a:pt x="42" y="258"/>
                  </a:lnTo>
                  <a:lnTo>
                    <a:pt x="18" y="258"/>
                  </a:lnTo>
                  <a:lnTo>
                    <a:pt x="18" y="270"/>
                  </a:lnTo>
                  <a:lnTo>
                    <a:pt x="12" y="276"/>
                  </a:lnTo>
                  <a:lnTo>
                    <a:pt x="12" y="282"/>
                  </a:lnTo>
                  <a:lnTo>
                    <a:pt x="6" y="288"/>
                  </a:lnTo>
                  <a:lnTo>
                    <a:pt x="0" y="288"/>
                  </a:lnTo>
                  <a:lnTo>
                    <a:pt x="0" y="306"/>
                  </a:lnTo>
                  <a:lnTo>
                    <a:pt x="6" y="306"/>
                  </a:lnTo>
                  <a:lnTo>
                    <a:pt x="24" y="32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2" name="Uganda" descr="© INSCALE GmbH, 05.05.2010&#10;http://www.presentationload.com/">
              <a:extLst>
                <a:ext uri="{FF2B5EF4-FFF2-40B4-BE49-F238E27FC236}">
                  <a16:creationId xmlns:a16="http://schemas.microsoft.com/office/drawing/2014/main" id="{82CC0DD0-7B70-3D25-137A-6242FE99A84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034390" y="3090993"/>
              <a:ext cx="148236" cy="174920"/>
            </a:xfrm>
            <a:custGeom>
              <a:avLst/>
              <a:gdLst>
                <a:gd name="T0" fmla="*/ 2147483647 w 390"/>
                <a:gd name="T1" fmla="*/ 2147483647 h 462"/>
                <a:gd name="T2" fmla="*/ 2147483647 w 390"/>
                <a:gd name="T3" fmla="*/ 2147483647 h 462"/>
                <a:gd name="T4" fmla="*/ 2147483647 w 390"/>
                <a:gd name="T5" fmla="*/ 2147483647 h 462"/>
                <a:gd name="T6" fmla="*/ 2147483647 w 390"/>
                <a:gd name="T7" fmla="*/ 2147483647 h 462"/>
                <a:gd name="T8" fmla="*/ 2147483647 w 390"/>
                <a:gd name="T9" fmla="*/ 2147483647 h 462"/>
                <a:gd name="T10" fmla="*/ 2147483647 w 390"/>
                <a:gd name="T11" fmla="*/ 2147483647 h 462"/>
                <a:gd name="T12" fmla="*/ 2147483647 w 390"/>
                <a:gd name="T13" fmla="*/ 2147483647 h 462"/>
                <a:gd name="T14" fmla="*/ 2147483647 w 390"/>
                <a:gd name="T15" fmla="*/ 2147483647 h 462"/>
                <a:gd name="T16" fmla="*/ 2147483647 w 390"/>
                <a:gd name="T17" fmla="*/ 2147483647 h 462"/>
                <a:gd name="T18" fmla="*/ 2147483647 w 390"/>
                <a:gd name="T19" fmla="*/ 2147483647 h 462"/>
                <a:gd name="T20" fmla="*/ 2147483647 w 390"/>
                <a:gd name="T21" fmla="*/ 2147483647 h 462"/>
                <a:gd name="T22" fmla="*/ 2147483647 w 390"/>
                <a:gd name="T23" fmla="*/ 2147483647 h 462"/>
                <a:gd name="T24" fmla="*/ 2147483647 w 390"/>
                <a:gd name="T25" fmla="*/ 0 h 462"/>
                <a:gd name="T26" fmla="*/ 2147483647 w 390"/>
                <a:gd name="T27" fmla="*/ 2147483647 h 462"/>
                <a:gd name="T28" fmla="*/ 2147483647 w 390"/>
                <a:gd name="T29" fmla="*/ 2147483647 h 462"/>
                <a:gd name="T30" fmla="*/ 2147483647 w 390"/>
                <a:gd name="T31" fmla="*/ 2147483647 h 462"/>
                <a:gd name="T32" fmla="*/ 2147483647 w 390"/>
                <a:gd name="T33" fmla="*/ 2147483647 h 462"/>
                <a:gd name="T34" fmla="*/ 2147483647 w 390"/>
                <a:gd name="T35" fmla="*/ 2147483647 h 462"/>
                <a:gd name="T36" fmla="*/ 2147483647 w 390"/>
                <a:gd name="T37" fmla="*/ 2147483647 h 462"/>
                <a:gd name="T38" fmla="*/ 2147483647 w 390"/>
                <a:gd name="T39" fmla="*/ 2147483647 h 462"/>
                <a:gd name="T40" fmla="*/ 2147483647 w 390"/>
                <a:gd name="T41" fmla="*/ 2147483647 h 462"/>
                <a:gd name="T42" fmla="*/ 2147483647 w 390"/>
                <a:gd name="T43" fmla="*/ 2147483647 h 462"/>
                <a:gd name="T44" fmla="*/ 2147483647 w 390"/>
                <a:gd name="T45" fmla="*/ 2147483647 h 462"/>
                <a:gd name="T46" fmla="*/ 2147483647 w 390"/>
                <a:gd name="T47" fmla="*/ 2147483647 h 462"/>
                <a:gd name="T48" fmla="*/ 2147483647 w 390"/>
                <a:gd name="T49" fmla="*/ 2147483647 h 462"/>
                <a:gd name="T50" fmla="*/ 2147483647 w 390"/>
                <a:gd name="T51" fmla="*/ 2147483647 h 462"/>
                <a:gd name="T52" fmla="*/ 2147483647 w 390"/>
                <a:gd name="T53" fmla="*/ 2147483647 h 462"/>
                <a:gd name="T54" fmla="*/ 2147483647 w 390"/>
                <a:gd name="T55" fmla="*/ 2147483647 h 462"/>
                <a:gd name="T56" fmla="*/ 2147483647 w 390"/>
                <a:gd name="T57" fmla="*/ 2147483647 h 462"/>
                <a:gd name="T58" fmla="*/ 2147483647 w 390"/>
                <a:gd name="T59" fmla="*/ 2147483647 h 462"/>
                <a:gd name="T60" fmla="*/ 2147483647 w 390"/>
                <a:gd name="T61" fmla="*/ 2147483647 h 462"/>
                <a:gd name="T62" fmla="*/ 2147483647 w 390"/>
                <a:gd name="T63" fmla="*/ 2147483647 h 462"/>
                <a:gd name="T64" fmla="*/ 2147483647 w 390"/>
                <a:gd name="T65" fmla="*/ 2147483647 h 462"/>
                <a:gd name="T66" fmla="*/ 2147483647 w 390"/>
                <a:gd name="T67" fmla="*/ 2147483647 h 462"/>
                <a:gd name="T68" fmla="*/ 2147483647 w 390"/>
                <a:gd name="T69" fmla="*/ 2147483647 h 462"/>
                <a:gd name="T70" fmla="*/ 2147483647 w 390"/>
                <a:gd name="T71" fmla="*/ 2147483647 h 462"/>
                <a:gd name="T72" fmla="*/ 2147483647 w 390"/>
                <a:gd name="T73" fmla="*/ 2147483647 h 462"/>
                <a:gd name="T74" fmla="*/ 2147483647 w 390"/>
                <a:gd name="T75" fmla="*/ 2147483647 h 462"/>
                <a:gd name="T76" fmla="*/ 2147483647 w 390"/>
                <a:gd name="T77" fmla="*/ 2147483647 h 462"/>
                <a:gd name="T78" fmla="*/ 2147483647 w 390"/>
                <a:gd name="T79" fmla="*/ 2147483647 h 462"/>
                <a:gd name="T80" fmla="*/ 2147483647 w 390"/>
                <a:gd name="T81" fmla="*/ 2147483647 h 462"/>
                <a:gd name="T82" fmla="*/ 2147483647 w 390"/>
                <a:gd name="T83" fmla="*/ 2147483647 h 462"/>
                <a:gd name="T84" fmla="*/ 2147483647 w 390"/>
                <a:gd name="T85" fmla="*/ 2147483647 h 462"/>
                <a:gd name="T86" fmla="*/ 2147483647 w 390"/>
                <a:gd name="T87" fmla="*/ 2147483647 h 462"/>
                <a:gd name="T88" fmla="*/ 2147483647 w 390"/>
                <a:gd name="T89" fmla="*/ 2147483647 h 462"/>
                <a:gd name="T90" fmla="*/ 2147483647 w 390"/>
                <a:gd name="T91" fmla="*/ 2147483647 h 462"/>
                <a:gd name="T92" fmla="*/ 2147483647 w 390"/>
                <a:gd name="T93" fmla="*/ 2147483647 h 462"/>
                <a:gd name="T94" fmla="*/ 2147483647 w 390"/>
                <a:gd name="T95" fmla="*/ 2147483647 h 462"/>
                <a:gd name="T96" fmla="*/ 2147483647 w 390"/>
                <a:gd name="T97" fmla="*/ 2147483647 h 462"/>
                <a:gd name="T98" fmla="*/ 2147483647 w 390"/>
                <a:gd name="T99" fmla="*/ 2147483647 h 462"/>
                <a:gd name="T100" fmla="*/ 2147483647 w 390"/>
                <a:gd name="T101" fmla="*/ 2147483647 h 462"/>
                <a:gd name="T102" fmla="*/ 2147483647 w 390"/>
                <a:gd name="T103" fmla="*/ 2147483647 h 462"/>
                <a:gd name="T104" fmla="*/ 2147483647 w 390"/>
                <a:gd name="T105" fmla="*/ 2147483647 h 462"/>
                <a:gd name="T106" fmla="*/ 2147483647 w 390"/>
                <a:gd name="T107" fmla="*/ 2147483647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0"/>
                <a:gd name="T163" fmla="*/ 0 h 462"/>
                <a:gd name="T164" fmla="*/ 390 w 390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0" h="462">
                  <a:moveTo>
                    <a:pt x="306" y="426"/>
                  </a:moveTo>
                  <a:lnTo>
                    <a:pt x="318" y="426"/>
                  </a:lnTo>
                  <a:lnTo>
                    <a:pt x="318" y="420"/>
                  </a:lnTo>
                  <a:lnTo>
                    <a:pt x="306" y="420"/>
                  </a:lnTo>
                  <a:lnTo>
                    <a:pt x="306" y="426"/>
                  </a:lnTo>
                  <a:close/>
                  <a:moveTo>
                    <a:pt x="390" y="192"/>
                  </a:moveTo>
                  <a:lnTo>
                    <a:pt x="384" y="180"/>
                  </a:lnTo>
                  <a:lnTo>
                    <a:pt x="378" y="174"/>
                  </a:lnTo>
                  <a:lnTo>
                    <a:pt x="366" y="150"/>
                  </a:lnTo>
                  <a:lnTo>
                    <a:pt x="366" y="144"/>
                  </a:lnTo>
                  <a:lnTo>
                    <a:pt x="372" y="138"/>
                  </a:lnTo>
                  <a:lnTo>
                    <a:pt x="378" y="138"/>
                  </a:lnTo>
                  <a:lnTo>
                    <a:pt x="384" y="132"/>
                  </a:lnTo>
                  <a:lnTo>
                    <a:pt x="348" y="90"/>
                  </a:lnTo>
                  <a:lnTo>
                    <a:pt x="354" y="84"/>
                  </a:lnTo>
                  <a:lnTo>
                    <a:pt x="336" y="66"/>
                  </a:lnTo>
                  <a:lnTo>
                    <a:pt x="336" y="60"/>
                  </a:lnTo>
                  <a:lnTo>
                    <a:pt x="342" y="54"/>
                  </a:lnTo>
                  <a:lnTo>
                    <a:pt x="342" y="42"/>
                  </a:lnTo>
                  <a:lnTo>
                    <a:pt x="336" y="42"/>
                  </a:lnTo>
                  <a:lnTo>
                    <a:pt x="336" y="48"/>
                  </a:lnTo>
                  <a:lnTo>
                    <a:pt x="330" y="42"/>
                  </a:lnTo>
                  <a:lnTo>
                    <a:pt x="324" y="42"/>
                  </a:lnTo>
                  <a:lnTo>
                    <a:pt x="324" y="18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300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94" y="18"/>
                  </a:lnTo>
                  <a:lnTo>
                    <a:pt x="276" y="36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24"/>
                  </a:lnTo>
                  <a:lnTo>
                    <a:pt x="234" y="24"/>
                  </a:lnTo>
                  <a:lnTo>
                    <a:pt x="222" y="36"/>
                  </a:lnTo>
                  <a:lnTo>
                    <a:pt x="198" y="36"/>
                  </a:lnTo>
                  <a:lnTo>
                    <a:pt x="180" y="60"/>
                  </a:lnTo>
                  <a:lnTo>
                    <a:pt x="156" y="30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32" y="42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2" y="30"/>
                  </a:lnTo>
                  <a:lnTo>
                    <a:pt x="84" y="48"/>
                  </a:lnTo>
                  <a:lnTo>
                    <a:pt x="90" y="72"/>
                  </a:lnTo>
                  <a:lnTo>
                    <a:pt x="72" y="90"/>
                  </a:lnTo>
                  <a:lnTo>
                    <a:pt x="84" y="96"/>
                  </a:lnTo>
                  <a:lnTo>
                    <a:pt x="90" y="102"/>
                  </a:lnTo>
                  <a:lnTo>
                    <a:pt x="90" y="108"/>
                  </a:lnTo>
                  <a:lnTo>
                    <a:pt x="84" y="114"/>
                  </a:lnTo>
                  <a:lnTo>
                    <a:pt x="78" y="126"/>
                  </a:lnTo>
                  <a:lnTo>
                    <a:pt x="78" y="138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0"/>
                  </a:lnTo>
                  <a:lnTo>
                    <a:pt x="114" y="156"/>
                  </a:lnTo>
                  <a:lnTo>
                    <a:pt x="114" y="168"/>
                  </a:lnTo>
                  <a:lnTo>
                    <a:pt x="108" y="180"/>
                  </a:lnTo>
                  <a:lnTo>
                    <a:pt x="96" y="192"/>
                  </a:lnTo>
                  <a:lnTo>
                    <a:pt x="84" y="216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42" y="246"/>
                  </a:lnTo>
                  <a:lnTo>
                    <a:pt x="42" y="258"/>
                  </a:lnTo>
                  <a:lnTo>
                    <a:pt x="24" y="270"/>
                  </a:lnTo>
                  <a:lnTo>
                    <a:pt x="6" y="342"/>
                  </a:lnTo>
                  <a:lnTo>
                    <a:pt x="6" y="372"/>
                  </a:lnTo>
                  <a:lnTo>
                    <a:pt x="0" y="450"/>
                  </a:lnTo>
                  <a:lnTo>
                    <a:pt x="12" y="450"/>
                  </a:lnTo>
                  <a:lnTo>
                    <a:pt x="24" y="462"/>
                  </a:lnTo>
                  <a:lnTo>
                    <a:pt x="30" y="462"/>
                  </a:lnTo>
                  <a:lnTo>
                    <a:pt x="42" y="438"/>
                  </a:lnTo>
                  <a:lnTo>
                    <a:pt x="48" y="432"/>
                  </a:lnTo>
                  <a:lnTo>
                    <a:pt x="48" y="426"/>
                  </a:lnTo>
                  <a:lnTo>
                    <a:pt x="72" y="420"/>
                  </a:lnTo>
                  <a:lnTo>
                    <a:pt x="162" y="426"/>
                  </a:lnTo>
                  <a:lnTo>
                    <a:pt x="162" y="414"/>
                  </a:lnTo>
                  <a:lnTo>
                    <a:pt x="156" y="408"/>
                  </a:lnTo>
                  <a:lnTo>
                    <a:pt x="150" y="396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68" y="342"/>
                  </a:lnTo>
                  <a:lnTo>
                    <a:pt x="174" y="336"/>
                  </a:lnTo>
                  <a:lnTo>
                    <a:pt x="186" y="330"/>
                  </a:lnTo>
                  <a:lnTo>
                    <a:pt x="204" y="324"/>
                  </a:lnTo>
                  <a:lnTo>
                    <a:pt x="240" y="324"/>
                  </a:lnTo>
                  <a:lnTo>
                    <a:pt x="252" y="312"/>
                  </a:lnTo>
                  <a:lnTo>
                    <a:pt x="258" y="300"/>
                  </a:lnTo>
                  <a:lnTo>
                    <a:pt x="264" y="300"/>
                  </a:lnTo>
                  <a:lnTo>
                    <a:pt x="264" y="306"/>
                  </a:lnTo>
                  <a:lnTo>
                    <a:pt x="270" y="312"/>
                  </a:lnTo>
                  <a:lnTo>
                    <a:pt x="270" y="330"/>
                  </a:lnTo>
                  <a:lnTo>
                    <a:pt x="276" y="324"/>
                  </a:lnTo>
                  <a:lnTo>
                    <a:pt x="312" y="324"/>
                  </a:lnTo>
                  <a:lnTo>
                    <a:pt x="312" y="330"/>
                  </a:lnTo>
                  <a:lnTo>
                    <a:pt x="312" y="318"/>
                  </a:lnTo>
                  <a:lnTo>
                    <a:pt x="318" y="306"/>
                  </a:lnTo>
                  <a:lnTo>
                    <a:pt x="324" y="300"/>
                  </a:lnTo>
                  <a:lnTo>
                    <a:pt x="330" y="282"/>
                  </a:lnTo>
                  <a:lnTo>
                    <a:pt x="348" y="270"/>
                  </a:lnTo>
                  <a:lnTo>
                    <a:pt x="348" y="246"/>
                  </a:lnTo>
                  <a:lnTo>
                    <a:pt x="354" y="240"/>
                  </a:lnTo>
                  <a:lnTo>
                    <a:pt x="372" y="240"/>
                  </a:lnTo>
                  <a:lnTo>
                    <a:pt x="378" y="216"/>
                  </a:lnTo>
                  <a:lnTo>
                    <a:pt x="390" y="204"/>
                  </a:lnTo>
                  <a:lnTo>
                    <a:pt x="390" y="19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3" name="Turkme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BE360E8B-7E77-B85E-ECFD-D402594A4E17}"/>
                </a:ext>
              </a:extLst>
            </p:cNvPr>
            <p:cNvSpPr>
              <a:spLocks/>
            </p:cNvSpPr>
            <p:nvPr/>
          </p:nvSpPr>
          <p:spPr bwMode="gray">
            <a:xfrm>
              <a:off x="5550255" y="1912504"/>
              <a:ext cx="382452" cy="229770"/>
            </a:xfrm>
            <a:custGeom>
              <a:avLst/>
              <a:gdLst>
                <a:gd name="T0" fmla="*/ 2147483647 w 1008"/>
                <a:gd name="T1" fmla="*/ 2147483647 h 606"/>
                <a:gd name="T2" fmla="*/ 2147483647 w 1008"/>
                <a:gd name="T3" fmla="*/ 2147483647 h 606"/>
                <a:gd name="T4" fmla="*/ 2147483647 w 1008"/>
                <a:gd name="T5" fmla="*/ 2147483647 h 606"/>
                <a:gd name="T6" fmla="*/ 2147483647 w 1008"/>
                <a:gd name="T7" fmla="*/ 2147483647 h 606"/>
                <a:gd name="T8" fmla="*/ 2147483647 w 1008"/>
                <a:gd name="T9" fmla="*/ 2147483647 h 606"/>
                <a:gd name="T10" fmla="*/ 2147483647 w 1008"/>
                <a:gd name="T11" fmla="*/ 2147483647 h 606"/>
                <a:gd name="T12" fmla="*/ 2147483647 w 1008"/>
                <a:gd name="T13" fmla="*/ 2147483647 h 606"/>
                <a:gd name="T14" fmla="*/ 2147483647 w 1008"/>
                <a:gd name="T15" fmla="*/ 2147483647 h 606"/>
                <a:gd name="T16" fmla="*/ 2147483647 w 1008"/>
                <a:gd name="T17" fmla="*/ 2147483647 h 606"/>
                <a:gd name="T18" fmla="*/ 2147483647 w 1008"/>
                <a:gd name="T19" fmla="*/ 2147483647 h 606"/>
                <a:gd name="T20" fmla="*/ 2147483647 w 1008"/>
                <a:gd name="T21" fmla="*/ 2147483647 h 606"/>
                <a:gd name="T22" fmla="*/ 2147483647 w 1008"/>
                <a:gd name="T23" fmla="*/ 2147483647 h 606"/>
                <a:gd name="T24" fmla="*/ 2147483647 w 1008"/>
                <a:gd name="T25" fmla="*/ 2147483647 h 606"/>
                <a:gd name="T26" fmla="*/ 2147483647 w 1008"/>
                <a:gd name="T27" fmla="*/ 2147483647 h 606"/>
                <a:gd name="T28" fmla="*/ 2147483647 w 1008"/>
                <a:gd name="T29" fmla="*/ 2147483647 h 606"/>
                <a:gd name="T30" fmla="*/ 2147483647 w 1008"/>
                <a:gd name="T31" fmla="*/ 2147483647 h 606"/>
                <a:gd name="T32" fmla="*/ 2147483647 w 1008"/>
                <a:gd name="T33" fmla="*/ 2147483647 h 606"/>
                <a:gd name="T34" fmla="*/ 2147483647 w 1008"/>
                <a:gd name="T35" fmla="*/ 2147483647 h 606"/>
                <a:gd name="T36" fmla="*/ 2147483647 w 1008"/>
                <a:gd name="T37" fmla="*/ 2147483647 h 606"/>
                <a:gd name="T38" fmla="*/ 2147483647 w 1008"/>
                <a:gd name="T39" fmla="*/ 2147483647 h 606"/>
                <a:gd name="T40" fmla="*/ 2147483647 w 1008"/>
                <a:gd name="T41" fmla="*/ 2147483647 h 606"/>
                <a:gd name="T42" fmla="*/ 2147483647 w 1008"/>
                <a:gd name="T43" fmla="*/ 2147483647 h 606"/>
                <a:gd name="T44" fmla="*/ 2147483647 w 1008"/>
                <a:gd name="T45" fmla="*/ 2147483647 h 606"/>
                <a:gd name="T46" fmla="*/ 2147483647 w 1008"/>
                <a:gd name="T47" fmla="*/ 2147483647 h 606"/>
                <a:gd name="T48" fmla="*/ 2147483647 w 1008"/>
                <a:gd name="T49" fmla="*/ 2147483647 h 606"/>
                <a:gd name="T50" fmla="*/ 2147483647 w 1008"/>
                <a:gd name="T51" fmla="*/ 2147483647 h 606"/>
                <a:gd name="T52" fmla="*/ 2147483647 w 1008"/>
                <a:gd name="T53" fmla="*/ 2147483647 h 606"/>
                <a:gd name="T54" fmla="*/ 2147483647 w 1008"/>
                <a:gd name="T55" fmla="*/ 2147483647 h 606"/>
                <a:gd name="T56" fmla="*/ 2147483647 w 1008"/>
                <a:gd name="T57" fmla="*/ 2147483647 h 606"/>
                <a:gd name="T58" fmla="*/ 2147483647 w 1008"/>
                <a:gd name="T59" fmla="*/ 2147483647 h 606"/>
                <a:gd name="T60" fmla="*/ 2147483647 w 1008"/>
                <a:gd name="T61" fmla="*/ 2147483647 h 606"/>
                <a:gd name="T62" fmla="*/ 2147483647 w 1008"/>
                <a:gd name="T63" fmla="*/ 2147483647 h 606"/>
                <a:gd name="T64" fmla="*/ 2147483647 w 1008"/>
                <a:gd name="T65" fmla="*/ 2147483647 h 606"/>
                <a:gd name="T66" fmla="*/ 2147483647 w 1008"/>
                <a:gd name="T67" fmla="*/ 2147483647 h 606"/>
                <a:gd name="T68" fmla="*/ 2147483647 w 1008"/>
                <a:gd name="T69" fmla="*/ 2147483647 h 606"/>
                <a:gd name="T70" fmla="*/ 2147483647 w 1008"/>
                <a:gd name="T71" fmla="*/ 2147483647 h 606"/>
                <a:gd name="T72" fmla="*/ 2147483647 w 1008"/>
                <a:gd name="T73" fmla="*/ 2147483647 h 606"/>
                <a:gd name="T74" fmla="*/ 2147483647 w 1008"/>
                <a:gd name="T75" fmla="*/ 2147483647 h 606"/>
                <a:gd name="T76" fmla="*/ 2147483647 w 1008"/>
                <a:gd name="T77" fmla="*/ 2147483647 h 606"/>
                <a:gd name="T78" fmla="*/ 2147483647 w 1008"/>
                <a:gd name="T79" fmla="*/ 2147483647 h 606"/>
                <a:gd name="T80" fmla="*/ 2147483647 w 1008"/>
                <a:gd name="T81" fmla="*/ 2147483647 h 606"/>
                <a:gd name="T82" fmla="*/ 2147483647 w 1008"/>
                <a:gd name="T83" fmla="*/ 2147483647 h 606"/>
                <a:gd name="T84" fmla="*/ 2147483647 w 1008"/>
                <a:gd name="T85" fmla="*/ 2147483647 h 606"/>
                <a:gd name="T86" fmla="*/ 2147483647 w 1008"/>
                <a:gd name="T87" fmla="*/ 2147483647 h 606"/>
                <a:gd name="T88" fmla="*/ 2147483647 w 1008"/>
                <a:gd name="T89" fmla="*/ 2147483647 h 606"/>
                <a:gd name="T90" fmla="*/ 2147483647 w 1008"/>
                <a:gd name="T91" fmla="*/ 2147483647 h 606"/>
                <a:gd name="T92" fmla="*/ 2147483647 w 1008"/>
                <a:gd name="T93" fmla="*/ 2147483647 h 606"/>
                <a:gd name="T94" fmla="*/ 2147483647 w 1008"/>
                <a:gd name="T95" fmla="*/ 2147483647 h 606"/>
                <a:gd name="T96" fmla="*/ 2147483647 w 1008"/>
                <a:gd name="T97" fmla="*/ 2147483647 h 606"/>
                <a:gd name="T98" fmla="*/ 2147483647 w 1008"/>
                <a:gd name="T99" fmla="*/ 2147483647 h 606"/>
                <a:gd name="T100" fmla="*/ 2147483647 w 1008"/>
                <a:gd name="T101" fmla="*/ 2147483647 h 606"/>
                <a:gd name="T102" fmla="*/ 2147483647 w 1008"/>
                <a:gd name="T103" fmla="*/ 2147483647 h 606"/>
                <a:gd name="T104" fmla="*/ 0 w 1008"/>
                <a:gd name="T105" fmla="*/ 2147483647 h 606"/>
                <a:gd name="T106" fmla="*/ 2147483647 w 1008"/>
                <a:gd name="T107" fmla="*/ 2147483647 h 606"/>
                <a:gd name="T108" fmla="*/ 2147483647 w 1008"/>
                <a:gd name="T109" fmla="*/ 2147483647 h 6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08"/>
                <a:gd name="T166" fmla="*/ 0 h 606"/>
                <a:gd name="T167" fmla="*/ 1008 w 1008"/>
                <a:gd name="T168" fmla="*/ 606 h 60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08" h="606">
                  <a:moveTo>
                    <a:pt x="48" y="150"/>
                  </a:moveTo>
                  <a:lnTo>
                    <a:pt x="48" y="156"/>
                  </a:lnTo>
                  <a:lnTo>
                    <a:pt x="42" y="162"/>
                  </a:lnTo>
                  <a:lnTo>
                    <a:pt x="36" y="174"/>
                  </a:lnTo>
                  <a:lnTo>
                    <a:pt x="36" y="186"/>
                  </a:lnTo>
                  <a:lnTo>
                    <a:pt x="42" y="198"/>
                  </a:lnTo>
                  <a:lnTo>
                    <a:pt x="48" y="204"/>
                  </a:lnTo>
                  <a:lnTo>
                    <a:pt x="54" y="216"/>
                  </a:lnTo>
                  <a:lnTo>
                    <a:pt x="60" y="222"/>
                  </a:lnTo>
                  <a:lnTo>
                    <a:pt x="60" y="228"/>
                  </a:lnTo>
                  <a:lnTo>
                    <a:pt x="90" y="222"/>
                  </a:lnTo>
                  <a:lnTo>
                    <a:pt x="90" y="246"/>
                  </a:lnTo>
                  <a:lnTo>
                    <a:pt x="114" y="258"/>
                  </a:lnTo>
                  <a:lnTo>
                    <a:pt x="90" y="258"/>
                  </a:lnTo>
                  <a:lnTo>
                    <a:pt x="78" y="264"/>
                  </a:lnTo>
                  <a:lnTo>
                    <a:pt x="72" y="264"/>
                  </a:lnTo>
                  <a:lnTo>
                    <a:pt x="72" y="270"/>
                  </a:lnTo>
                  <a:lnTo>
                    <a:pt x="78" y="276"/>
                  </a:lnTo>
                  <a:lnTo>
                    <a:pt x="90" y="276"/>
                  </a:lnTo>
                  <a:lnTo>
                    <a:pt x="96" y="282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26" y="300"/>
                  </a:lnTo>
                  <a:lnTo>
                    <a:pt x="132" y="306"/>
                  </a:lnTo>
                  <a:lnTo>
                    <a:pt x="138" y="354"/>
                  </a:lnTo>
                  <a:lnTo>
                    <a:pt x="150" y="360"/>
                  </a:lnTo>
                  <a:lnTo>
                    <a:pt x="150" y="372"/>
                  </a:lnTo>
                  <a:lnTo>
                    <a:pt x="144" y="378"/>
                  </a:lnTo>
                  <a:lnTo>
                    <a:pt x="144" y="402"/>
                  </a:lnTo>
                  <a:lnTo>
                    <a:pt x="150" y="414"/>
                  </a:lnTo>
                  <a:lnTo>
                    <a:pt x="150" y="426"/>
                  </a:lnTo>
                  <a:lnTo>
                    <a:pt x="156" y="432"/>
                  </a:lnTo>
                  <a:lnTo>
                    <a:pt x="156" y="438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210" y="420"/>
                  </a:lnTo>
                  <a:lnTo>
                    <a:pt x="210" y="408"/>
                  </a:lnTo>
                  <a:lnTo>
                    <a:pt x="216" y="402"/>
                  </a:lnTo>
                  <a:lnTo>
                    <a:pt x="228" y="396"/>
                  </a:lnTo>
                  <a:lnTo>
                    <a:pt x="246" y="378"/>
                  </a:lnTo>
                  <a:lnTo>
                    <a:pt x="258" y="372"/>
                  </a:lnTo>
                  <a:lnTo>
                    <a:pt x="294" y="372"/>
                  </a:lnTo>
                  <a:lnTo>
                    <a:pt x="306" y="378"/>
                  </a:lnTo>
                  <a:lnTo>
                    <a:pt x="312" y="372"/>
                  </a:lnTo>
                  <a:lnTo>
                    <a:pt x="312" y="366"/>
                  </a:lnTo>
                  <a:lnTo>
                    <a:pt x="372" y="366"/>
                  </a:lnTo>
                  <a:lnTo>
                    <a:pt x="384" y="378"/>
                  </a:lnTo>
                  <a:lnTo>
                    <a:pt x="384" y="390"/>
                  </a:lnTo>
                  <a:lnTo>
                    <a:pt x="414" y="390"/>
                  </a:lnTo>
                  <a:lnTo>
                    <a:pt x="420" y="396"/>
                  </a:lnTo>
                  <a:lnTo>
                    <a:pt x="432" y="402"/>
                  </a:lnTo>
                  <a:lnTo>
                    <a:pt x="438" y="408"/>
                  </a:lnTo>
                  <a:lnTo>
                    <a:pt x="450" y="414"/>
                  </a:lnTo>
                  <a:lnTo>
                    <a:pt x="450" y="408"/>
                  </a:lnTo>
                  <a:lnTo>
                    <a:pt x="468" y="408"/>
                  </a:lnTo>
                  <a:lnTo>
                    <a:pt x="480" y="414"/>
                  </a:lnTo>
                  <a:lnTo>
                    <a:pt x="498" y="414"/>
                  </a:lnTo>
                  <a:lnTo>
                    <a:pt x="510" y="420"/>
                  </a:lnTo>
                  <a:lnTo>
                    <a:pt x="516" y="420"/>
                  </a:lnTo>
                  <a:lnTo>
                    <a:pt x="522" y="426"/>
                  </a:lnTo>
                  <a:lnTo>
                    <a:pt x="522" y="432"/>
                  </a:lnTo>
                  <a:lnTo>
                    <a:pt x="528" y="444"/>
                  </a:lnTo>
                  <a:lnTo>
                    <a:pt x="534" y="450"/>
                  </a:lnTo>
                  <a:lnTo>
                    <a:pt x="540" y="450"/>
                  </a:lnTo>
                  <a:lnTo>
                    <a:pt x="546" y="456"/>
                  </a:lnTo>
                  <a:lnTo>
                    <a:pt x="558" y="456"/>
                  </a:lnTo>
                  <a:lnTo>
                    <a:pt x="570" y="468"/>
                  </a:lnTo>
                  <a:lnTo>
                    <a:pt x="582" y="474"/>
                  </a:lnTo>
                  <a:lnTo>
                    <a:pt x="588" y="486"/>
                  </a:lnTo>
                  <a:lnTo>
                    <a:pt x="594" y="492"/>
                  </a:lnTo>
                  <a:lnTo>
                    <a:pt x="660" y="486"/>
                  </a:lnTo>
                  <a:lnTo>
                    <a:pt x="660" y="522"/>
                  </a:lnTo>
                  <a:lnTo>
                    <a:pt x="672" y="522"/>
                  </a:lnTo>
                  <a:lnTo>
                    <a:pt x="666" y="546"/>
                  </a:lnTo>
                  <a:lnTo>
                    <a:pt x="678" y="576"/>
                  </a:lnTo>
                  <a:lnTo>
                    <a:pt x="684" y="582"/>
                  </a:lnTo>
                  <a:lnTo>
                    <a:pt x="696" y="582"/>
                  </a:lnTo>
                  <a:lnTo>
                    <a:pt x="702" y="588"/>
                  </a:lnTo>
                  <a:lnTo>
                    <a:pt x="714" y="588"/>
                  </a:lnTo>
                  <a:lnTo>
                    <a:pt x="720" y="582"/>
                  </a:lnTo>
                  <a:lnTo>
                    <a:pt x="726" y="582"/>
                  </a:lnTo>
                  <a:lnTo>
                    <a:pt x="750" y="606"/>
                  </a:lnTo>
                  <a:lnTo>
                    <a:pt x="774" y="606"/>
                  </a:lnTo>
                  <a:lnTo>
                    <a:pt x="786" y="600"/>
                  </a:lnTo>
                  <a:lnTo>
                    <a:pt x="792" y="594"/>
                  </a:lnTo>
                  <a:lnTo>
                    <a:pt x="804" y="570"/>
                  </a:lnTo>
                  <a:lnTo>
                    <a:pt x="804" y="558"/>
                  </a:lnTo>
                  <a:lnTo>
                    <a:pt x="816" y="558"/>
                  </a:lnTo>
                  <a:lnTo>
                    <a:pt x="852" y="540"/>
                  </a:lnTo>
                  <a:lnTo>
                    <a:pt x="858" y="528"/>
                  </a:lnTo>
                  <a:lnTo>
                    <a:pt x="870" y="522"/>
                  </a:lnTo>
                  <a:lnTo>
                    <a:pt x="882" y="522"/>
                  </a:lnTo>
                  <a:lnTo>
                    <a:pt x="882" y="462"/>
                  </a:lnTo>
                  <a:lnTo>
                    <a:pt x="888" y="450"/>
                  </a:lnTo>
                  <a:lnTo>
                    <a:pt x="900" y="444"/>
                  </a:lnTo>
                  <a:lnTo>
                    <a:pt x="936" y="444"/>
                  </a:lnTo>
                  <a:lnTo>
                    <a:pt x="936" y="420"/>
                  </a:lnTo>
                  <a:lnTo>
                    <a:pt x="948" y="420"/>
                  </a:lnTo>
                  <a:lnTo>
                    <a:pt x="960" y="426"/>
                  </a:lnTo>
                  <a:lnTo>
                    <a:pt x="966" y="432"/>
                  </a:lnTo>
                  <a:lnTo>
                    <a:pt x="978" y="438"/>
                  </a:lnTo>
                  <a:lnTo>
                    <a:pt x="1008" y="438"/>
                  </a:lnTo>
                  <a:lnTo>
                    <a:pt x="1008" y="426"/>
                  </a:lnTo>
                  <a:lnTo>
                    <a:pt x="996" y="414"/>
                  </a:lnTo>
                  <a:lnTo>
                    <a:pt x="996" y="396"/>
                  </a:lnTo>
                  <a:lnTo>
                    <a:pt x="1002" y="390"/>
                  </a:lnTo>
                  <a:lnTo>
                    <a:pt x="954" y="360"/>
                  </a:lnTo>
                  <a:lnTo>
                    <a:pt x="930" y="366"/>
                  </a:lnTo>
                  <a:lnTo>
                    <a:pt x="924" y="366"/>
                  </a:lnTo>
                  <a:lnTo>
                    <a:pt x="912" y="354"/>
                  </a:lnTo>
                  <a:lnTo>
                    <a:pt x="900" y="354"/>
                  </a:lnTo>
                  <a:lnTo>
                    <a:pt x="888" y="342"/>
                  </a:lnTo>
                  <a:lnTo>
                    <a:pt x="876" y="336"/>
                  </a:lnTo>
                  <a:lnTo>
                    <a:pt x="870" y="330"/>
                  </a:lnTo>
                  <a:lnTo>
                    <a:pt x="846" y="318"/>
                  </a:lnTo>
                  <a:lnTo>
                    <a:pt x="828" y="306"/>
                  </a:lnTo>
                  <a:lnTo>
                    <a:pt x="804" y="306"/>
                  </a:lnTo>
                  <a:lnTo>
                    <a:pt x="774" y="288"/>
                  </a:lnTo>
                  <a:lnTo>
                    <a:pt x="768" y="282"/>
                  </a:lnTo>
                  <a:lnTo>
                    <a:pt x="762" y="270"/>
                  </a:lnTo>
                  <a:lnTo>
                    <a:pt x="750" y="258"/>
                  </a:lnTo>
                  <a:lnTo>
                    <a:pt x="744" y="258"/>
                  </a:lnTo>
                  <a:lnTo>
                    <a:pt x="732" y="252"/>
                  </a:lnTo>
                  <a:lnTo>
                    <a:pt x="714" y="252"/>
                  </a:lnTo>
                  <a:lnTo>
                    <a:pt x="702" y="246"/>
                  </a:lnTo>
                  <a:lnTo>
                    <a:pt x="690" y="234"/>
                  </a:lnTo>
                  <a:lnTo>
                    <a:pt x="672" y="198"/>
                  </a:lnTo>
                  <a:lnTo>
                    <a:pt x="666" y="192"/>
                  </a:lnTo>
                  <a:lnTo>
                    <a:pt x="666" y="186"/>
                  </a:lnTo>
                  <a:lnTo>
                    <a:pt x="648" y="168"/>
                  </a:lnTo>
                  <a:lnTo>
                    <a:pt x="630" y="138"/>
                  </a:lnTo>
                  <a:lnTo>
                    <a:pt x="594" y="120"/>
                  </a:lnTo>
                  <a:lnTo>
                    <a:pt x="594" y="126"/>
                  </a:lnTo>
                  <a:lnTo>
                    <a:pt x="540" y="120"/>
                  </a:lnTo>
                  <a:lnTo>
                    <a:pt x="510" y="120"/>
                  </a:lnTo>
                  <a:lnTo>
                    <a:pt x="492" y="102"/>
                  </a:lnTo>
                  <a:lnTo>
                    <a:pt x="492" y="90"/>
                  </a:lnTo>
                  <a:lnTo>
                    <a:pt x="504" y="78"/>
                  </a:lnTo>
                  <a:lnTo>
                    <a:pt x="492" y="72"/>
                  </a:lnTo>
                  <a:lnTo>
                    <a:pt x="492" y="60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44" y="42"/>
                  </a:lnTo>
                  <a:lnTo>
                    <a:pt x="432" y="36"/>
                  </a:lnTo>
                  <a:lnTo>
                    <a:pt x="432" y="24"/>
                  </a:lnTo>
                  <a:lnTo>
                    <a:pt x="408" y="24"/>
                  </a:lnTo>
                  <a:lnTo>
                    <a:pt x="390" y="0"/>
                  </a:lnTo>
                  <a:lnTo>
                    <a:pt x="384" y="12"/>
                  </a:lnTo>
                  <a:lnTo>
                    <a:pt x="354" y="6"/>
                  </a:lnTo>
                  <a:lnTo>
                    <a:pt x="384" y="36"/>
                  </a:lnTo>
                  <a:lnTo>
                    <a:pt x="378" y="30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54" y="24"/>
                  </a:lnTo>
                  <a:lnTo>
                    <a:pt x="348" y="30"/>
                  </a:lnTo>
                  <a:lnTo>
                    <a:pt x="348" y="42"/>
                  </a:lnTo>
                  <a:lnTo>
                    <a:pt x="342" y="42"/>
                  </a:lnTo>
                  <a:lnTo>
                    <a:pt x="336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94" y="72"/>
                  </a:lnTo>
                  <a:lnTo>
                    <a:pt x="294" y="84"/>
                  </a:lnTo>
                  <a:lnTo>
                    <a:pt x="300" y="102"/>
                  </a:lnTo>
                  <a:lnTo>
                    <a:pt x="312" y="108"/>
                  </a:lnTo>
                  <a:lnTo>
                    <a:pt x="318" y="120"/>
                  </a:lnTo>
                  <a:lnTo>
                    <a:pt x="252" y="120"/>
                  </a:lnTo>
                  <a:lnTo>
                    <a:pt x="240" y="108"/>
                  </a:lnTo>
                  <a:lnTo>
                    <a:pt x="228" y="108"/>
                  </a:lnTo>
                  <a:lnTo>
                    <a:pt x="228" y="114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14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60"/>
                  </a:lnTo>
                  <a:lnTo>
                    <a:pt x="144" y="54"/>
                  </a:lnTo>
                  <a:lnTo>
                    <a:pt x="132" y="42"/>
                  </a:lnTo>
                  <a:lnTo>
                    <a:pt x="120" y="42"/>
                  </a:lnTo>
                  <a:lnTo>
                    <a:pt x="96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6"/>
                  </a:lnTo>
                  <a:lnTo>
                    <a:pt x="96" y="66"/>
                  </a:lnTo>
                  <a:lnTo>
                    <a:pt x="96" y="72"/>
                  </a:lnTo>
                  <a:lnTo>
                    <a:pt x="102" y="84"/>
                  </a:lnTo>
                  <a:lnTo>
                    <a:pt x="114" y="90"/>
                  </a:lnTo>
                  <a:lnTo>
                    <a:pt x="126" y="102"/>
                  </a:lnTo>
                  <a:lnTo>
                    <a:pt x="138" y="108"/>
                  </a:lnTo>
                  <a:lnTo>
                    <a:pt x="150" y="120"/>
                  </a:lnTo>
                  <a:lnTo>
                    <a:pt x="162" y="126"/>
                  </a:lnTo>
                  <a:lnTo>
                    <a:pt x="162" y="150"/>
                  </a:lnTo>
                  <a:lnTo>
                    <a:pt x="156" y="156"/>
                  </a:lnTo>
                  <a:lnTo>
                    <a:pt x="144" y="156"/>
                  </a:lnTo>
                  <a:lnTo>
                    <a:pt x="132" y="150"/>
                  </a:lnTo>
                  <a:lnTo>
                    <a:pt x="120" y="138"/>
                  </a:lnTo>
                  <a:lnTo>
                    <a:pt x="120" y="162"/>
                  </a:lnTo>
                  <a:lnTo>
                    <a:pt x="78" y="162"/>
                  </a:lnTo>
                  <a:lnTo>
                    <a:pt x="66" y="144"/>
                  </a:lnTo>
                  <a:lnTo>
                    <a:pt x="60" y="150"/>
                  </a:lnTo>
                  <a:lnTo>
                    <a:pt x="48" y="138"/>
                  </a:lnTo>
                  <a:lnTo>
                    <a:pt x="42" y="126"/>
                  </a:lnTo>
                  <a:lnTo>
                    <a:pt x="36" y="120"/>
                  </a:lnTo>
                  <a:lnTo>
                    <a:pt x="36" y="102"/>
                  </a:lnTo>
                  <a:lnTo>
                    <a:pt x="30" y="96"/>
                  </a:lnTo>
                  <a:lnTo>
                    <a:pt x="30" y="84"/>
                  </a:lnTo>
                  <a:lnTo>
                    <a:pt x="24" y="78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6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24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48" y="15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4" name="Turkey" descr="© INSCALE GmbH, 05.05.2010&#10;http://www.presentationload.com/">
              <a:extLst>
                <a:ext uri="{FF2B5EF4-FFF2-40B4-BE49-F238E27FC236}">
                  <a16:creationId xmlns:a16="http://schemas.microsoft.com/office/drawing/2014/main" id="{B79BF208-937F-72A7-79B2-5F88A1DBC43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880223" y="1930291"/>
              <a:ext cx="504007" cy="192709"/>
            </a:xfrm>
            <a:custGeom>
              <a:avLst/>
              <a:gdLst>
                <a:gd name="T0" fmla="*/ 2147483647 w 1332"/>
                <a:gd name="T1" fmla="*/ 2147483647 h 510"/>
                <a:gd name="T2" fmla="*/ 2147483647 w 1332"/>
                <a:gd name="T3" fmla="*/ 2147483647 h 510"/>
                <a:gd name="T4" fmla="*/ 2147483647 w 1332"/>
                <a:gd name="T5" fmla="*/ 2147483647 h 510"/>
                <a:gd name="T6" fmla="*/ 2147483647 w 1332"/>
                <a:gd name="T7" fmla="*/ 2147483647 h 510"/>
                <a:gd name="T8" fmla="*/ 2147483647 w 1332"/>
                <a:gd name="T9" fmla="*/ 2147483647 h 510"/>
                <a:gd name="T10" fmla="*/ 2147483647 w 1332"/>
                <a:gd name="T11" fmla="*/ 2147483647 h 510"/>
                <a:gd name="T12" fmla="*/ 2147483647 w 1332"/>
                <a:gd name="T13" fmla="*/ 2147483647 h 510"/>
                <a:gd name="T14" fmla="*/ 2147483647 w 1332"/>
                <a:gd name="T15" fmla="*/ 2147483647 h 510"/>
                <a:gd name="T16" fmla="*/ 2147483647 w 1332"/>
                <a:gd name="T17" fmla="*/ 2147483647 h 510"/>
                <a:gd name="T18" fmla="*/ 2147483647 w 1332"/>
                <a:gd name="T19" fmla="*/ 2147483647 h 510"/>
                <a:gd name="T20" fmla="*/ 2147483647 w 1332"/>
                <a:gd name="T21" fmla="*/ 2147483647 h 510"/>
                <a:gd name="T22" fmla="*/ 2147483647 w 1332"/>
                <a:gd name="T23" fmla="*/ 2147483647 h 510"/>
                <a:gd name="T24" fmla="*/ 2147483647 w 1332"/>
                <a:gd name="T25" fmla="*/ 2147483647 h 510"/>
                <a:gd name="T26" fmla="*/ 2147483647 w 1332"/>
                <a:gd name="T27" fmla="*/ 2147483647 h 510"/>
                <a:gd name="T28" fmla="*/ 2147483647 w 1332"/>
                <a:gd name="T29" fmla="*/ 2147483647 h 510"/>
                <a:gd name="T30" fmla="*/ 2147483647 w 1332"/>
                <a:gd name="T31" fmla="*/ 2147483647 h 510"/>
                <a:gd name="T32" fmla="*/ 2147483647 w 1332"/>
                <a:gd name="T33" fmla="*/ 2147483647 h 510"/>
                <a:gd name="T34" fmla="*/ 2147483647 w 1332"/>
                <a:gd name="T35" fmla="*/ 2147483647 h 510"/>
                <a:gd name="T36" fmla="*/ 2147483647 w 1332"/>
                <a:gd name="T37" fmla="*/ 2147483647 h 510"/>
                <a:gd name="T38" fmla="*/ 2147483647 w 1332"/>
                <a:gd name="T39" fmla="*/ 2147483647 h 510"/>
                <a:gd name="T40" fmla="*/ 2147483647 w 1332"/>
                <a:gd name="T41" fmla="*/ 2147483647 h 510"/>
                <a:gd name="T42" fmla="*/ 2147483647 w 1332"/>
                <a:gd name="T43" fmla="*/ 2147483647 h 510"/>
                <a:gd name="T44" fmla="*/ 2147483647 w 1332"/>
                <a:gd name="T45" fmla="*/ 2147483647 h 510"/>
                <a:gd name="T46" fmla="*/ 2147483647 w 1332"/>
                <a:gd name="T47" fmla="*/ 2147483647 h 510"/>
                <a:gd name="T48" fmla="*/ 2147483647 w 1332"/>
                <a:gd name="T49" fmla="*/ 2147483647 h 510"/>
                <a:gd name="T50" fmla="*/ 2147483647 w 1332"/>
                <a:gd name="T51" fmla="*/ 2147483647 h 510"/>
                <a:gd name="T52" fmla="*/ 2147483647 w 1332"/>
                <a:gd name="T53" fmla="*/ 2147483647 h 510"/>
                <a:gd name="T54" fmla="*/ 2147483647 w 1332"/>
                <a:gd name="T55" fmla="*/ 2147483647 h 510"/>
                <a:gd name="T56" fmla="*/ 2147483647 w 1332"/>
                <a:gd name="T57" fmla="*/ 2147483647 h 510"/>
                <a:gd name="T58" fmla="*/ 2147483647 w 1332"/>
                <a:gd name="T59" fmla="*/ 2147483647 h 510"/>
                <a:gd name="T60" fmla="*/ 2147483647 w 1332"/>
                <a:gd name="T61" fmla="*/ 2147483647 h 510"/>
                <a:gd name="T62" fmla="*/ 2147483647 w 1332"/>
                <a:gd name="T63" fmla="*/ 2147483647 h 510"/>
                <a:gd name="T64" fmla="*/ 2147483647 w 1332"/>
                <a:gd name="T65" fmla="*/ 2147483647 h 510"/>
                <a:gd name="T66" fmla="*/ 2147483647 w 1332"/>
                <a:gd name="T67" fmla="*/ 2147483647 h 510"/>
                <a:gd name="T68" fmla="*/ 2147483647 w 1332"/>
                <a:gd name="T69" fmla="*/ 2147483647 h 510"/>
                <a:gd name="T70" fmla="*/ 2147483647 w 1332"/>
                <a:gd name="T71" fmla="*/ 2147483647 h 510"/>
                <a:gd name="T72" fmla="*/ 2147483647 w 1332"/>
                <a:gd name="T73" fmla="*/ 2147483647 h 510"/>
                <a:gd name="T74" fmla="*/ 2147483647 w 1332"/>
                <a:gd name="T75" fmla="*/ 2147483647 h 510"/>
                <a:gd name="T76" fmla="*/ 2147483647 w 1332"/>
                <a:gd name="T77" fmla="*/ 2147483647 h 510"/>
                <a:gd name="T78" fmla="*/ 2147483647 w 1332"/>
                <a:gd name="T79" fmla="*/ 2147483647 h 510"/>
                <a:gd name="T80" fmla="*/ 2147483647 w 1332"/>
                <a:gd name="T81" fmla="*/ 2147483647 h 510"/>
                <a:gd name="T82" fmla="*/ 2147483647 w 1332"/>
                <a:gd name="T83" fmla="*/ 2147483647 h 510"/>
                <a:gd name="T84" fmla="*/ 2147483647 w 1332"/>
                <a:gd name="T85" fmla="*/ 2147483647 h 510"/>
                <a:gd name="T86" fmla="*/ 2147483647 w 1332"/>
                <a:gd name="T87" fmla="*/ 2147483647 h 510"/>
                <a:gd name="T88" fmla="*/ 2147483647 w 1332"/>
                <a:gd name="T89" fmla="*/ 2147483647 h 510"/>
                <a:gd name="T90" fmla="*/ 2147483647 w 1332"/>
                <a:gd name="T91" fmla="*/ 2147483647 h 510"/>
                <a:gd name="T92" fmla="*/ 2147483647 w 1332"/>
                <a:gd name="T93" fmla="*/ 2147483647 h 510"/>
                <a:gd name="T94" fmla="*/ 2147483647 w 1332"/>
                <a:gd name="T95" fmla="*/ 2147483647 h 510"/>
                <a:gd name="T96" fmla="*/ 2147483647 w 1332"/>
                <a:gd name="T97" fmla="*/ 2147483647 h 510"/>
                <a:gd name="T98" fmla="*/ 2147483647 w 1332"/>
                <a:gd name="T99" fmla="*/ 2147483647 h 510"/>
                <a:gd name="T100" fmla="*/ 2147483647 w 1332"/>
                <a:gd name="T101" fmla="*/ 2147483647 h 510"/>
                <a:gd name="T102" fmla="*/ 2147483647 w 1332"/>
                <a:gd name="T103" fmla="*/ 2147483647 h 510"/>
                <a:gd name="T104" fmla="*/ 2147483647 w 1332"/>
                <a:gd name="T105" fmla="*/ 2147483647 h 510"/>
                <a:gd name="T106" fmla="*/ 2147483647 w 1332"/>
                <a:gd name="T107" fmla="*/ 2147483647 h 510"/>
                <a:gd name="T108" fmla="*/ 2147483647 w 1332"/>
                <a:gd name="T109" fmla="*/ 2147483647 h 510"/>
                <a:gd name="T110" fmla="*/ 2147483647 w 1332"/>
                <a:gd name="T111" fmla="*/ 2147483647 h 510"/>
                <a:gd name="T112" fmla="*/ 2147483647 w 1332"/>
                <a:gd name="T113" fmla="*/ 2147483647 h 510"/>
                <a:gd name="T114" fmla="*/ 2147483647 w 1332"/>
                <a:gd name="T115" fmla="*/ 2147483647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32"/>
                <a:gd name="T175" fmla="*/ 0 h 510"/>
                <a:gd name="T176" fmla="*/ 1332 w 1332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32" h="510">
                  <a:moveTo>
                    <a:pt x="6" y="192"/>
                  </a:moveTo>
                  <a:lnTo>
                    <a:pt x="24" y="186"/>
                  </a:lnTo>
                  <a:lnTo>
                    <a:pt x="30" y="174"/>
                  </a:lnTo>
                  <a:lnTo>
                    <a:pt x="0" y="174"/>
                  </a:lnTo>
                  <a:lnTo>
                    <a:pt x="6" y="192"/>
                  </a:lnTo>
                  <a:close/>
                  <a:moveTo>
                    <a:pt x="42" y="162"/>
                  </a:move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0" y="162"/>
                  </a:lnTo>
                  <a:lnTo>
                    <a:pt x="54" y="156"/>
                  </a:lnTo>
                  <a:lnTo>
                    <a:pt x="54" y="150"/>
                  </a:lnTo>
                  <a:lnTo>
                    <a:pt x="48" y="150"/>
                  </a:lnTo>
                  <a:lnTo>
                    <a:pt x="48" y="156"/>
                  </a:lnTo>
                  <a:lnTo>
                    <a:pt x="42" y="162"/>
                  </a:lnTo>
                  <a:close/>
                  <a:moveTo>
                    <a:pt x="96" y="138"/>
                  </a:moveTo>
                  <a:lnTo>
                    <a:pt x="66" y="138"/>
                  </a:lnTo>
                  <a:lnTo>
                    <a:pt x="66" y="174"/>
                  </a:lnTo>
                  <a:lnTo>
                    <a:pt x="78" y="150"/>
                  </a:lnTo>
                  <a:lnTo>
                    <a:pt x="96" y="138"/>
                  </a:lnTo>
                  <a:close/>
                  <a:moveTo>
                    <a:pt x="1332" y="402"/>
                  </a:moveTo>
                  <a:lnTo>
                    <a:pt x="1332" y="390"/>
                  </a:lnTo>
                  <a:lnTo>
                    <a:pt x="1308" y="384"/>
                  </a:lnTo>
                  <a:lnTo>
                    <a:pt x="1308" y="354"/>
                  </a:lnTo>
                  <a:lnTo>
                    <a:pt x="1272" y="336"/>
                  </a:lnTo>
                  <a:lnTo>
                    <a:pt x="1278" y="330"/>
                  </a:lnTo>
                  <a:lnTo>
                    <a:pt x="1284" y="318"/>
                  </a:lnTo>
                  <a:lnTo>
                    <a:pt x="1284" y="312"/>
                  </a:lnTo>
                  <a:lnTo>
                    <a:pt x="1290" y="306"/>
                  </a:lnTo>
                  <a:lnTo>
                    <a:pt x="1284" y="306"/>
                  </a:lnTo>
                  <a:lnTo>
                    <a:pt x="1278" y="300"/>
                  </a:lnTo>
                  <a:lnTo>
                    <a:pt x="1278" y="288"/>
                  </a:lnTo>
                  <a:lnTo>
                    <a:pt x="1266" y="276"/>
                  </a:lnTo>
                  <a:lnTo>
                    <a:pt x="1266" y="246"/>
                  </a:lnTo>
                  <a:lnTo>
                    <a:pt x="1248" y="222"/>
                  </a:lnTo>
                  <a:lnTo>
                    <a:pt x="1272" y="222"/>
                  </a:lnTo>
                  <a:lnTo>
                    <a:pt x="1272" y="216"/>
                  </a:lnTo>
                  <a:lnTo>
                    <a:pt x="1278" y="210"/>
                  </a:lnTo>
                  <a:lnTo>
                    <a:pt x="1272" y="198"/>
                  </a:lnTo>
                  <a:lnTo>
                    <a:pt x="1272" y="186"/>
                  </a:lnTo>
                  <a:lnTo>
                    <a:pt x="1266" y="180"/>
                  </a:lnTo>
                  <a:lnTo>
                    <a:pt x="1266" y="174"/>
                  </a:lnTo>
                  <a:lnTo>
                    <a:pt x="1260" y="174"/>
                  </a:lnTo>
                  <a:lnTo>
                    <a:pt x="1248" y="180"/>
                  </a:lnTo>
                  <a:lnTo>
                    <a:pt x="1236" y="180"/>
                  </a:lnTo>
                  <a:lnTo>
                    <a:pt x="1224" y="174"/>
                  </a:lnTo>
                  <a:lnTo>
                    <a:pt x="1218" y="168"/>
                  </a:lnTo>
                  <a:lnTo>
                    <a:pt x="1212" y="156"/>
                  </a:lnTo>
                  <a:lnTo>
                    <a:pt x="1212" y="144"/>
                  </a:lnTo>
                  <a:lnTo>
                    <a:pt x="1200" y="108"/>
                  </a:lnTo>
                  <a:lnTo>
                    <a:pt x="1194" y="96"/>
                  </a:lnTo>
                  <a:lnTo>
                    <a:pt x="1194" y="84"/>
                  </a:lnTo>
                  <a:lnTo>
                    <a:pt x="1188" y="78"/>
                  </a:lnTo>
                  <a:lnTo>
                    <a:pt x="1164" y="78"/>
                  </a:lnTo>
                  <a:lnTo>
                    <a:pt x="1164" y="72"/>
                  </a:lnTo>
                  <a:lnTo>
                    <a:pt x="1158" y="60"/>
                  </a:lnTo>
                  <a:lnTo>
                    <a:pt x="1152" y="54"/>
                  </a:lnTo>
                  <a:lnTo>
                    <a:pt x="1140" y="48"/>
                  </a:lnTo>
                  <a:lnTo>
                    <a:pt x="1128" y="48"/>
                  </a:lnTo>
                  <a:lnTo>
                    <a:pt x="1116" y="54"/>
                  </a:lnTo>
                  <a:lnTo>
                    <a:pt x="1110" y="60"/>
                  </a:lnTo>
                  <a:lnTo>
                    <a:pt x="1074" y="54"/>
                  </a:lnTo>
                  <a:lnTo>
                    <a:pt x="1062" y="66"/>
                  </a:lnTo>
                  <a:lnTo>
                    <a:pt x="1026" y="90"/>
                  </a:lnTo>
                  <a:lnTo>
                    <a:pt x="1014" y="96"/>
                  </a:lnTo>
                  <a:lnTo>
                    <a:pt x="930" y="96"/>
                  </a:lnTo>
                  <a:lnTo>
                    <a:pt x="876" y="108"/>
                  </a:lnTo>
                  <a:lnTo>
                    <a:pt x="810" y="84"/>
                  </a:lnTo>
                  <a:lnTo>
                    <a:pt x="786" y="96"/>
                  </a:lnTo>
                  <a:lnTo>
                    <a:pt x="786" y="90"/>
                  </a:lnTo>
                  <a:lnTo>
                    <a:pt x="780" y="84"/>
                  </a:lnTo>
                  <a:lnTo>
                    <a:pt x="774" y="72"/>
                  </a:lnTo>
                  <a:lnTo>
                    <a:pt x="768" y="66"/>
                  </a:lnTo>
                  <a:lnTo>
                    <a:pt x="756" y="66"/>
                  </a:lnTo>
                  <a:lnTo>
                    <a:pt x="744" y="72"/>
                  </a:lnTo>
                  <a:lnTo>
                    <a:pt x="738" y="78"/>
                  </a:lnTo>
                  <a:lnTo>
                    <a:pt x="708" y="60"/>
                  </a:lnTo>
                  <a:lnTo>
                    <a:pt x="708" y="36"/>
                  </a:lnTo>
                  <a:lnTo>
                    <a:pt x="660" y="48"/>
                  </a:lnTo>
                  <a:lnTo>
                    <a:pt x="636" y="30"/>
                  </a:lnTo>
                  <a:lnTo>
                    <a:pt x="630" y="12"/>
                  </a:lnTo>
                  <a:lnTo>
                    <a:pt x="624" y="12"/>
                  </a:lnTo>
                  <a:lnTo>
                    <a:pt x="618" y="18"/>
                  </a:lnTo>
                  <a:lnTo>
                    <a:pt x="600" y="18"/>
                  </a:lnTo>
                  <a:lnTo>
                    <a:pt x="588" y="24"/>
                  </a:lnTo>
                  <a:lnTo>
                    <a:pt x="558" y="24"/>
                  </a:lnTo>
                  <a:lnTo>
                    <a:pt x="534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56" y="36"/>
                  </a:lnTo>
                  <a:lnTo>
                    <a:pt x="444" y="42"/>
                  </a:lnTo>
                  <a:lnTo>
                    <a:pt x="438" y="48"/>
                  </a:lnTo>
                  <a:lnTo>
                    <a:pt x="426" y="54"/>
                  </a:lnTo>
                  <a:lnTo>
                    <a:pt x="414" y="66"/>
                  </a:lnTo>
                  <a:lnTo>
                    <a:pt x="408" y="66"/>
                  </a:lnTo>
                  <a:lnTo>
                    <a:pt x="396" y="90"/>
                  </a:lnTo>
                  <a:lnTo>
                    <a:pt x="378" y="90"/>
                  </a:lnTo>
                  <a:lnTo>
                    <a:pt x="354" y="84"/>
                  </a:lnTo>
                  <a:lnTo>
                    <a:pt x="294" y="84"/>
                  </a:lnTo>
                  <a:lnTo>
                    <a:pt x="282" y="78"/>
                  </a:lnTo>
                  <a:lnTo>
                    <a:pt x="264" y="78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34" y="66"/>
                  </a:lnTo>
                  <a:lnTo>
                    <a:pt x="198" y="66"/>
                  </a:lnTo>
                  <a:lnTo>
                    <a:pt x="186" y="54"/>
                  </a:lnTo>
                  <a:lnTo>
                    <a:pt x="180" y="36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56" y="18"/>
                  </a:lnTo>
                  <a:lnTo>
                    <a:pt x="144" y="18"/>
                  </a:lnTo>
                  <a:lnTo>
                    <a:pt x="132" y="0"/>
                  </a:lnTo>
                  <a:lnTo>
                    <a:pt x="120" y="18"/>
                  </a:lnTo>
                  <a:lnTo>
                    <a:pt x="90" y="12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90" y="42"/>
                  </a:lnTo>
                  <a:lnTo>
                    <a:pt x="90" y="48"/>
                  </a:lnTo>
                  <a:lnTo>
                    <a:pt x="96" y="54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72" y="132"/>
                  </a:lnTo>
                  <a:lnTo>
                    <a:pt x="90" y="126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14" y="120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8" y="120"/>
                  </a:lnTo>
                  <a:lnTo>
                    <a:pt x="162" y="96"/>
                  </a:lnTo>
                  <a:lnTo>
                    <a:pt x="168" y="96"/>
                  </a:lnTo>
                  <a:lnTo>
                    <a:pt x="174" y="90"/>
                  </a:lnTo>
                  <a:lnTo>
                    <a:pt x="186" y="90"/>
                  </a:lnTo>
                  <a:lnTo>
                    <a:pt x="204" y="84"/>
                  </a:lnTo>
                  <a:lnTo>
                    <a:pt x="216" y="84"/>
                  </a:lnTo>
                  <a:lnTo>
                    <a:pt x="252" y="102"/>
                  </a:lnTo>
                  <a:lnTo>
                    <a:pt x="270" y="108"/>
                  </a:lnTo>
                  <a:lnTo>
                    <a:pt x="282" y="108"/>
                  </a:lnTo>
                  <a:lnTo>
                    <a:pt x="288" y="114"/>
                  </a:lnTo>
                  <a:lnTo>
                    <a:pt x="294" y="114"/>
                  </a:lnTo>
                  <a:lnTo>
                    <a:pt x="270" y="114"/>
                  </a:lnTo>
                  <a:lnTo>
                    <a:pt x="258" y="120"/>
                  </a:lnTo>
                  <a:lnTo>
                    <a:pt x="246" y="120"/>
                  </a:lnTo>
                  <a:lnTo>
                    <a:pt x="246" y="132"/>
                  </a:lnTo>
                  <a:lnTo>
                    <a:pt x="240" y="138"/>
                  </a:lnTo>
                  <a:lnTo>
                    <a:pt x="186" y="144"/>
                  </a:lnTo>
                  <a:lnTo>
                    <a:pt x="138" y="138"/>
                  </a:lnTo>
                  <a:lnTo>
                    <a:pt x="120" y="138"/>
                  </a:lnTo>
                  <a:lnTo>
                    <a:pt x="96" y="150"/>
                  </a:lnTo>
                  <a:lnTo>
                    <a:pt x="84" y="162"/>
                  </a:lnTo>
                  <a:lnTo>
                    <a:pt x="84" y="174"/>
                  </a:lnTo>
                  <a:lnTo>
                    <a:pt x="78" y="192"/>
                  </a:lnTo>
                  <a:lnTo>
                    <a:pt x="78" y="204"/>
                  </a:lnTo>
                  <a:lnTo>
                    <a:pt x="72" y="210"/>
                  </a:lnTo>
                  <a:lnTo>
                    <a:pt x="72" y="216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20" y="246"/>
                  </a:lnTo>
                  <a:lnTo>
                    <a:pt x="126" y="258"/>
                  </a:lnTo>
                  <a:lnTo>
                    <a:pt x="132" y="264"/>
                  </a:lnTo>
                  <a:lnTo>
                    <a:pt x="126" y="282"/>
                  </a:lnTo>
                  <a:lnTo>
                    <a:pt x="138" y="300"/>
                  </a:lnTo>
                  <a:lnTo>
                    <a:pt x="126" y="318"/>
                  </a:lnTo>
                  <a:lnTo>
                    <a:pt x="162" y="354"/>
                  </a:lnTo>
                  <a:lnTo>
                    <a:pt x="156" y="390"/>
                  </a:lnTo>
                  <a:lnTo>
                    <a:pt x="210" y="414"/>
                  </a:lnTo>
                  <a:lnTo>
                    <a:pt x="216" y="444"/>
                  </a:lnTo>
                  <a:lnTo>
                    <a:pt x="216" y="438"/>
                  </a:lnTo>
                  <a:lnTo>
                    <a:pt x="222" y="438"/>
                  </a:lnTo>
                  <a:lnTo>
                    <a:pt x="222" y="432"/>
                  </a:lnTo>
                  <a:lnTo>
                    <a:pt x="228" y="432"/>
                  </a:lnTo>
                  <a:lnTo>
                    <a:pt x="252" y="444"/>
                  </a:lnTo>
                  <a:lnTo>
                    <a:pt x="258" y="444"/>
                  </a:lnTo>
                  <a:lnTo>
                    <a:pt x="264" y="450"/>
                  </a:lnTo>
                  <a:lnTo>
                    <a:pt x="270" y="462"/>
                  </a:lnTo>
                  <a:lnTo>
                    <a:pt x="282" y="468"/>
                  </a:lnTo>
                  <a:lnTo>
                    <a:pt x="294" y="468"/>
                  </a:lnTo>
                  <a:lnTo>
                    <a:pt x="312" y="474"/>
                  </a:lnTo>
                  <a:lnTo>
                    <a:pt x="372" y="474"/>
                  </a:lnTo>
                  <a:lnTo>
                    <a:pt x="372" y="450"/>
                  </a:lnTo>
                  <a:lnTo>
                    <a:pt x="378" y="438"/>
                  </a:lnTo>
                  <a:lnTo>
                    <a:pt x="390" y="426"/>
                  </a:lnTo>
                  <a:lnTo>
                    <a:pt x="408" y="426"/>
                  </a:lnTo>
                  <a:lnTo>
                    <a:pt x="432" y="432"/>
                  </a:lnTo>
                  <a:lnTo>
                    <a:pt x="468" y="444"/>
                  </a:lnTo>
                  <a:lnTo>
                    <a:pt x="474" y="450"/>
                  </a:lnTo>
                  <a:lnTo>
                    <a:pt x="480" y="450"/>
                  </a:lnTo>
                  <a:lnTo>
                    <a:pt x="480" y="456"/>
                  </a:lnTo>
                  <a:lnTo>
                    <a:pt x="486" y="468"/>
                  </a:lnTo>
                  <a:lnTo>
                    <a:pt x="486" y="474"/>
                  </a:lnTo>
                  <a:lnTo>
                    <a:pt x="492" y="480"/>
                  </a:lnTo>
                  <a:lnTo>
                    <a:pt x="504" y="486"/>
                  </a:lnTo>
                  <a:lnTo>
                    <a:pt x="564" y="486"/>
                  </a:lnTo>
                  <a:lnTo>
                    <a:pt x="576" y="480"/>
                  </a:lnTo>
                  <a:lnTo>
                    <a:pt x="594" y="474"/>
                  </a:lnTo>
                  <a:lnTo>
                    <a:pt x="606" y="462"/>
                  </a:lnTo>
                  <a:lnTo>
                    <a:pt x="618" y="456"/>
                  </a:lnTo>
                  <a:lnTo>
                    <a:pt x="630" y="444"/>
                  </a:lnTo>
                  <a:lnTo>
                    <a:pt x="648" y="438"/>
                  </a:lnTo>
                  <a:lnTo>
                    <a:pt x="660" y="432"/>
                  </a:lnTo>
                  <a:lnTo>
                    <a:pt x="672" y="432"/>
                  </a:lnTo>
                  <a:lnTo>
                    <a:pt x="684" y="438"/>
                  </a:lnTo>
                  <a:lnTo>
                    <a:pt x="690" y="444"/>
                  </a:lnTo>
                  <a:lnTo>
                    <a:pt x="696" y="444"/>
                  </a:lnTo>
                  <a:lnTo>
                    <a:pt x="702" y="450"/>
                  </a:lnTo>
                  <a:lnTo>
                    <a:pt x="714" y="450"/>
                  </a:lnTo>
                  <a:lnTo>
                    <a:pt x="726" y="444"/>
                  </a:lnTo>
                  <a:lnTo>
                    <a:pt x="732" y="432"/>
                  </a:lnTo>
                  <a:lnTo>
                    <a:pt x="744" y="420"/>
                  </a:lnTo>
                  <a:lnTo>
                    <a:pt x="756" y="432"/>
                  </a:lnTo>
                  <a:lnTo>
                    <a:pt x="756" y="444"/>
                  </a:lnTo>
                  <a:lnTo>
                    <a:pt x="750" y="450"/>
                  </a:lnTo>
                  <a:lnTo>
                    <a:pt x="744" y="462"/>
                  </a:lnTo>
                  <a:lnTo>
                    <a:pt x="744" y="468"/>
                  </a:lnTo>
                  <a:lnTo>
                    <a:pt x="738" y="474"/>
                  </a:lnTo>
                  <a:lnTo>
                    <a:pt x="738" y="486"/>
                  </a:lnTo>
                  <a:lnTo>
                    <a:pt x="744" y="492"/>
                  </a:lnTo>
                  <a:lnTo>
                    <a:pt x="744" y="498"/>
                  </a:lnTo>
                  <a:lnTo>
                    <a:pt x="756" y="510"/>
                  </a:lnTo>
                  <a:lnTo>
                    <a:pt x="768" y="510"/>
                  </a:lnTo>
                  <a:lnTo>
                    <a:pt x="768" y="504"/>
                  </a:lnTo>
                  <a:lnTo>
                    <a:pt x="774" y="498"/>
                  </a:lnTo>
                  <a:lnTo>
                    <a:pt x="774" y="480"/>
                  </a:lnTo>
                  <a:lnTo>
                    <a:pt x="780" y="486"/>
                  </a:lnTo>
                  <a:lnTo>
                    <a:pt x="792" y="486"/>
                  </a:lnTo>
                  <a:lnTo>
                    <a:pt x="792" y="462"/>
                  </a:lnTo>
                  <a:lnTo>
                    <a:pt x="786" y="462"/>
                  </a:lnTo>
                  <a:lnTo>
                    <a:pt x="786" y="432"/>
                  </a:lnTo>
                  <a:lnTo>
                    <a:pt x="810" y="432"/>
                  </a:lnTo>
                  <a:lnTo>
                    <a:pt x="804" y="438"/>
                  </a:lnTo>
                  <a:lnTo>
                    <a:pt x="804" y="444"/>
                  </a:lnTo>
                  <a:lnTo>
                    <a:pt x="840" y="444"/>
                  </a:lnTo>
                  <a:lnTo>
                    <a:pt x="858" y="438"/>
                  </a:lnTo>
                  <a:lnTo>
                    <a:pt x="864" y="432"/>
                  </a:lnTo>
                  <a:lnTo>
                    <a:pt x="870" y="432"/>
                  </a:lnTo>
                  <a:lnTo>
                    <a:pt x="888" y="414"/>
                  </a:lnTo>
                  <a:lnTo>
                    <a:pt x="894" y="414"/>
                  </a:lnTo>
                  <a:lnTo>
                    <a:pt x="900" y="420"/>
                  </a:lnTo>
                  <a:lnTo>
                    <a:pt x="912" y="426"/>
                  </a:lnTo>
                  <a:lnTo>
                    <a:pt x="924" y="438"/>
                  </a:lnTo>
                  <a:lnTo>
                    <a:pt x="942" y="438"/>
                  </a:lnTo>
                  <a:lnTo>
                    <a:pt x="954" y="444"/>
                  </a:lnTo>
                  <a:lnTo>
                    <a:pt x="966" y="444"/>
                  </a:lnTo>
                  <a:lnTo>
                    <a:pt x="978" y="438"/>
                  </a:lnTo>
                  <a:lnTo>
                    <a:pt x="996" y="438"/>
                  </a:lnTo>
                  <a:lnTo>
                    <a:pt x="1002" y="432"/>
                  </a:lnTo>
                  <a:lnTo>
                    <a:pt x="1014" y="426"/>
                  </a:lnTo>
                  <a:lnTo>
                    <a:pt x="1026" y="414"/>
                  </a:lnTo>
                  <a:lnTo>
                    <a:pt x="1038" y="408"/>
                  </a:lnTo>
                  <a:lnTo>
                    <a:pt x="1086" y="408"/>
                  </a:lnTo>
                  <a:lnTo>
                    <a:pt x="1092" y="414"/>
                  </a:lnTo>
                  <a:lnTo>
                    <a:pt x="1110" y="414"/>
                  </a:lnTo>
                  <a:lnTo>
                    <a:pt x="1122" y="402"/>
                  </a:lnTo>
                  <a:lnTo>
                    <a:pt x="1146" y="402"/>
                  </a:lnTo>
                  <a:lnTo>
                    <a:pt x="1152" y="390"/>
                  </a:lnTo>
                  <a:lnTo>
                    <a:pt x="1152" y="384"/>
                  </a:lnTo>
                  <a:lnTo>
                    <a:pt x="1158" y="384"/>
                  </a:lnTo>
                  <a:lnTo>
                    <a:pt x="1158" y="408"/>
                  </a:lnTo>
                  <a:lnTo>
                    <a:pt x="1164" y="414"/>
                  </a:lnTo>
                  <a:lnTo>
                    <a:pt x="1170" y="414"/>
                  </a:lnTo>
                  <a:lnTo>
                    <a:pt x="1182" y="408"/>
                  </a:lnTo>
                  <a:lnTo>
                    <a:pt x="1188" y="402"/>
                  </a:lnTo>
                  <a:lnTo>
                    <a:pt x="1188" y="390"/>
                  </a:lnTo>
                  <a:lnTo>
                    <a:pt x="1230" y="390"/>
                  </a:lnTo>
                  <a:lnTo>
                    <a:pt x="1242" y="402"/>
                  </a:lnTo>
                  <a:lnTo>
                    <a:pt x="1254" y="402"/>
                  </a:lnTo>
                  <a:lnTo>
                    <a:pt x="1260" y="396"/>
                  </a:lnTo>
                  <a:lnTo>
                    <a:pt x="1260" y="390"/>
                  </a:lnTo>
                  <a:lnTo>
                    <a:pt x="1284" y="390"/>
                  </a:lnTo>
                  <a:lnTo>
                    <a:pt x="1290" y="396"/>
                  </a:lnTo>
                  <a:lnTo>
                    <a:pt x="1290" y="414"/>
                  </a:lnTo>
                  <a:lnTo>
                    <a:pt x="1332" y="402"/>
                  </a:lnTo>
                  <a:close/>
                  <a:moveTo>
                    <a:pt x="102" y="282"/>
                  </a:moveTo>
                  <a:lnTo>
                    <a:pt x="96" y="282"/>
                  </a:lnTo>
                  <a:lnTo>
                    <a:pt x="96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14" y="324"/>
                  </a:lnTo>
                  <a:lnTo>
                    <a:pt x="114" y="318"/>
                  </a:lnTo>
                  <a:lnTo>
                    <a:pt x="120" y="312"/>
                  </a:lnTo>
                  <a:lnTo>
                    <a:pt x="120" y="300"/>
                  </a:lnTo>
                  <a:lnTo>
                    <a:pt x="102" y="282"/>
                  </a:lnTo>
                  <a:close/>
                </a:path>
              </a:pathLst>
            </a:custGeom>
            <a:solidFill>
              <a:schemeClr val="accent6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5" name="Tunisia" descr="© INSCALE GmbH, 05.05.2010&#10;http://www.presentationload.com/">
              <a:extLst>
                <a:ext uri="{FF2B5EF4-FFF2-40B4-BE49-F238E27FC236}">
                  <a16:creationId xmlns:a16="http://schemas.microsoft.com/office/drawing/2014/main" id="{DE689971-F1E6-8B79-51E3-B75F8FFE8E0A}"/>
                </a:ext>
              </a:extLst>
            </p:cNvPr>
            <p:cNvSpPr>
              <a:spLocks/>
            </p:cNvSpPr>
            <p:nvPr/>
          </p:nvSpPr>
          <p:spPr bwMode="gray">
            <a:xfrm>
              <a:off x="4441441" y="2078530"/>
              <a:ext cx="103766" cy="216428"/>
            </a:xfrm>
            <a:custGeom>
              <a:avLst/>
              <a:gdLst>
                <a:gd name="T0" fmla="*/ 2147483647 w 276"/>
                <a:gd name="T1" fmla="*/ 2147483647 h 570"/>
                <a:gd name="T2" fmla="*/ 2147483647 w 276"/>
                <a:gd name="T3" fmla="*/ 2147483647 h 570"/>
                <a:gd name="T4" fmla="*/ 2147483647 w 276"/>
                <a:gd name="T5" fmla="*/ 2147483647 h 570"/>
                <a:gd name="T6" fmla="*/ 2147483647 w 276"/>
                <a:gd name="T7" fmla="*/ 2147483647 h 570"/>
                <a:gd name="T8" fmla="*/ 2147483647 w 276"/>
                <a:gd name="T9" fmla="*/ 2147483647 h 570"/>
                <a:gd name="T10" fmla="*/ 2147483647 w 276"/>
                <a:gd name="T11" fmla="*/ 2147483647 h 570"/>
                <a:gd name="T12" fmla="*/ 0 w 276"/>
                <a:gd name="T13" fmla="*/ 2147483647 h 570"/>
                <a:gd name="T14" fmla="*/ 2147483647 w 276"/>
                <a:gd name="T15" fmla="*/ 2147483647 h 570"/>
                <a:gd name="T16" fmla="*/ 2147483647 w 276"/>
                <a:gd name="T17" fmla="*/ 2147483647 h 570"/>
                <a:gd name="T18" fmla="*/ 2147483647 w 276"/>
                <a:gd name="T19" fmla="*/ 2147483647 h 570"/>
                <a:gd name="T20" fmla="*/ 2147483647 w 276"/>
                <a:gd name="T21" fmla="*/ 2147483647 h 570"/>
                <a:gd name="T22" fmla="*/ 2147483647 w 276"/>
                <a:gd name="T23" fmla="*/ 2147483647 h 570"/>
                <a:gd name="T24" fmla="*/ 2147483647 w 276"/>
                <a:gd name="T25" fmla="*/ 2147483647 h 570"/>
                <a:gd name="T26" fmla="*/ 2147483647 w 276"/>
                <a:gd name="T27" fmla="*/ 2147483647 h 570"/>
                <a:gd name="T28" fmla="*/ 2147483647 w 276"/>
                <a:gd name="T29" fmla="*/ 2147483647 h 570"/>
                <a:gd name="T30" fmla="*/ 2147483647 w 276"/>
                <a:gd name="T31" fmla="*/ 2147483647 h 570"/>
                <a:gd name="T32" fmla="*/ 2147483647 w 276"/>
                <a:gd name="T33" fmla="*/ 2147483647 h 570"/>
                <a:gd name="T34" fmla="*/ 2147483647 w 276"/>
                <a:gd name="T35" fmla="*/ 2147483647 h 570"/>
                <a:gd name="T36" fmla="*/ 2147483647 w 276"/>
                <a:gd name="T37" fmla="*/ 2147483647 h 570"/>
                <a:gd name="T38" fmla="*/ 2147483647 w 276"/>
                <a:gd name="T39" fmla="*/ 2147483647 h 570"/>
                <a:gd name="T40" fmla="*/ 2147483647 w 276"/>
                <a:gd name="T41" fmla="*/ 2147483647 h 570"/>
                <a:gd name="T42" fmla="*/ 2147483647 w 276"/>
                <a:gd name="T43" fmla="*/ 2147483647 h 570"/>
                <a:gd name="T44" fmla="*/ 2147483647 w 276"/>
                <a:gd name="T45" fmla="*/ 2147483647 h 570"/>
                <a:gd name="T46" fmla="*/ 2147483647 w 276"/>
                <a:gd name="T47" fmla="*/ 2147483647 h 570"/>
                <a:gd name="T48" fmla="*/ 2147483647 w 276"/>
                <a:gd name="T49" fmla="*/ 2147483647 h 570"/>
                <a:gd name="T50" fmla="*/ 2147483647 w 276"/>
                <a:gd name="T51" fmla="*/ 2147483647 h 570"/>
                <a:gd name="T52" fmla="*/ 2147483647 w 276"/>
                <a:gd name="T53" fmla="*/ 2147483647 h 570"/>
                <a:gd name="T54" fmla="*/ 2147483647 w 276"/>
                <a:gd name="T55" fmla="*/ 2147483647 h 570"/>
                <a:gd name="T56" fmla="*/ 2147483647 w 276"/>
                <a:gd name="T57" fmla="*/ 2147483647 h 570"/>
                <a:gd name="T58" fmla="*/ 2147483647 w 276"/>
                <a:gd name="T59" fmla="*/ 2147483647 h 570"/>
                <a:gd name="T60" fmla="*/ 2147483647 w 276"/>
                <a:gd name="T61" fmla="*/ 2147483647 h 570"/>
                <a:gd name="T62" fmla="*/ 2147483647 w 276"/>
                <a:gd name="T63" fmla="*/ 2147483647 h 570"/>
                <a:gd name="T64" fmla="*/ 2147483647 w 276"/>
                <a:gd name="T65" fmla="*/ 2147483647 h 570"/>
                <a:gd name="T66" fmla="*/ 2147483647 w 276"/>
                <a:gd name="T67" fmla="*/ 2147483647 h 570"/>
                <a:gd name="T68" fmla="*/ 2147483647 w 276"/>
                <a:gd name="T69" fmla="*/ 2147483647 h 570"/>
                <a:gd name="T70" fmla="*/ 2147483647 w 276"/>
                <a:gd name="T71" fmla="*/ 2147483647 h 570"/>
                <a:gd name="T72" fmla="*/ 2147483647 w 276"/>
                <a:gd name="T73" fmla="*/ 2147483647 h 570"/>
                <a:gd name="T74" fmla="*/ 2147483647 w 276"/>
                <a:gd name="T75" fmla="*/ 2147483647 h 570"/>
                <a:gd name="T76" fmla="*/ 2147483647 w 276"/>
                <a:gd name="T77" fmla="*/ 2147483647 h 570"/>
                <a:gd name="T78" fmla="*/ 2147483647 w 276"/>
                <a:gd name="T79" fmla="*/ 2147483647 h 570"/>
                <a:gd name="T80" fmla="*/ 2147483647 w 276"/>
                <a:gd name="T81" fmla="*/ 2147483647 h 570"/>
                <a:gd name="T82" fmla="*/ 2147483647 w 276"/>
                <a:gd name="T83" fmla="*/ 2147483647 h 570"/>
                <a:gd name="T84" fmla="*/ 2147483647 w 276"/>
                <a:gd name="T85" fmla="*/ 2147483647 h 570"/>
                <a:gd name="T86" fmla="*/ 2147483647 w 276"/>
                <a:gd name="T87" fmla="*/ 2147483647 h 570"/>
                <a:gd name="T88" fmla="*/ 2147483647 w 276"/>
                <a:gd name="T89" fmla="*/ 0 h 570"/>
                <a:gd name="T90" fmla="*/ 2147483647 w 276"/>
                <a:gd name="T91" fmla="*/ 2147483647 h 570"/>
                <a:gd name="T92" fmla="*/ 2147483647 w 276"/>
                <a:gd name="T93" fmla="*/ 2147483647 h 570"/>
                <a:gd name="T94" fmla="*/ 2147483647 w 276"/>
                <a:gd name="T95" fmla="*/ 2147483647 h 5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6"/>
                <a:gd name="T145" fmla="*/ 0 h 570"/>
                <a:gd name="T146" fmla="*/ 276 w 276"/>
                <a:gd name="T147" fmla="*/ 570 h 5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6" h="570">
                  <a:moveTo>
                    <a:pt x="42" y="60"/>
                  </a:moveTo>
                  <a:lnTo>
                    <a:pt x="60" y="66"/>
                  </a:lnTo>
                  <a:lnTo>
                    <a:pt x="60" y="78"/>
                  </a:lnTo>
                  <a:lnTo>
                    <a:pt x="54" y="90"/>
                  </a:lnTo>
                  <a:lnTo>
                    <a:pt x="54" y="126"/>
                  </a:lnTo>
                  <a:lnTo>
                    <a:pt x="60" y="138"/>
                  </a:lnTo>
                  <a:lnTo>
                    <a:pt x="60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48" y="210"/>
                  </a:lnTo>
                  <a:lnTo>
                    <a:pt x="48" y="216"/>
                  </a:lnTo>
                  <a:lnTo>
                    <a:pt x="24" y="234"/>
                  </a:lnTo>
                  <a:lnTo>
                    <a:pt x="0" y="258"/>
                  </a:lnTo>
                  <a:lnTo>
                    <a:pt x="0" y="300"/>
                  </a:lnTo>
                  <a:lnTo>
                    <a:pt x="12" y="300"/>
                  </a:lnTo>
                  <a:lnTo>
                    <a:pt x="12" y="330"/>
                  </a:lnTo>
                  <a:lnTo>
                    <a:pt x="24" y="330"/>
                  </a:lnTo>
                  <a:lnTo>
                    <a:pt x="42" y="336"/>
                  </a:lnTo>
                  <a:lnTo>
                    <a:pt x="54" y="348"/>
                  </a:lnTo>
                  <a:lnTo>
                    <a:pt x="54" y="390"/>
                  </a:lnTo>
                  <a:lnTo>
                    <a:pt x="60" y="390"/>
                  </a:lnTo>
                  <a:lnTo>
                    <a:pt x="66" y="396"/>
                  </a:lnTo>
                  <a:lnTo>
                    <a:pt x="90" y="408"/>
                  </a:lnTo>
                  <a:lnTo>
                    <a:pt x="96" y="420"/>
                  </a:lnTo>
                  <a:lnTo>
                    <a:pt x="102" y="426"/>
                  </a:lnTo>
                  <a:lnTo>
                    <a:pt x="108" y="450"/>
                  </a:lnTo>
                  <a:lnTo>
                    <a:pt x="114" y="492"/>
                  </a:lnTo>
                  <a:lnTo>
                    <a:pt x="126" y="540"/>
                  </a:lnTo>
                  <a:lnTo>
                    <a:pt x="138" y="570"/>
                  </a:lnTo>
                  <a:lnTo>
                    <a:pt x="144" y="564"/>
                  </a:lnTo>
                  <a:lnTo>
                    <a:pt x="156" y="564"/>
                  </a:lnTo>
                  <a:lnTo>
                    <a:pt x="186" y="534"/>
                  </a:lnTo>
                  <a:lnTo>
                    <a:pt x="186" y="510"/>
                  </a:lnTo>
                  <a:lnTo>
                    <a:pt x="174" y="486"/>
                  </a:lnTo>
                  <a:lnTo>
                    <a:pt x="174" y="468"/>
                  </a:lnTo>
                  <a:lnTo>
                    <a:pt x="192" y="450"/>
                  </a:lnTo>
                  <a:lnTo>
                    <a:pt x="198" y="450"/>
                  </a:lnTo>
                  <a:lnTo>
                    <a:pt x="204" y="438"/>
                  </a:lnTo>
                  <a:lnTo>
                    <a:pt x="210" y="432"/>
                  </a:lnTo>
                  <a:lnTo>
                    <a:pt x="216" y="420"/>
                  </a:lnTo>
                  <a:lnTo>
                    <a:pt x="222" y="414"/>
                  </a:lnTo>
                  <a:lnTo>
                    <a:pt x="234" y="408"/>
                  </a:lnTo>
                  <a:lnTo>
                    <a:pt x="246" y="408"/>
                  </a:lnTo>
                  <a:lnTo>
                    <a:pt x="270" y="396"/>
                  </a:lnTo>
                  <a:lnTo>
                    <a:pt x="276" y="390"/>
                  </a:lnTo>
                  <a:lnTo>
                    <a:pt x="276" y="384"/>
                  </a:lnTo>
                  <a:lnTo>
                    <a:pt x="264" y="372"/>
                  </a:lnTo>
                  <a:lnTo>
                    <a:pt x="258" y="372"/>
                  </a:lnTo>
                  <a:lnTo>
                    <a:pt x="264" y="330"/>
                  </a:lnTo>
                  <a:lnTo>
                    <a:pt x="252" y="330"/>
                  </a:lnTo>
                  <a:lnTo>
                    <a:pt x="240" y="300"/>
                  </a:lnTo>
                  <a:lnTo>
                    <a:pt x="228" y="294"/>
                  </a:lnTo>
                  <a:lnTo>
                    <a:pt x="222" y="306"/>
                  </a:lnTo>
                  <a:lnTo>
                    <a:pt x="216" y="294"/>
                  </a:lnTo>
                  <a:lnTo>
                    <a:pt x="198" y="294"/>
                  </a:lnTo>
                  <a:lnTo>
                    <a:pt x="186" y="288"/>
                  </a:lnTo>
                  <a:lnTo>
                    <a:pt x="180" y="282"/>
                  </a:lnTo>
                  <a:lnTo>
                    <a:pt x="168" y="276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234" y="186"/>
                  </a:lnTo>
                  <a:lnTo>
                    <a:pt x="240" y="174"/>
                  </a:lnTo>
                  <a:lnTo>
                    <a:pt x="240" y="156"/>
                  </a:lnTo>
                  <a:lnTo>
                    <a:pt x="234" y="144"/>
                  </a:lnTo>
                  <a:lnTo>
                    <a:pt x="216" y="126"/>
                  </a:lnTo>
                  <a:lnTo>
                    <a:pt x="204" y="120"/>
                  </a:lnTo>
                  <a:lnTo>
                    <a:pt x="198" y="120"/>
                  </a:lnTo>
                  <a:lnTo>
                    <a:pt x="198" y="102"/>
                  </a:lnTo>
                  <a:lnTo>
                    <a:pt x="204" y="90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22" y="66"/>
                  </a:lnTo>
                  <a:lnTo>
                    <a:pt x="228" y="60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40" y="30"/>
                  </a:lnTo>
                  <a:lnTo>
                    <a:pt x="240" y="18"/>
                  </a:lnTo>
                  <a:lnTo>
                    <a:pt x="228" y="18"/>
                  </a:lnTo>
                  <a:lnTo>
                    <a:pt x="222" y="30"/>
                  </a:lnTo>
                  <a:lnTo>
                    <a:pt x="210" y="36"/>
                  </a:lnTo>
                  <a:lnTo>
                    <a:pt x="204" y="48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74" y="54"/>
                  </a:lnTo>
                  <a:lnTo>
                    <a:pt x="162" y="42"/>
                  </a:lnTo>
                  <a:lnTo>
                    <a:pt x="174" y="30"/>
                  </a:lnTo>
                  <a:lnTo>
                    <a:pt x="174" y="24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26" y="6"/>
                  </a:lnTo>
                  <a:lnTo>
                    <a:pt x="108" y="12"/>
                  </a:lnTo>
                  <a:lnTo>
                    <a:pt x="96" y="18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42" y="6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6" name="Togo" descr="© INSCALE GmbH, 05.05.2010&#10;http://www.presentationload.com/">
              <a:extLst>
                <a:ext uri="{FF2B5EF4-FFF2-40B4-BE49-F238E27FC236}">
                  <a16:creationId xmlns:a16="http://schemas.microsoft.com/office/drawing/2014/main" id="{A145B26B-18F9-47E3-F7FD-6C63D7CFC177}"/>
                </a:ext>
              </a:extLst>
            </p:cNvPr>
            <p:cNvSpPr>
              <a:spLocks/>
            </p:cNvSpPr>
            <p:nvPr/>
          </p:nvSpPr>
          <p:spPr bwMode="gray">
            <a:xfrm>
              <a:off x="4230944" y="2880496"/>
              <a:ext cx="53365" cy="152686"/>
            </a:xfrm>
            <a:custGeom>
              <a:avLst/>
              <a:gdLst>
                <a:gd name="T0" fmla="*/ 2147483647 w 138"/>
                <a:gd name="T1" fmla="*/ 2147483647 h 402"/>
                <a:gd name="T2" fmla="*/ 2147483647 w 138"/>
                <a:gd name="T3" fmla="*/ 2147483647 h 402"/>
                <a:gd name="T4" fmla="*/ 2147483647 w 138"/>
                <a:gd name="T5" fmla="*/ 2147483647 h 402"/>
                <a:gd name="T6" fmla="*/ 2147483647 w 138"/>
                <a:gd name="T7" fmla="*/ 2147483647 h 402"/>
                <a:gd name="T8" fmla="*/ 2147483647 w 138"/>
                <a:gd name="T9" fmla="*/ 2147483647 h 402"/>
                <a:gd name="T10" fmla="*/ 2147483647 w 138"/>
                <a:gd name="T11" fmla="*/ 2147483647 h 402"/>
                <a:gd name="T12" fmla="*/ 2147483647 w 138"/>
                <a:gd name="T13" fmla="*/ 2147483647 h 402"/>
                <a:gd name="T14" fmla="*/ 2147483647 w 138"/>
                <a:gd name="T15" fmla="*/ 2147483647 h 402"/>
                <a:gd name="T16" fmla="*/ 2147483647 w 138"/>
                <a:gd name="T17" fmla="*/ 2147483647 h 402"/>
                <a:gd name="T18" fmla="*/ 2147483647 w 138"/>
                <a:gd name="T19" fmla="*/ 2147483647 h 402"/>
                <a:gd name="T20" fmla="*/ 2147483647 w 138"/>
                <a:gd name="T21" fmla="*/ 2147483647 h 402"/>
                <a:gd name="T22" fmla="*/ 2147483647 w 138"/>
                <a:gd name="T23" fmla="*/ 2147483647 h 402"/>
                <a:gd name="T24" fmla="*/ 2147483647 w 138"/>
                <a:gd name="T25" fmla="*/ 2147483647 h 402"/>
                <a:gd name="T26" fmla="*/ 2147483647 w 138"/>
                <a:gd name="T27" fmla="*/ 2147483647 h 402"/>
                <a:gd name="T28" fmla="*/ 2147483647 w 138"/>
                <a:gd name="T29" fmla="*/ 2147483647 h 402"/>
                <a:gd name="T30" fmla="*/ 2147483647 w 138"/>
                <a:gd name="T31" fmla="*/ 2147483647 h 402"/>
                <a:gd name="T32" fmla="*/ 2147483647 w 138"/>
                <a:gd name="T33" fmla="*/ 0 h 402"/>
                <a:gd name="T34" fmla="*/ 2147483647 w 138"/>
                <a:gd name="T35" fmla="*/ 0 h 402"/>
                <a:gd name="T36" fmla="*/ 2147483647 w 138"/>
                <a:gd name="T37" fmla="*/ 2147483647 h 402"/>
                <a:gd name="T38" fmla="*/ 0 w 138"/>
                <a:gd name="T39" fmla="*/ 2147483647 h 402"/>
                <a:gd name="T40" fmla="*/ 2147483647 w 138"/>
                <a:gd name="T41" fmla="*/ 2147483647 h 402"/>
                <a:gd name="T42" fmla="*/ 2147483647 w 138"/>
                <a:gd name="T43" fmla="*/ 2147483647 h 402"/>
                <a:gd name="T44" fmla="*/ 2147483647 w 138"/>
                <a:gd name="T45" fmla="*/ 2147483647 h 402"/>
                <a:gd name="T46" fmla="*/ 2147483647 w 138"/>
                <a:gd name="T47" fmla="*/ 2147483647 h 402"/>
                <a:gd name="T48" fmla="*/ 2147483647 w 138"/>
                <a:gd name="T49" fmla="*/ 2147483647 h 402"/>
                <a:gd name="T50" fmla="*/ 2147483647 w 138"/>
                <a:gd name="T51" fmla="*/ 2147483647 h 402"/>
                <a:gd name="T52" fmla="*/ 2147483647 w 138"/>
                <a:gd name="T53" fmla="*/ 2147483647 h 402"/>
                <a:gd name="T54" fmla="*/ 2147483647 w 138"/>
                <a:gd name="T55" fmla="*/ 2147483647 h 402"/>
                <a:gd name="T56" fmla="*/ 2147483647 w 138"/>
                <a:gd name="T57" fmla="*/ 2147483647 h 402"/>
                <a:gd name="T58" fmla="*/ 2147483647 w 138"/>
                <a:gd name="T59" fmla="*/ 2147483647 h 402"/>
                <a:gd name="T60" fmla="*/ 2147483647 w 138"/>
                <a:gd name="T61" fmla="*/ 2147483647 h 402"/>
                <a:gd name="T62" fmla="*/ 2147483647 w 138"/>
                <a:gd name="T63" fmla="*/ 2147483647 h 402"/>
                <a:gd name="T64" fmla="*/ 2147483647 w 138"/>
                <a:gd name="T65" fmla="*/ 2147483647 h 402"/>
                <a:gd name="T66" fmla="*/ 2147483647 w 138"/>
                <a:gd name="T67" fmla="*/ 2147483647 h 402"/>
                <a:gd name="T68" fmla="*/ 2147483647 w 138"/>
                <a:gd name="T69" fmla="*/ 2147483647 h 402"/>
                <a:gd name="T70" fmla="*/ 2147483647 w 138"/>
                <a:gd name="T71" fmla="*/ 2147483647 h 402"/>
                <a:gd name="T72" fmla="*/ 2147483647 w 138"/>
                <a:gd name="T73" fmla="*/ 2147483647 h 402"/>
                <a:gd name="T74" fmla="*/ 2147483647 w 138"/>
                <a:gd name="T75" fmla="*/ 2147483647 h 402"/>
                <a:gd name="T76" fmla="*/ 2147483647 w 138"/>
                <a:gd name="T77" fmla="*/ 2147483647 h 402"/>
                <a:gd name="T78" fmla="*/ 2147483647 w 138"/>
                <a:gd name="T79" fmla="*/ 2147483647 h 402"/>
                <a:gd name="T80" fmla="*/ 2147483647 w 138"/>
                <a:gd name="T81" fmla="*/ 2147483647 h 402"/>
                <a:gd name="T82" fmla="*/ 2147483647 w 138"/>
                <a:gd name="T83" fmla="*/ 2147483647 h 402"/>
                <a:gd name="T84" fmla="*/ 2147483647 w 138"/>
                <a:gd name="T85" fmla="*/ 2147483647 h 402"/>
                <a:gd name="T86" fmla="*/ 2147483647 w 138"/>
                <a:gd name="T87" fmla="*/ 2147483647 h 402"/>
                <a:gd name="T88" fmla="*/ 2147483647 w 138"/>
                <a:gd name="T89" fmla="*/ 2147483647 h 402"/>
                <a:gd name="T90" fmla="*/ 2147483647 w 138"/>
                <a:gd name="T91" fmla="*/ 2147483647 h 402"/>
                <a:gd name="T92" fmla="*/ 2147483647 w 138"/>
                <a:gd name="T93" fmla="*/ 2147483647 h 402"/>
                <a:gd name="T94" fmla="*/ 2147483647 w 138"/>
                <a:gd name="T95" fmla="*/ 2147483647 h 402"/>
                <a:gd name="T96" fmla="*/ 2147483647 w 138"/>
                <a:gd name="T97" fmla="*/ 2147483647 h 402"/>
                <a:gd name="T98" fmla="*/ 2147483647 w 138"/>
                <a:gd name="T99" fmla="*/ 2147483647 h 402"/>
                <a:gd name="T100" fmla="*/ 2147483647 w 138"/>
                <a:gd name="T101" fmla="*/ 2147483647 h 402"/>
                <a:gd name="T102" fmla="*/ 2147483647 w 138"/>
                <a:gd name="T103" fmla="*/ 2147483647 h 4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8"/>
                <a:gd name="T157" fmla="*/ 0 h 402"/>
                <a:gd name="T158" fmla="*/ 138 w 138"/>
                <a:gd name="T159" fmla="*/ 402 h 4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8" h="402">
                  <a:moveTo>
                    <a:pt x="126" y="354"/>
                  </a:moveTo>
                  <a:lnTo>
                    <a:pt x="120" y="288"/>
                  </a:lnTo>
                  <a:lnTo>
                    <a:pt x="132" y="282"/>
                  </a:lnTo>
                  <a:lnTo>
                    <a:pt x="120" y="270"/>
                  </a:lnTo>
                  <a:lnTo>
                    <a:pt x="120" y="210"/>
                  </a:lnTo>
                  <a:lnTo>
                    <a:pt x="132" y="198"/>
                  </a:lnTo>
                  <a:lnTo>
                    <a:pt x="126" y="186"/>
                  </a:lnTo>
                  <a:lnTo>
                    <a:pt x="126" y="156"/>
                  </a:lnTo>
                  <a:lnTo>
                    <a:pt x="120" y="144"/>
                  </a:lnTo>
                  <a:lnTo>
                    <a:pt x="108" y="132"/>
                  </a:lnTo>
                  <a:lnTo>
                    <a:pt x="108" y="90"/>
                  </a:lnTo>
                  <a:lnTo>
                    <a:pt x="78" y="60"/>
                  </a:lnTo>
                  <a:lnTo>
                    <a:pt x="66" y="54"/>
                  </a:lnTo>
                  <a:lnTo>
                    <a:pt x="66" y="24"/>
                  </a:lnTo>
                  <a:lnTo>
                    <a:pt x="72" y="6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12" y="18"/>
                  </a:lnTo>
                  <a:lnTo>
                    <a:pt x="0" y="30"/>
                  </a:lnTo>
                  <a:lnTo>
                    <a:pt x="36" y="54"/>
                  </a:lnTo>
                  <a:lnTo>
                    <a:pt x="24" y="132"/>
                  </a:lnTo>
                  <a:lnTo>
                    <a:pt x="36" y="120"/>
                  </a:lnTo>
                  <a:lnTo>
                    <a:pt x="42" y="120"/>
                  </a:lnTo>
                  <a:lnTo>
                    <a:pt x="48" y="126"/>
                  </a:lnTo>
                  <a:lnTo>
                    <a:pt x="48" y="150"/>
                  </a:lnTo>
                  <a:lnTo>
                    <a:pt x="42" y="162"/>
                  </a:lnTo>
                  <a:lnTo>
                    <a:pt x="54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36" y="192"/>
                  </a:lnTo>
                  <a:lnTo>
                    <a:pt x="42" y="198"/>
                  </a:lnTo>
                  <a:lnTo>
                    <a:pt x="54" y="204"/>
                  </a:lnTo>
                  <a:lnTo>
                    <a:pt x="60" y="210"/>
                  </a:lnTo>
                  <a:lnTo>
                    <a:pt x="60" y="222"/>
                  </a:lnTo>
                  <a:lnTo>
                    <a:pt x="54" y="22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48" y="294"/>
                  </a:lnTo>
                  <a:lnTo>
                    <a:pt x="54" y="294"/>
                  </a:lnTo>
                  <a:lnTo>
                    <a:pt x="60" y="300"/>
                  </a:lnTo>
                  <a:lnTo>
                    <a:pt x="60" y="312"/>
                  </a:lnTo>
                  <a:lnTo>
                    <a:pt x="54" y="324"/>
                  </a:lnTo>
                  <a:lnTo>
                    <a:pt x="54" y="336"/>
                  </a:lnTo>
                  <a:lnTo>
                    <a:pt x="66" y="378"/>
                  </a:lnTo>
                  <a:lnTo>
                    <a:pt x="96" y="402"/>
                  </a:lnTo>
                  <a:lnTo>
                    <a:pt x="108" y="396"/>
                  </a:lnTo>
                  <a:lnTo>
                    <a:pt x="120" y="384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26" y="360"/>
                  </a:lnTo>
                  <a:lnTo>
                    <a:pt x="126" y="35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7" name="Tha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C96B12C9-F514-B842-4A89-6424EA7BE0B0}"/>
                </a:ext>
              </a:extLst>
            </p:cNvPr>
            <p:cNvSpPr>
              <a:spLocks/>
            </p:cNvSpPr>
            <p:nvPr/>
          </p:nvSpPr>
          <p:spPr bwMode="gray">
            <a:xfrm>
              <a:off x="6829542" y="2594397"/>
              <a:ext cx="234215" cy="450643"/>
            </a:xfrm>
            <a:custGeom>
              <a:avLst/>
              <a:gdLst>
                <a:gd name="T0" fmla="*/ 2147483647 w 618"/>
                <a:gd name="T1" fmla="*/ 2147483647 h 1188"/>
                <a:gd name="T2" fmla="*/ 2147483647 w 618"/>
                <a:gd name="T3" fmla="*/ 2147483647 h 1188"/>
                <a:gd name="T4" fmla="*/ 2147483647 w 618"/>
                <a:gd name="T5" fmla="*/ 2147483647 h 1188"/>
                <a:gd name="T6" fmla="*/ 2147483647 w 618"/>
                <a:gd name="T7" fmla="*/ 2147483647 h 1188"/>
                <a:gd name="T8" fmla="*/ 2147483647 w 618"/>
                <a:gd name="T9" fmla="*/ 2147483647 h 1188"/>
                <a:gd name="T10" fmla="*/ 2147483647 w 618"/>
                <a:gd name="T11" fmla="*/ 2147483647 h 1188"/>
                <a:gd name="T12" fmla="*/ 2147483647 w 618"/>
                <a:gd name="T13" fmla="*/ 2147483647 h 1188"/>
                <a:gd name="T14" fmla="*/ 2147483647 w 618"/>
                <a:gd name="T15" fmla="*/ 2147483647 h 1188"/>
                <a:gd name="T16" fmla="*/ 2147483647 w 618"/>
                <a:gd name="T17" fmla="*/ 2147483647 h 1188"/>
                <a:gd name="T18" fmla="*/ 2147483647 w 618"/>
                <a:gd name="T19" fmla="*/ 2147483647 h 1188"/>
                <a:gd name="T20" fmla="*/ 2147483647 w 618"/>
                <a:gd name="T21" fmla="*/ 2147483647 h 1188"/>
                <a:gd name="T22" fmla="*/ 2147483647 w 618"/>
                <a:gd name="T23" fmla="*/ 2147483647 h 1188"/>
                <a:gd name="T24" fmla="*/ 2147483647 w 618"/>
                <a:gd name="T25" fmla="*/ 0 h 1188"/>
                <a:gd name="T26" fmla="*/ 2147483647 w 618"/>
                <a:gd name="T27" fmla="*/ 2147483647 h 1188"/>
                <a:gd name="T28" fmla="*/ 2147483647 w 618"/>
                <a:gd name="T29" fmla="*/ 2147483647 h 1188"/>
                <a:gd name="T30" fmla="*/ 2147483647 w 618"/>
                <a:gd name="T31" fmla="*/ 2147483647 h 1188"/>
                <a:gd name="T32" fmla="*/ 0 w 618"/>
                <a:gd name="T33" fmla="*/ 2147483647 h 1188"/>
                <a:gd name="T34" fmla="*/ 2147483647 w 618"/>
                <a:gd name="T35" fmla="*/ 2147483647 h 1188"/>
                <a:gd name="T36" fmla="*/ 2147483647 w 618"/>
                <a:gd name="T37" fmla="*/ 2147483647 h 1188"/>
                <a:gd name="T38" fmla="*/ 2147483647 w 618"/>
                <a:gd name="T39" fmla="*/ 2147483647 h 1188"/>
                <a:gd name="T40" fmla="*/ 2147483647 w 618"/>
                <a:gd name="T41" fmla="*/ 2147483647 h 1188"/>
                <a:gd name="T42" fmla="*/ 2147483647 w 618"/>
                <a:gd name="T43" fmla="*/ 2147483647 h 1188"/>
                <a:gd name="T44" fmla="*/ 2147483647 w 618"/>
                <a:gd name="T45" fmla="*/ 2147483647 h 1188"/>
                <a:gd name="T46" fmla="*/ 2147483647 w 618"/>
                <a:gd name="T47" fmla="*/ 2147483647 h 1188"/>
                <a:gd name="T48" fmla="*/ 2147483647 w 618"/>
                <a:gd name="T49" fmla="*/ 2147483647 h 1188"/>
                <a:gd name="T50" fmla="*/ 2147483647 w 618"/>
                <a:gd name="T51" fmla="*/ 2147483647 h 1188"/>
                <a:gd name="T52" fmla="*/ 2147483647 w 618"/>
                <a:gd name="T53" fmla="*/ 2147483647 h 1188"/>
                <a:gd name="T54" fmla="*/ 2147483647 w 618"/>
                <a:gd name="T55" fmla="*/ 2147483647 h 1188"/>
                <a:gd name="T56" fmla="*/ 2147483647 w 618"/>
                <a:gd name="T57" fmla="*/ 2147483647 h 1188"/>
                <a:gd name="T58" fmla="*/ 2147483647 w 618"/>
                <a:gd name="T59" fmla="*/ 2147483647 h 1188"/>
                <a:gd name="T60" fmla="*/ 2147483647 w 618"/>
                <a:gd name="T61" fmla="*/ 2147483647 h 1188"/>
                <a:gd name="T62" fmla="*/ 2147483647 w 618"/>
                <a:gd name="T63" fmla="*/ 2147483647 h 1188"/>
                <a:gd name="T64" fmla="*/ 2147483647 w 618"/>
                <a:gd name="T65" fmla="*/ 2147483647 h 1188"/>
                <a:gd name="T66" fmla="*/ 2147483647 w 618"/>
                <a:gd name="T67" fmla="*/ 2147483647 h 1188"/>
                <a:gd name="T68" fmla="*/ 2147483647 w 618"/>
                <a:gd name="T69" fmla="*/ 2147483647 h 1188"/>
                <a:gd name="T70" fmla="*/ 2147483647 w 618"/>
                <a:gd name="T71" fmla="*/ 2147483647 h 1188"/>
                <a:gd name="T72" fmla="*/ 2147483647 w 618"/>
                <a:gd name="T73" fmla="*/ 2147483647 h 1188"/>
                <a:gd name="T74" fmla="*/ 2147483647 w 618"/>
                <a:gd name="T75" fmla="*/ 2147483647 h 1188"/>
                <a:gd name="T76" fmla="*/ 2147483647 w 618"/>
                <a:gd name="T77" fmla="*/ 2147483647 h 1188"/>
                <a:gd name="T78" fmla="*/ 2147483647 w 618"/>
                <a:gd name="T79" fmla="*/ 2147483647 h 1188"/>
                <a:gd name="T80" fmla="*/ 2147483647 w 618"/>
                <a:gd name="T81" fmla="*/ 2147483647 h 1188"/>
                <a:gd name="T82" fmla="*/ 2147483647 w 618"/>
                <a:gd name="T83" fmla="*/ 2147483647 h 1188"/>
                <a:gd name="T84" fmla="*/ 2147483647 w 618"/>
                <a:gd name="T85" fmla="*/ 2147483647 h 1188"/>
                <a:gd name="T86" fmla="*/ 2147483647 w 618"/>
                <a:gd name="T87" fmla="*/ 2147483647 h 1188"/>
                <a:gd name="T88" fmla="*/ 2147483647 w 618"/>
                <a:gd name="T89" fmla="*/ 2147483647 h 1188"/>
                <a:gd name="T90" fmla="*/ 2147483647 w 618"/>
                <a:gd name="T91" fmla="*/ 2147483647 h 1188"/>
                <a:gd name="T92" fmla="*/ 2147483647 w 618"/>
                <a:gd name="T93" fmla="*/ 2147483647 h 1188"/>
                <a:gd name="T94" fmla="*/ 2147483647 w 618"/>
                <a:gd name="T95" fmla="*/ 2147483647 h 1188"/>
                <a:gd name="T96" fmla="*/ 2147483647 w 618"/>
                <a:gd name="T97" fmla="*/ 2147483647 h 1188"/>
                <a:gd name="T98" fmla="*/ 2147483647 w 618"/>
                <a:gd name="T99" fmla="*/ 2147483647 h 1188"/>
                <a:gd name="T100" fmla="*/ 2147483647 w 618"/>
                <a:gd name="T101" fmla="*/ 2147483647 h 1188"/>
                <a:gd name="T102" fmla="*/ 2147483647 w 618"/>
                <a:gd name="T103" fmla="*/ 2147483647 h 1188"/>
                <a:gd name="T104" fmla="*/ 2147483647 w 618"/>
                <a:gd name="T105" fmla="*/ 2147483647 h 1188"/>
                <a:gd name="T106" fmla="*/ 2147483647 w 618"/>
                <a:gd name="T107" fmla="*/ 2147483647 h 1188"/>
                <a:gd name="T108" fmla="*/ 2147483647 w 618"/>
                <a:gd name="T109" fmla="*/ 2147483647 h 1188"/>
                <a:gd name="T110" fmla="*/ 2147483647 w 618"/>
                <a:gd name="T111" fmla="*/ 2147483647 h 1188"/>
                <a:gd name="T112" fmla="*/ 2147483647 w 618"/>
                <a:gd name="T113" fmla="*/ 2147483647 h 1188"/>
                <a:gd name="T114" fmla="*/ 2147483647 w 618"/>
                <a:gd name="T115" fmla="*/ 2147483647 h 1188"/>
                <a:gd name="T116" fmla="*/ 2147483647 w 618"/>
                <a:gd name="T117" fmla="*/ 2147483647 h 11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18"/>
                <a:gd name="T178" fmla="*/ 0 h 1188"/>
                <a:gd name="T179" fmla="*/ 618 w 618"/>
                <a:gd name="T180" fmla="*/ 1188 h 11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18" h="1188">
                  <a:moveTo>
                    <a:pt x="588" y="426"/>
                  </a:moveTo>
                  <a:lnTo>
                    <a:pt x="588" y="420"/>
                  </a:lnTo>
                  <a:lnTo>
                    <a:pt x="594" y="414"/>
                  </a:lnTo>
                  <a:lnTo>
                    <a:pt x="606" y="390"/>
                  </a:lnTo>
                  <a:lnTo>
                    <a:pt x="594" y="378"/>
                  </a:lnTo>
                  <a:lnTo>
                    <a:pt x="594" y="372"/>
                  </a:lnTo>
                  <a:lnTo>
                    <a:pt x="588" y="378"/>
                  </a:lnTo>
                  <a:lnTo>
                    <a:pt x="588" y="366"/>
                  </a:lnTo>
                  <a:lnTo>
                    <a:pt x="582" y="360"/>
                  </a:lnTo>
                  <a:lnTo>
                    <a:pt x="582" y="354"/>
                  </a:lnTo>
                  <a:lnTo>
                    <a:pt x="546" y="31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28" y="240"/>
                  </a:lnTo>
                  <a:lnTo>
                    <a:pt x="510" y="222"/>
                  </a:lnTo>
                  <a:lnTo>
                    <a:pt x="498" y="216"/>
                  </a:lnTo>
                  <a:lnTo>
                    <a:pt x="480" y="204"/>
                  </a:lnTo>
                  <a:lnTo>
                    <a:pt x="468" y="192"/>
                  </a:lnTo>
                  <a:lnTo>
                    <a:pt x="468" y="180"/>
                  </a:lnTo>
                  <a:lnTo>
                    <a:pt x="462" y="174"/>
                  </a:lnTo>
                  <a:lnTo>
                    <a:pt x="438" y="174"/>
                  </a:lnTo>
                  <a:lnTo>
                    <a:pt x="426" y="168"/>
                  </a:lnTo>
                  <a:lnTo>
                    <a:pt x="420" y="162"/>
                  </a:lnTo>
                  <a:lnTo>
                    <a:pt x="402" y="162"/>
                  </a:lnTo>
                  <a:lnTo>
                    <a:pt x="396" y="168"/>
                  </a:lnTo>
                  <a:lnTo>
                    <a:pt x="396" y="180"/>
                  </a:lnTo>
                  <a:lnTo>
                    <a:pt x="378" y="198"/>
                  </a:lnTo>
                  <a:lnTo>
                    <a:pt x="360" y="198"/>
                  </a:lnTo>
                  <a:lnTo>
                    <a:pt x="336" y="186"/>
                  </a:lnTo>
                  <a:lnTo>
                    <a:pt x="330" y="180"/>
                  </a:lnTo>
                  <a:lnTo>
                    <a:pt x="318" y="180"/>
                  </a:lnTo>
                  <a:lnTo>
                    <a:pt x="312" y="186"/>
                  </a:lnTo>
                  <a:lnTo>
                    <a:pt x="306" y="198"/>
                  </a:lnTo>
                  <a:lnTo>
                    <a:pt x="294" y="210"/>
                  </a:lnTo>
                  <a:lnTo>
                    <a:pt x="294" y="216"/>
                  </a:lnTo>
                  <a:lnTo>
                    <a:pt x="288" y="222"/>
                  </a:lnTo>
                  <a:lnTo>
                    <a:pt x="264" y="234"/>
                  </a:lnTo>
                  <a:lnTo>
                    <a:pt x="246" y="234"/>
                  </a:lnTo>
                  <a:lnTo>
                    <a:pt x="246" y="222"/>
                  </a:lnTo>
                  <a:lnTo>
                    <a:pt x="270" y="174"/>
                  </a:lnTo>
                  <a:lnTo>
                    <a:pt x="270" y="162"/>
                  </a:lnTo>
                  <a:lnTo>
                    <a:pt x="264" y="156"/>
                  </a:lnTo>
                  <a:lnTo>
                    <a:pt x="252" y="156"/>
                  </a:lnTo>
                  <a:lnTo>
                    <a:pt x="264" y="144"/>
                  </a:lnTo>
                  <a:lnTo>
                    <a:pt x="270" y="132"/>
                  </a:lnTo>
                  <a:lnTo>
                    <a:pt x="270" y="120"/>
                  </a:lnTo>
                  <a:lnTo>
                    <a:pt x="264" y="108"/>
                  </a:lnTo>
                  <a:lnTo>
                    <a:pt x="258" y="102"/>
                  </a:lnTo>
                  <a:lnTo>
                    <a:pt x="264" y="96"/>
                  </a:lnTo>
                  <a:lnTo>
                    <a:pt x="264" y="66"/>
                  </a:lnTo>
                  <a:lnTo>
                    <a:pt x="252" y="60"/>
                  </a:lnTo>
                  <a:lnTo>
                    <a:pt x="246" y="60"/>
                  </a:lnTo>
                  <a:lnTo>
                    <a:pt x="240" y="66"/>
                  </a:lnTo>
                  <a:lnTo>
                    <a:pt x="228" y="66"/>
                  </a:lnTo>
                  <a:lnTo>
                    <a:pt x="228" y="78"/>
                  </a:lnTo>
                  <a:lnTo>
                    <a:pt x="210" y="78"/>
                  </a:lnTo>
                  <a:lnTo>
                    <a:pt x="204" y="72"/>
                  </a:lnTo>
                  <a:lnTo>
                    <a:pt x="198" y="60"/>
                  </a:lnTo>
                  <a:lnTo>
                    <a:pt x="198" y="36"/>
                  </a:lnTo>
                  <a:lnTo>
                    <a:pt x="204" y="30"/>
                  </a:lnTo>
                  <a:lnTo>
                    <a:pt x="204" y="18"/>
                  </a:lnTo>
                  <a:lnTo>
                    <a:pt x="198" y="12"/>
                  </a:lnTo>
                  <a:lnTo>
                    <a:pt x="186" y="12"/>
                  </a:lnTo>
                  <a:lnTo>
                    <a:pt x="174" y="6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32" y="6"/>
                  </a:lnTo>
                  <a:lnTo>
                    <a:pt x="126" y="6"/>
                  </a:lnTo>
                  <a:lnTo>
                    <a:pt x="120" y="30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2"/>
                  </a:lnTo>
                  <a:lnTo>
                    <a:pt x="84" y="54"/>
                  </a:lnTo>
                  <a:lnTo>
                    <a:pt x="78" y="60"/>
                  </a:lnTo>
                  <a:lnTo>
                    <a:pt x="66" y="60"/>
                  </a:lnTo>
                  <a:lnTo>
                    <a:pt x="54" y="54"/>
                  </a:lnTo>
                  <a:lnTo>
                    <a:pt x="24" y="54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6" y="120"/>
                  </a:lnTo>
                  <a:lnTo>
                    <a:pt x="24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0" y="162"/>
                  </a:lnTo>
                  <a:lnTo>
                    <a:pt x="24" y="186"/>
                  </a:lnTo>
                  <a:lnTo>
                    <a:pt x="36" y="192"/>
                  </a:lnTo>
                  <a:lnTo>
                    <a:pt x="30" y="216"/>
                  </a:lnTo>
                  <a:lnTo>
                    <a:pt x="36" y="216"/>
                  </a:lnTo>
                  <a:lnTo>
                    <a:pt x="36" y="222"/>
                  </a:lnTo>
                  <a:lnTo>
                    <a:pt x="42" y="234"/>
                  </a:lnTo>
                  <a:lnTo>
                    <a:pt x="60" y="252"/>
                  </a:lnTo>
                  <a:lnTo>
                    <a:pt x="72" y="258"/>
                  </a:lnTo>
                  <a:lnTo>
                    <a:pt x="84" y="270"/>
                  </a:lnTo>
                  <a:lnTo>
                    <a:pt x="96" y="276"/>
                  </a:lnTo>
                  <a:lnTo>
                    <a:pt x="102" y="282"/>
                  </a:lnTo>
                  <a:lnTo>
                    <a:pt x="102" y="288"/>
                  </a:lnTo>
                  <a:lnTo>
                    <a:pt x="96" y="288"/>
                  </a:lnTo>
                  <a:lnTo>
                    <a:pt x="96" y="306"/>
                  </a:lnTo>
                  <a:lnTo>
                    <a:pt x="102" y="318"/>
                  </a:lnTo>
                  <a:lnTo>
                    <a:pt x="108" y="324"/>
                  </a:lnTo>
                  <a:lnTo>
                    <a:pt x="114" y="324"/>
                  </a:lnTo>
                  <a:lnTo>
                    <a:pt x="120" y="318"/>
                  </a:lnTo>
                  <a:lnTo>
                    <a:pt x="126" y="324"/>
                  </a:lnTo>
                  <a:lnTo>
                    <a:pt x="126" y="342"/>
                  </a:lnTo>
                  <a:lnTo>
                    <a:pt x="120" y="348"/>
                  </a:lnTo>
                  <a:lnTo>
                    <a:pt x="108" y="348"/>
                  </a:lnTo>
                  <a:lnTo>
                    <a:pt x="114" y="360"/>
                  </a:lnTo>
                  <a:lnTo>
                    <a:pt x="114" y="384"/>
                  </a:lnTo>
                  <a:lnTo>
                    <a:pt x="108" y="396"/>
                  </a:lnTo>
                  <a:lnTo>
                    <a:pt x="102" y="402"/>
                  </a:lnTo>
                  <a:lnTo>
                    <a:pt x="84" y="438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96" y="456"/>
                  </a:lnTo>
                  <a:lnTo>
                    <a:pt x="102" y="468"/>
                  </a:lnTo>
                  <a:lnTo>
                    <a:pt x="108" y="474"/>
                  </a:lnTo>
                  <a:lnTo>
                    <a:pt x="114" y="486"/>
                  </a:lnTo>
                  <a:lnTo>
                    <a:pt x="156" y="528"/>
                  </a:lnTo>
                  <a:lnTo>
                    <a:pt x="162" y="540"/>
                  </a:lnTo>
                  <a:lnTo>
                    <a:pt x="162" y="570"/>
                  </a:lnTo>
                  <a:lnTo>
                    <a:pt x="168" y="588"/>
                  </a:lnTo>
                  <a:lnTo>
                    <a:pt x="168" y="612"/>
                  </a:lnTo>
                  <a:lnTo>
                    <a:pt x="192" y="636"/>
                  </a:lnTo>
                  <a:lnTo>
                    <a:pt x="192" y="660"/>
                  </a:lnTo>
                  <a:lnTo>
                    <a:pt x="198" y="672"/>
                  </a:lnTo>
                  <a:lnTo>
                    <a:pt x="198" y="702"/>
                  </a:lnTo>
                  <a:lnTo>
                    <a:pt x="192" y="714"/>
                  </a:lnTo>
                  <a:lnTo>
                    <a:pt x="192" y="732"/>
                  </a:lnTo>
                  <a:lnTo>
                    <a:pt x="174" y="768"/>
                  </a:lnTo>
                  <a:lnTo>
                    <a:pt x="156" y="786"/>
                  </a:lnTo>
                  <a:lnTo>
                    <a:pt x="156" y="798"/>
                  </a:lnTo>
                  <a:lnTo>
                    <a:pt x="162" y="804"/>
                  </a:lnTo>
                  <a:lnTo>
                    <a:pt x="162" y="816"/>
                  </a:lnTo>
                  <a:lnTo>
                    <a:pt x="156" y="828"/>
                  </a:lnTo>
                  <a:lnTo>
                    <a:pt x="150" y="834"/>
                  </a:lnTo>
                  <a:lnTo>
                    <a:pt x="144" y="846"/>
                  </a:lnTo>
                  <a:lnTo>
                    <a:pt x="144" y="852"/>
                  </a:lnTo>
                  <a:lnTo>
                    <a:pt x="138" y="858"/>
                  </a:lnTo>
                  <a:lnTo>
                    <a:pt x="132" y="876"/>
                  </a:lnTo>
                  <a:lnTo>
                    <a:pt x="126" y="888"/>
                  </a:lnTo>
                  <a:lnTo>
                    <a:pt x="126" y="906"/>
                  </a:lnTo>
                  <a:lnTo>
                    <a:pt x="120" y="918"/>
                  </a:lnTo>
                  <a:lnTo>
                    <a:pt x="120" y="966"/>
                  </a:lnTo>
                  <a:lnTo>
                    <a:pt x="126" y="978"/>
                  </a:lnTo>
                  <a:lnTo>
                    <a:pt x="126" y="1008"/>
                  </a:lnTo>
                  <a:lnTo>
                    <a:pt x="132" y="1014"/>
                  </a:lnTo>
                  <a:lnTo>
                    <a:pt x="132" y="1020"/>
                  </a:lnTo>
                  <a:lnTo>
                    <a:pt x="138" y="1020"/>
                  </a:lnTo>
                  <a:lnTo>
                    <a:pt x="138" y="1002"/>
                  </a:lnTo>
                  <a:lnTo>
                    <a:pt x="144" y="990"/>
                  </a:lnTo>
                  <a:lnTo>
                    <a:pt x="144" y="978"/>
                  </a:lnTo>
                  <a:lnTo>
                    <a:pt x="150" y="972"/>
                  </a:lnTo>
                  <a:lnTo>
                    <a:pt x="150" y="996"/>
                  </a:lnTo>
                  <a:lnTo>
                    <a:pt x="162" y="996"/>
                  </a:lnTo>
                  <a:lnTo>
                    <a:pt x="186" y="1020"/>
                  </a:lnTo>
                  <a:lnTo>
                    <a:pt x="192" y="1032"/>
                  </a:lnTo>
                  <a:lnTo>
                    <a:pt x="198" y="1038"/>
                  </a:lnTo>
                  <a:lnTo>
                    <a:pt x="198" y="1044"/>
                  </a:lnTo>
                  <a:lnTo>
                    <a:pt x="228" y="1074"/>
                  </a:lnTo>
                  <a:lnTo>
                    <a:pt x="228" y="1098"/>
                  </a:lnTo>
                  <a:lnTo>
                    <a:pt x="234" y="1110"/>
                  </a:lnTo>
                  <a:lnTo>
                    <a:pt x="246" y="1128"/>
                  </a:lnTo>
                  <a:lnTo>
                    <a:pt x="264" y="1146"/>
                  </a:lnTo>
                  <a:lnTo>
                    <a:pt x="270" y="1140"/>
                  </a:lnTo>
                  <a:lnTo>
                    <a:pt x="276" y="1128"/>
                  </a:lnTo>
                  <a:lnTo>
                    <a:pt x="270" y="1122"/>
                  </a:lnTo>
                  <a:lnTo>
                    <a:pt x="270" y="1110"/>
                  </a:lnTo>
                  <a:lnTo>
                    <a:pt x="276" y="1104"/>
                  </a:lnTo>
                  <a:lnTo>
                    <a:pt x="288" y="1104"/>
                  </a:lnTo>
                  <a:lnTo>
                    <a:pt x="294" y="1116"/>
                  </a:lnTo>
                  <a:lnTo>
                    <a:pt x="294" y="1122"/>
                  </a:lnTo>
                  <a:lnTo>
                    <a:pt x="312" y="1122"/>
                  </a:lnTo>
                  <a:lnTo>
                    <a:pt x="324" y="1128"/>
                  </a:lnTo>
                  <a:lnTo>
                    <a:pt x="330" y="1134"/>
                  </a:lnTo>
                  <a:lnTo>
                    <a:pt x="330" y="1146"/>
                  </a:lnTo>
                  <a:lnTo>
                    <a:pt x="342" y="1146"/>
                  </a:lnTo>
                  <a:lnTo>
                    <a:pt x="342" y="1158"/>
                  </a:lnTo>
                  <a:lnTo>
                    <a:pt x="330" y="1170"/>
                  </a:lnTo>
                  <a:lnTo>
                    <a:pt x="330" y="1176"/>
                  </a:lnTo>
                  <a:lnTo>
                    <a:pt x="336" y="1182"/>
                  </a:lnTo>
                  <a:lnTo>
                    <a:pt x="354" y="1182"/>
                  </a:lnTo>
                  <a:lnTo>
                    <a:pt x="354" y="1176"/>
                  </a:lnTo>
                  <a:lnTo>
                    <a:pt x="366" y="1176"/>
                  </a:lnTo>
                  <a:lnTo>
                    <a:pt x="372" y="1170"/>
                  </a:lnTo>
                  <a:lnTo>
                    <a:pt x="378" y="1170"/>
                  </a:lnTo>
                  <a:lnTo>
                    <a:pt x="396" y="1188"/>
                  </a:lnTo>
                  <a:lnTo>
                    <a:pt x="402" y="1182"/>
                  </a:lnTo>
                  <a:lnTo>
                    <a:pt x="402" y="1176"/>
                  </a:lnTo>
                  <a:lnTo>
                    <a:pt x="408" y="1164"/>
                  </a:lnTo>
                  <a:lnTo>
                    <a:pt x="414" y="1158"/>
                  </a:lnTo>
                  <a:lnTo>
                    <a:pt x="420" y="1146"/>
                  </a:lnTo>
                  <a:lnTo>
                    <a:pt x="396" y="1134"/>
                  </a:lnTo>
                  <a:lnTo>
                    <a:pt x="390" y="1128"/>
                  </a:lnTo>
                  <a:lnTo>
                    <a:pt x="390" y="1116"/>
                  </a:lnTo>
                  <a:lnTo>
                    <a:pt x="384" y="1104"/>
                  </a:lnTo>
                  <a:lnTo>
                    <a:pt x="384" y="1092"/>
                  </a:lnTo>
                  <a:lnTo>
                    <a:pt x="378" y="1080"/>
                  </a:lnTo>
                  <a:lnTo>
                    <a:pt x="372" y="1074"/>
                  </a:lnTo>
                  <a:lnTo>
                    <a:pt x="354" y="1074"/>
                  </a:lnTo>
                  <a:lnTo>
                    <a:pt x="342" y="1080"/>
                  </a:lnTo>
                  <a:lnTo>
                    <a:pt x="336" y="1086"/>
                  </a:lnTo>
                  <a:lnTo>
                    <a:pt x="318" y="1086"/>
                  </a:lnTo>
                  <a:lnTo>
                    <a:pt x="312" y="1080"/>
                  </a:lnTo>
                  <a:lnTo>
                    <a:pt x="306" y="1068"/>
                  </a:lnTo>
                  <a:lnTo>
                    <a:pt x="306" y="1056"/>
                  </a:lnTo>
                  <a:lnTo>
                    <a:pt x="294" y="1032"/>
                  </a:lnTo>
                  <a:lnTo>
                    <a:pt x="288" y="1032"/>
                  </a:lnTo>
                  <a:lnTo>
                    <a:pt x="288" y="1050"/>
                  </a:lnTo>
                  <a:lnTo>
                    <a:pt x="282" y="1056"/>
                  </a:lnTo>
                  <a:lnTo>
                    <a:pt x="276" y="1056"/>
                  </a:lnTo>
                  <a:lnTo>
                    <a:pt x="270" y="1044"/>
                  </a:lnTo>
                  <a:lnTo>
                    <a:pt x="264" y="1038"/>
                  </a:lnTo>
                  <a:lnTo>
                    <a:pt x="258" y="1026"/>
                  </a:lnTo>
                  <a:lnTo>
                    <a:pt x="258" y="1014"/>
                  </a:lnTo>
                  <a:lnTo>
                    <a:pt x="270" y="1002"/>
                  </a:lnTo>
                  <a:lnTo>
                    <a:pt x="270" y="1008"/>
                  </a:lnTo>
                  <a:lnTo>
                    <a:pt x="276" y="1008"/>
                  </a:lnTo>
                  <a:lnTo>
                    <a:pt x="276" y="1014"/>
                  </a:lnTo>
                  <a:lnTo>
                    <a:pt x="282" y="1014"/>
                  </a:lnTo>
                  <a:lnTo>
                    <a:pt x="288" y="1008"/>
                  </a:lnTo>
                  <a:lnTo>
                    <a:pt x="282" y="1002"/>
                  </a:lnTo>
                  <a:lnTo>
                    <a:pt x="282" y="990"/>
                  </a:lnTo>
                  <a:lnTo>
                    <a:pt x="276" y="978"/>
                  </a:lnTo>
                  <a:lnTo>
                    <a:pt x="270" y="972"/>
                  </a:lnTo>
                  <a:lnTo>
                    <a:pt x="270" y="960"/>
                  </a:lnTo>
                  <a:lnTo>
                    <a:pt x="258" y="948"/>
                  </a:lnTo>
                  <a:lnTo>
                    <a:pt x="246" y="948"/>
                  </a:lnTo>
                  <a:lnTo>
                    <a:pt x="246" y="894"/>
                  </a:lnTo>
                  <a:lnTo>
                    <a:pt x="192" y="906"/>
                  </a:lnTo>
                  <a:lnTo>
                    <a:pt x="192" y="864"/>
                  </a:lnTo>
                  <a:lnTo>
                    <a:pt x="186" y="828"/>
                  </a:lnTo>
                  <a:lnTo>
                    <a:pt x="186" y="804"/>
                  </a:lnTo>
                  <a:lnTo>
                    <a:pt x="180" y="792"/>
                  </a:lnTo>
                  <a:lnTo>
                    <a:pt x="174" y="786"/>
                  </a:lnTo>
                  <a:lnTo>
                    <a:pt x="180" y="786"/>
                  </a:lnTo>
                  <a:lnTo>
                    <a:pt x="192" y="774"/>
                  </a:lnTo>
                  <a:lnTo>
                    <a:pt x="198" y="762"/>
                  </a:lnTo>
                  <a:lnTo>
                    <a:pt x="204" y="744"/>
                  </a:lnTo>
                  <a:lnTo>
                    <a:pt x="204" y="678"/>
                  </a:lnTo>
                  <a:lnTo>
                    <a:pt x="210" y="678"/>
                  </a:lnTo>
                  <a:lnTo>
                    <a:pt x="216" y="672"/>
                  </a:lnTo>
                  <a:lnTo>
                    <a:pt x="222" y="660"/>
                  </a:lnTo>
                  <a:lnTo>
                    <a:pt x="228" y="654"/>
                  </a:lnTo>
                  <a:lnTo>
                    <a:pt x="228" y="612"/>
                  </a:lnTo>
                  <a:lnTo>
                    <a:pt x="222" y="600"/>
                  </a:lnTo>
                  <a:lnTo>
                    <a:pt x="222" y="594"/>
                  </a:lnTo>
                  <a:lnTo>
                    <a:pt x="216" y="588"/>
                  </a:lnTo>
                  <a:lnTo>
                    <a:pt x="222" y="558"/>
                  </a:lnTo>
                  <a:lnTo>
                    <a:pt x="234" y="558"/>
                  </a:lnTo>
                  <a:lnTo>
                    <a:pt x="234" y="552"/>
                  </a:lnTo>
                  <a:lnTo>
                    <a:pt x="240" y="546"/>
                  </a:lnTo>
                  <a:lnTo>
                    <a:pt x="264" y="546"/>
                  </a:lnTo>
                  <a:lnTo>
                    <a:pt x="270" y="552"/>
                  </a:lnTo>
                  <a:lnTo>
                    <a:pt x="294" y="564"/>
                  </a:lnTo>
                  <a:lnTo>
                    <a:pt x="300" y="570"/>
                  </a:lnTo>
                  <a:lnTo>
                    <a:pt x="288" y="576"/>
                  </a:lnTo>
                  <a:lnTo>
                    <a:pt x="288" y="588"/>
                  </a:lnTo>
                  <a:lnTo>
                    <a:pt x="282" y="594"/>
                  </a:lnTo>
                  <a:lnTo>
                    <a:pt x="282" y="612"/>
                  </a:lnTo>
                  <a:lnTo>
                    <a:pt x="288" y="624"/>
                  </a:lnTo>
                  <a:lnTo>
                    <a:pt x="306" y="624"/>
                  </a:lnTo>
                  <a:lnTo>
                    <a:pt x="330" y="612"/>
                  </a:lnTo>
                  <a:lnTo>
                    <a:pt x="342" y="612"/>
                  </a:lnTo>
                  <a:lnTo>
                    <a:pt x="354" y="606"/>
                  </a:lnTo>
                  <a:lnTo>
                    <a:pt x="360" y="600"/>
                  </a:lnTo>
                  <a:lnTo>
                    <a:pt x="366" y="600"/>
                  </a:lnTo>
                  <a:lnTo>
                    <a:pt x="396" y="684"/>
                  </a:lnTo>
                  <a:lnTo>
                    <a:pt x="402" y="678"/>
                  </a:lnTo>
                  <a:lnTo>
                    <a:pt x="414" y="672"/>
                  </a:lnTo>
                  <a:lnTo>
                    <a:pt x="426" y="672"/>
                  </a:lnTo>
                  <a:lnTo>
                    <a:pt x="426" y="642"/>
                  </a:lnTo>
                  <a:lnTo>
                    <a:pt x="414" y="630"/>
                  </a:lnTo>
                  <a:lnTo>
                    <a:pt x="414" y="600"/>
                  </a:lnTo>
                  <a:lnTo>
                    <a:pt x="402" y="588"/>
                  </a:lnTo>
                  <a:lnTo>
                    <a:pt x="396" y="552"/>
                  </a:lnTo>
                  <a:lnTo>
                    <a:pt x="426" y="522"/>
                  </a:lnTo>
                  <a:lnTo>
                    <a:pt x="426" y="516"/>
                  </a:lnTo>
                  <a:lnTo>
                    <a:pt x="432" y="504"/>
                  </a:lnTo>
                  <a:lnTo>
                    <a:pt x="438" y="498"/>
                  </a:lnTo>
                  <a:lnTo>
                    <a:pt x="450" y="492"/>
                  </a:lnTo>
                  <a:lnTo>
                    <a:pt x="468" y="486"/>
                  </a:lnTo>
                  <a:lnTo>
                    <a:pt x="504" y="486"/>
                  </a:lnTo>
                  <a:lnTo>
                    <a:pt x="510" y="492"/>
                  </a:lnTo>
                  <a:lnTo>
                    <a:pt x="522" y="492"/>
                  </a:lnTo>
                  <a:lnTo>
                    <a:pt x="534" y="486"/>
                  </a:lnTo>
                  <a:lnTo>
                    <a:pt x="564" y="486"/>
                  </a:lnTo>
                  <a:lnTo>
                    <a:pt x="576" y="492"/>
                  </a:lnTo>
                  <a:lnTo>
                    <a:pt x="582" y="498"/>
                  </a:lnTo>
                  <a:lnTo>
                    <a:pt x="588" y="498"/>
                  </a:lnTo>
                  <a:lnTo>
                    <a:pt x="594" y="492"/>
                  </a:lnTo>
                  <a:lnTo>
                    <a:pt x="600" y="480"/>
                  </a:lnTo>
                  <a:lnTo>
                    <a:pt x="618" y="462"/>
                  </a:lnTo>
                  <a:lnTo>
                    <a:pt x="618" y="450"/>
                  </a:lnTo>
                  <a:lnTo>
                    <a:pt x="612" y="444"/>
                  </a:lnTo>
                  <a:lnTo>
                    <a:pt x="600" y="438"/>
                  </a:lnTo>
                  <a:lnTo>
                    <a:pt x="588" y="42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8" name="Tanzania" descr="© INSCALE GmbH, 05.05.2010&#10;http://www.presentationload.com/">
              <a:extLst>
                <a:ext uri="{FF2B5EF4-FFF2-40B4-BE49-F238E27FC236}">
                  <a16:creationId xmlns:a16="http://schemas.microsoft.com/office/drawing/2014/main" id="{F03C658A-0D9D-BA12-1E5E-745D842A530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032907" y="3249609"/>
              <a:ext cx="290545" cy="329088"/>
            </a:xfrm>
            <a:custGeom>
              <a:avLst/>
              <a:gdLst>
                <a:gd name="T0" fmla="*/ 2147483647 w 768"/>
                <a:gd name="T1" fmla="*/ 2147483647 h 870"/>
                <a:gd name="T2" fmla="*/ 2147483647 w 768"/>
                <a:gd name="T3" fmla="*/ 2147483647 h 870"/>
                <a:gd name="T4" fmla="*/ 2147483647 w 768"/>
                <a:gd name="T5" fmla="*/ 2147483647 h 870"/>
                <a:gd name="T6" fmla="*/ 2147483647 w 768"/>
                <a:gd name="T7" fmla="*/ 2147483647 h 870"/>
                <a:gd name="T8" fmla="*/ 2147483647 w 768"/>
                <a:gd name="T9" fmla="*/ 2147483647 h 870"/>
                <a:gd name="T10" fmla="*/ 2147483647 w 768"/>
                <a:gd name="T11" fmla="*/ 2147483647 h 870"/>
                <a:gd name="T12" fmla="*/ 2147483647 w 768"/>
                <a:gd name="T13" fmla="*/ 2147483647 h 870"/>
                <a:gd name="T14" fmla="*/ 2147483647 w 768"/>
                <a:gd name="T15" fmla="*/ 2147483647 h 870"/>
                <a:gd name="T16" fmla="*/ 2147483647 w 768"/>
                <a:gd name="T17" fmla="*/ 2147483647 h 870"/>
                <a:gd name="T18" fmla="*/ 2147483647 w 768"/>
                <a:gd name="T19" fmla="*/ 2147483647 h 870"/>
                <a:gd name="T20" fmla="*/ 2147483647 w 768"/>
                <a:gd name="T21" fmla="*/ 2147483647 h 870"/>
                <a:gd name="T22" fmla="*/ 2147483647 w 768"/>
                <a:gd name="T23" fmla="*/ 2147483647 h 870"/>
                <a:gd name="T24" fmla="*/ 2147483647 w 768"/>
                <a:gd name="T25" fmla="*/ 2147483647 h 870"/>
                <a:gd name="T26" fmla="*/ 2147483647 w 768"/>
                <a:gd name="T27" fmla="*/ 2147483647 h 870"/>
                <a:gd name="T28" fmla="*/ 2147483647 w 768"/>
                <a:gd name="T29" fmla="*/ 2147483647 h 870"/>
                <a:gd name="T30" fmla="*/ 2147483647 w 768"/>
                <a:gd name="T31" fmla="*/ 2147483647 h 870"/>
                <a:gd name="T32" fmla="*/ 2147483647 w 768"/>
                <a:gd name="T33" fmla="*/ 2147483647 h 870"/>
                <a:gd name="T34" fmla="*/ 2147483647 w 768"/>
                <a:gd name="T35" fmla="*/ 2147483647 h 870"/>
                <a:gd name="T36" fmla="*/ 2147483647 w 768"/>
                <a:gd name="T37" fmla="*/ 2147483647 h 870"/>
                <a:gd name="T38" fmla="*/ 2147483647 w 768"/>
                <a:gd name="T39" fmla="*/ 2147483647 h 870"/>
                <a:gd name="T40" fmla="*/ 2147483647 w 768"/>
                <a:gd name="T41" fmla="*/ 2147483647 h 870"/>
                <a:gd name="T42" fmla="*/ 2147483647 w 768"/>
                <a:gd name="T43" fmla="*/ 2147483647 h 870"/>
                <a:gd name="T44" fmla="*/ 2147483647 w 768"/>
                <a:gd name="T45" fmla="*/ 2147483647 h 870"/>
                <a:gd name="T46" fmla="*/ 2147483647 w 768"/>
                <a:gd name="T47" fmla="*/ 2147483647 h 870"/>
                <a:gd name="T48" fmla="*/ 2147483647 w 768"/>
                <a:gd name="T49" fmla="*/ 2147483647 h 870"/>
                <a:gd name="T50" fmla="*/ 2147483647 w 768"/>
                <a:gd name="T51" fmla="*/ 2147483647 h 870"/>
                <a:gd name="T52" fmla="*/ 2147483647 w 768"/>
                <a:gd name="T53" fmla="*/ 2147483647 h 870"/>
                <a:gd name="T54" fmla="*/ 2147483647 w 768"/>
                <a:gd name="T55" fmla="*/ 2147483647 h 870"/>
                <a:gd name="T56" fmla="*/ 2147483647 w 768"/>
                <a:gd name="T57" fmla="*/ 2147483647 h 870"/>
                <a:gd name="T58" fmla="*/ 2147483647 w 768"/>
                <a:gd name="T59" fmla="*/ 2147483647 h 870"/>
                <a:gd name="T60" fmla="*/ 2147483647 w 768"/>
                <a:gd name="T61" fmla="*/ 2147483647 h 870"/>
                <a:gd name="T62" fmla="*/ 2147483647 w 768"/>
                <a:gd name="T63" fmla="*/ 2147483647 h 870"/>
                <a:gd name="T64" fmla="*/ 2147483647 w 768"/>
                <a:gd name="T65" fmla="*/ 2147483647 h 870"/>
                <a:gd name="T66" fmla="*/ 2147483647 w 768"/>
                <a:gd name="T67" fmla="*/ 2147483647 h 870"/>
                <a:gd name="T68" fmla="*/ 2147483647 w 768"/>
                <a:gd name="T69" fmla="*/ 2147483647 h 870"/>
                <a:gd name="T70" fmla="*/ 2147483647 w 768"/>
                <a:gd name="T71" fmla="*/ 2147483647 h 870"/>
                <a:gd name="T72" fmla="*/ 2147483647 w 768"/>
                <a:gd name="T73" fmla="*/ 2147483647 h 870"/>
                <a:gd name="T74" fmla="*/ 2147483647 w 768"/>
                <a:gd name="T75" fmla="*/ 2147483647 h 870"/>
                <a:gd name="T76" fmla="*/ 2147483647 w 768"/>
                <a:gd name="T77" fmla="*/ 2147483647 h 870"/>
                <a:gd name="T78" fmla="*/ 2147483647 w 768"/>
                <a:gd name="T79" fmla="*/ 2147483647 h 870"/>
                <a:gd name="T80" fmla="*/ 2147483647 w 768"/>
                <a:gd name="T81" fmla="*/ 2147483647 h 870"/>
                <a:gd name="T82" fmla="*/ 2147483647 w 768"/>
                <a:gd name="T83" fmla="*/ 2147483647 h 870"/>
                <a:gd name="T84" fmla="*/ 2147483647 w 768"/>
                <a:gd name="T85" fmla="*/ 2147483647 h 870"/>
                <a:gd name="T86" fmla="*/ 2147483647 w 768"/>
                <a:gd name="T87" fmla="*/ 2147483647 h 870"/>
                <a:gd name="T88" fmla="*/ 2147483647 w 768"/>
                <a:gd name="T89" fmla="*/ 2147483647 h 870"/>
                <a:gd name="T90" fmla="*/ 2147483647 w 768"/>
                <a:gd name="T91" fmla="*/ 2147483647 h 870"/>
                <a:gd name="T92" fmla="*/ 2147483647 w 768"/>
                <a:gd name="T93" fmla="*/ 2147483647 h 870"/>
                <a:gd name="T94" fmla="*/ 2147483647 w 768"/>
                <a:gd name="T95" fmla="*/ 2147483647 h 870"/>
                <a:gd name="T96" fmla="*/ 2147483647 w 768"/>
                <a:gd name="T97" fmla="*/ 2147483647 h 870"/>
                <a:gd name="T98" fmla="*/ 2147483647 w 768"/>
                <a:gd name="T99" fmla="*/ 2147483647 h 870"/>
                <a:gd name="T100" fmla="*/ 2147483647 w 768"/>
                <a:gd name="T101" fmla="*/ 2147483647 h 870"/>
                <a:gd name="T102" fmla="*/ 2147483647 w 768"/>
                <a:gd name="T103" fmla="*/ 2147483647 h 8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68"/>
                <a:gd name="T157" fmla="*/ 0 h 870"/>
                <a:gd name="T158" fmla="*/ 768 w 768"/>
                <a:gd name="T159" fmla="*/ 870 h 87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68" h="870">
                  <a:moveTo>
                    <a:pt x="762" y="744"/>
                  </a:moveTo>
                  <a:lnTo>
                    <a:pt x="750" y="744"/>
                  </a:lnTo>
                  <a:lnTo>
                    <a:pt x="744" y="738"/>
                  </a:lnTo>
                  <a:lnTo>
                    <a:pt x="732" y="732"/>
                  </a:lnTo>
                  <a:lnTo>
                    <a:pt x="720" y="720"/>
                  </a:lnTo>
                  <a:lnTo>
                    <a:pt x="720" y="708"/>
                  </a:lnTo>
                  <a:lnTo>
                    <a:pt x="714" y="690"/>
                  </a:lnTo>
                  <a:lnTo>
                    <a:pt x="714" y="654"/>
                  </a:lnTo>
                  <a:lnTo>
                    <a:pt x="690" y="612"/>
                  </a:lnTo>
                  <a:lnTo>
                    <a:pt x="702" y="564"/>
                  </a:lnTo>
                  <a:lnTo>
                    <a:pt x="684" y="540"/>
                  </a:lnTo>
                  <a:lnTo>
                    <a:pt x="690" y="528"/>
                  </a:lnTo>
                  <a:lnTo>
                    <a:pt x="696" y="522"/>
                  </a:lnTo>
                  <a:lnTo>
                    <a:pt x="708" y="498"/>
                  </a:lnTo>
                  <a:lnTo>
                    <a:pt x="708" y="480"/>
                  </a:lnTo>
                  <a:lnTo>
                    <a:pt x="702" y="474"/>
                  </a:lnTo>
                  <a:lnTo>
                    <a:pt x="690" y="468"/>
                  </a:lnTo>
                  <a:lnTo>
                    <a:pt x="672" y="456"/>
                  </a:lnTo>
                  <a:lnTo>
                    <a:pt x="660" y="450"/>
                  </a:lnTo>
                  <a:lnTo>
                    <a:pt x="654" y="438"/>
                  </a:lnTo>
                  <a:lnTo>
                    <a:pt x="654" y="426"/>
                  </a:lnTo>
                  <a:lnTo>
                    <a:pt x="660" y="414"/>
                  </a:lnTo>
                  <a:lnTo>
                    <a:pt x="666" y="396"/>
                  </a:lnTo>
                  <a:lnTo>
                    <a:pt x="666" y="384"/>
                  </a:lnTo>
                  <a:lnTo>
                    <a:pt x="672" y="366"/>
                  </a:lnTo>
                  <a:lnTo>
                    <a:pt x="678" y="354"/>
                  </a:lnTo>
                  <a:lnTo>
                    <a:pt x="678" y="330"/>
                  </a:lnTo>
                  <a:lnTo>
                    <a:pt x="684" y="318"/>
                  </a:lnTo>
                  <a:lnTo>
                    <a:pt x="684" y="300"/>
                  </a:lnTo>
                  <a:lnTo>
                    <a:pt x="570" y="192"/>
                  </a:lnTo>
                  <a:lnTo>
                    <a:pt x="576" y="186"/>
                  </a:lnTo>
                  <a:lnTo>
                    <a:pt x="582" y="186"/>
                  </a:lnTo>
                  <a:lnTo>
                    <a:pt x="588" y="180"/>
                  </a:lnTo>
                  <a:lnTo>
                    <a:pt x="588" y="174"/>
                  </a:lnTo>
                  <a:lnTo>
                    <a:pt x="576" y="162"/>
                  </a:lnTo>
                  <a:lnTo>
                    <a:pt x="324" y="6"/>
                  </a:lnTo>
                  <a:lnTo>
                    <a:pt x="312" y="6"/>
                  </a:lnTo>
                  <a:lnTo>
                    <a:pt x="312" y="18"/>
                  </a:lnTo>
                  <a:lnTo>
                    <a:pt x="318" y="24"/>
                  </a:lnTo>
                  <a:lnTo>
                    <a:pt x="318" y="36"/>
                  </a:lnTo>
                  <a:lnTo>
                    <a:pt x="294" y="48"/>
                  </a:lnTo>
                  <a:lnTo>
                    <a:pt x="276" y="66"/>
                  </a:lnTo>
                  <a:lnTo>
                    <a:pt x="264" y="84"/>
                  </a:lnTo>
                  <a:lnTo>
                    <a:pt x="264" y="90"/>
                  </a:lnTo>
                  <a:lnTo>
                    <a:pt x="270" y="96"/>
                  </a:lnTo>
                  <a:lnTo>
                    <a:pt x="294" y="96"/>
                  </a:lnTo>
                  <a:lnTo>
                    <a:pt x="306" y="90"/>
                  </a:lnTo>
                  <a:lnTo>
                    <a:pt x="312" y="90"/>
                  </a:lnTo>
                  <a:lnTo>
                    <a:pt x="306" y="96"/>
                  </a:lnTo>
                  <a:lnTo>
                    <a:pt x="294" y="102"/>
                  </a:lnTo>
                  <a:lnTo>
                    <a:pt x="276" y="120"/>
                  </a:lnTo>
                  <a:lnTo>
                    <a:pt x="270" y="120"/>
                  </a:lnTo>
                  <a:lnTo>
                    <a:pt x="264" y="114"/>
                  </a:lnTo>
                  <a:lnTo>
                    <a:pt x="252" y="108"/>
                  </a:lnTo>
                  <a:lnTo>
                    <a:pt x="246" y="108"/>
                  </a:lnTo>
                  <a:lnTo>
                    <a:pt x="234" y="120"/>
                  </a:lnTo>
                  <a:lnTo>
                    <a:pt x="234" y="138"/>
                  </a:lnTo>
                  <a:lnTo>
                    <a:pt x="246" y="150"/>
                  </a:lnTo>
                  <a:lnTo>
                    <a:pt x="216" y="150"/>
                  </a:lnTo>
                  <a:lnTo>
                    <a:pt x="216" y="138"/>
                  </a:lnTo>
                  <a:lnTo>
                    <a:pt x="222" y="132"/>
                  </a:lnTo>
                  <a:lnTo>
                    <a:pt x="222" y="126"/>
                  </a:lnTo>
                  <a:lnTo>
                    <a:pt x="228" y="114"/>
                  </a:lnTo>
                  <a:lnTo>
                    <a:pt x="210" y="120"/>
                  </a:lnTo>
                  <a:lnTo>
                    <a:pt x="192" y="102"/>
                  </a:lnTo>
                  <a:lnTo>
                    <a:pt x="186" y="102"/>
                  </a:lnTo>
                  <a:lnTo>
                    <a:pt x="174" y="114"/>
                  </a:lnTo>
                  <a:lnTo>
                    <a:pt x="174" y="132"/>
                  </a:lnTo>
                  <a:lnTo>
                    <a:pt x="168" y="138"/>
                  </a:lnTo>
                  <a:lnTo>
                    <a:pt x="162" y="138"/>
                  </a:lnTo>
                  <a:lnTo>
                    <a:pt x="156" y="132"/>
                  </a:lnTo>
                  <a:lnTo>
                    <a:pt x="156" y="48"/>
                  </a:lnTo>
                  <a:lnTo>
                    <a:pt x="162" y="36"/>
                  </a:lnTo>
                  <a:lnTo>
                    <a:pt x="162" y="24"/>
                  </a:lnTo>
                  <a:lnTo>
                    <a:pt x="168" y="12"/>
                  </a:lnTo>
                  <a:lnTo>
                    <a:pt x="168" y="6"/>
                  </a:lnTo>
                  <a:lnTo>
                    <a:pt x="78" y="0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84" y="42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96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126"/>
                  </a:lnTo>
                  <a:lnTo>
                    <a:pt x="60" y="138"/>
                  </a:lnTo>
                  <a:lnTo>
                    <a:pt x="60" y="156"/>
                  </a:lnTo>
                  <a:lnTo>
                    <a:pt x="66" y="156"/>
                  </a:lnTo>
                  <a:lnTo>
                    <a:pt x="72" y="162"/>
                  </a:lnTo>
                  <a:lnTo>
                    <a:pt x="90" y="162"/>
                  </a:lnTo>
                  <a:lnTo>
                    <a:pt x="90" y="180"/>
                  </a:lnTo>
                  <a:lnTo>
                    <a:pt x="78" y="186"/>
                  </a:lnTo>
                  <a:lnTo>
                    <a:pt x="84" y="198"/>
                  </a:lnTo>
                  <a:lnTo>
                    <a:pt x="72" y="198"/>
                  </a:lnTo>
                  <a:lnTo>
                    <a:pt x="54" y="216"/>
                  </a:lnTo>
                  <a:lnTo>
                    <a:pt x="48" y="228"/>
                  </a:lnTo>
                  <a:lnTo>
                    <a:pt x="48" y="246"/>
                  </a:lnTo>
                  <a:lnTo>
                    <a:pt x="42" y="258"/>
                  </a:lnTo>
                  <a:lnTo>
                    <a:pt x="30" y="270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6" y="306"/>
                  </a:lnTo>
                  <a:lnTo>
                    <a:pt x="18" y="318"/>
                  </a:lnTo>
                  <a:lnTo>
                    <a:pt x="18" y="330"/>
                  </a:lnTo>
                  <a:lnTo>
                    <a:pt x="12" y="342"/>
                  </a:lnTo>
                  <a:lnTo>
                    <a:pt x="12" y="348"/>
                  </a:lnTo>
                  <a:lnTo>
                    <a:pt x="18" y="354"/>
                  </a:lnTo>
                  <a:lnTo>
                    <a:pt x="18" y="366"/>
                  </a:lnTo>
                  <a:lnTo>
                    <a:pt x="24" y="378"/>
                  </a:lnTo>
                  <a:lnTo>
                    <a:pt x="24" y="396"/>
                  </a:lnTo>
                  <a:lnTo>
                    <a:pt x="18" y="402"/>
                  </a:lnTo>
                  <a:lnTo>
                    <a:pt x="18" y="432"/>
                  </a:lnTo>
                  <a:lnTo>
                    <a:pt x="30" y="444"/>
                  </a:lnTo>
                  <a:lnTo>
                    <a:pt x="36" y="444"/>
                  </a:lnTo>
                  <a:lnTo>
                    <a:pt x="48" y="450"/>
                  </a:lnTo>
                  <a:lnTo>
                    <a:pt x="72" y="474"/>
                  </a:lnTo>
                  <a:lnTo>
                    <a:pt x="78" y="486"/>
                  </a:lnTo>
                  <a:lnTo>
                    <a:pt x="78" y="546"/>
                  </a:lnTo>
                  <a:lnTo>
                    <a:pt x="84" y="558"/>
                  </a:lnTo>
                  <a:lnTo>
                    <a:pt x="114" y="594"/>
                  </a:lnTo>
                  <a:lnTo>
                    <a:pt x="114" y="600"/>
                  </a:lnTo>
                  <a:lnTo>
                    <a:pt x="108" y="612"/>
                  </a:lnTo>
                  <a:lnTo>
                    <a:pt x="108" y="618"/>
                  </a:lnTo>
                  <a:lnTo>
                    <a:pt x="126" y="618"/>
                  </a:lnTo>
                  <a:lnTo>
                    <a:pt x="138" y="612"/>
                  </a:lnTo>
                  <a:lnTo>
                    <a:pt x="138" y="630"/>
                  </a:lnTo>
                  <a:lnTo>
                    <a:pt x="144" y="636"/>
                  </a:lnTo>
                  <a:lnTo>
                    <a:pt x="162" y="636"/>
                  </a:lnTo>
                  <a:lnTo>
                    <a:pt x="180" y="654"/>
                  </a:lnTo>
                  <a:lnTo>
                    <a:pt x="192" y="654"/>
                  </a:lnTo>
                  <a:lnTo>
                    <a:pt x="204" y="648"/>
                  </a:lnTo>
                  <a:lnTo>
                    <a:pt x="204" y="666"/>
                  </a:lnTo>
                  <a:lnTo>
                    <a:pt x="222" y="666"/>
                  </a:lnTo>
                  <a:lnTo>
                    <a:pt x="240" y="678"/>
                  </a:lnTo>
                  <a:lnTo>
                    <a:pt x="264" y="678"/>
                  </a:lnTo>
                  <a:lnTo>
                    <a:pt x="270" y="696"/>
                  </a:lnTo>
                  <a:lnTo>
                    <a:pt x="300" y="696"/>
                  </a:lnTo>
                  <a:lnTo>
                    <a:pt x="300" y="690"/>
                  </a:lnTo>
                  <a:lnTo>
                    <a:pt x="312" y="678"/>
                  </a:lnTo>
                  <a:lnTo>
                    <a:pt x="318" y="684"/>
                  </a:lnTo>
                  <a:lnTo>
                    <a:pt x="330" y="690"/>
                  </a:lnTo>
                  <a:lnTo>
                    <a:pt x="336" y="702"/>
                  </a:lnTo>
                  <a:lnTo>
                    <a:pt x="348" y="714"/>
                  </a:lnTo>
                  <a:lnTo>
                    <a:pt x="348" y="774"/>
                  </a:lnTo>
                  <a:lnTo>
                    <a:pt x="354" y="774"/>
                  </a:lnTo>
                  <a:lnTo>
                    <a:pt x="360" y="780"/>
                  </a:lnTo>
                  <a:lnTo>
                    <a:pt x="360" y="792"/>
                  </a:lnTo>
                  <a:lnTo>
                    <a:pt x="354" y="798"/>
                  </a:lnTo>
                  <a:lnTo>
                    <a:pt x="354" y="804"/>
                  </a:lnTo>
                  <a:lnTo>
                    <a:pt x="348" y="810"/>
                  </a:lnTo>
                  <a:lnTo>
                    <a:pt x="348" y="816"/>
                  </a:lnTo>
                  <a:lnTo>
                    <a:pt x="366" y="834"/>
                  </a:lnTo>
                  <a:lnTo>
                    <a:pt x="378" y="840"/>
                  </a:lnTo>
                  <a:lnTo>
                    <a:pt x="372" y="858"/>
                  </a:lnTo>
                  <a:lnTo>
                    <a:pt x="408" y="858"/>
                  </a:lnTo>
                  <a:lnTo>
                    <a:pt x="414" y="852"/>
                  </a:lnTo>
                  <a:lnTo>
                    <a:pt x="420" y="852"/>
                  </a:lnTo>
                  <a:lnTo>
                    <a:pt x="432" y="840"/>
                  </a:lnTo>
                  <a:lnTo>
                    <a:pt x="444" y="840"/>
                  </a:lnTo>
                  <a:lnTo>
                    <a:pt x="456" y="846"/>
                  </a:lnTo>
                  <a:lnTo>
                    <a:pt x="462" y="858"/>
                  </a:lnTo>
                  <a:lnTo>
                    <a:pt x="474" y="864"/>
                  </a:lnTo>
                  <a:lnTo>
                    <a:pt x="480" y="870"/>
                  </a:lnTo>
                  <a:lnTo>
                    <a:pt x="492" y="870"/>
                  </a:lnTo>
                  <a:lnTo>
                    <a:pt x="510" y="852"/>
                  </a:lnTo>
                  <a:lnTo>
                    <a:pt x="516" y="852"/>
                  </a:lnTo>
                  <a:lnTo>
                    <a:pt x="522" y="858"/>
                  </a:lnTo>
                  <a:lnTo>
                    <a:pt x="534" y="864"/>
                  </a:lnTo>
                  <a:lnTo>
                    <a:pt x="552" y="864"/>
                  </a:lnTo>
                  <a:lnTo>
                    <a:pt x="564" y="852"/>
                  </a:lnTo>
                  <a:lnTo>
                    <a:pt x="576" y="846"/>
                  </a:lnTo>
                  <a:lnTo>
                    <a:pt x="582" y="834"/>
                  </a:lnTo>
                  <a:lnTo>
                    <a:pt x="588" y="828"/>
                  </a:lnTo>
                  <a:lnTo>
                    <a:pt x="612" y="828"/>
                  </a:lnTo>
                  <a:lnTo>
                    <a:pt x="618" y="834"/>
                  </a:lnTo>
                  <a:lnTo>
                    <a:pt x="618" y="840"/>
                  </a:lnTo>
                  <a:lnTo>
                    <a:pt x="630" y="840"/>
                  </a:lnTo>
                  <a:lnTo>
                    <a:pt x="642" y="834"/>
                  </a:lnTo>
                  <a:lnTo>
                    <a:pt x="654" y="822"/>
                  </a:lnTo>
                  <a:lnTo>
                    <a:pt x="660" y="822"/>
                  </a:lnTo>
                  <a:lnTo>
                    <a:pt x="690" y="816"/>
                  </a:lnTo>
                  <a:lnTo>
                    <a:pt x="768" y="762"/>
                  </a:lnTo>
                  <a:lnTo>
                    <a:pt x="762" y="744"/>
                  </a:lnTo>
                  <a:close/>
                  <a:moveTo>
                    <a:pt x="726" y="360"/>
                  </a:moveTo>
                  <a:lnTo>
                    <a:pt x="732" y="354"/>
                  </a:lnTo>
                  <a:lnTo>
                    <a:pt x="732" y="324"/>
                  </a:lnTo>
                  <a:lnTo>
                    <a:pt x="720" y="312"/>
                  </a:lnTo>
                  <a:lnTo>
                    <a:pt x="714" y="312"/>
                  </a:lnTo>
                  <a:lnTo>
                    <a:pt x="708" y="318"/>
                  </a:lnTo>
                  <a:lnTo>
                    <a:pt x="708" y="348"/>
                  </a:lnTo>
                  <a:lnTo>
                    <a:pt x="714" y="354"/>
                  </a:lnTo>
                  <a:lnTo>
                    <a:pt x="726" y="360"/>
                  </a:lnTo>
                  <a:close/>
                  <a:moveTo>
                    <a:pt x="678" y="420"/>
                  </a:moveTo>
                  <a:lnTo>
                    <a:pt x="690" y="426"/>
                  </a:lnTo>
                  <a:lnTo>
                    <a:pt x="696" y="438"/>
                  </a:lnTo>
                  <a:lnTo>
                    <a:pt x="708" y="444"/>
                  </a:lnTo>
                  <a:lnTo>
                    <a:pt x="720" y="444"/>
                  </a:lnTo>
                  <a:lnTo>
                    <a:pt x="726" y="438"/>
                  </a:lnTo>
                  <a:lnTo>
                    <a:pt x="720" y="432"/>
                  </a:lnTo>
                  <a:lnTo>
                    <a:pt x="720" y="426"/>
                  </a:lnTo>
                  <a:lnTo>
                    <a:pt x="708" y="414"/>
                  </a:lnTo>
                  <a:lnTo>
                    <a:pt x="708" y="390"/>
                  </a:lnTo>
                  <a:lnTo>
                    <a:pt x="702" y="378"/>
                  </a:lnTo>
                  <a:lnTo>
                    <a:pt x="684" y="378"/>
                  </a:lnTo>
                  <a:lnTo>
                    <a:pt x="678" y="384"/>
                  </a:lnTo>
                  <a:lnTo>
                    <a:pt x="678" y="42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29" name="Taji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C78C2F86-6380-1117-A164-765D51F7498C}"/>
                </a:ext>
              </a:extLst>
            </p:cNvPr>
            <p:cNvSpPr>
              <a:spLocks/>
            </p:cNvSpPr>
            <p:nvPr/>
          </p:nvSpPr>
          <p:spPr bwMode="gray">
            <a:xfrm>
              <a:off x="5937154" y="1967351"/>
              <a:ext cx="209015" cy="131932"/>
            </a:xfrm>
            <a:custGeom>
              <a:avLst/>
              <a:gdLst>
                <a:gd name="T0" fmla="*/ 2147483647 w 552"/>
                <a:gd name="T1" fmla="*/ 2147483647 h 348"/>
                <a:gd name="T2" fmla="*/ 2147483647 w 552"/>
                <a:gd name="T3" fmla="*/ 2147483647 h 348"/>
                <a:gd name="T4" fmla="*/ 2147483647 w 552"/>
                <a:gd name="T5" fmla="*/ 2147483647 h 348"/>
                <a:gd name="T6" fmla="*/ 2147483647 w 552"/>
                <a:gd name="T7" fmla="*/ 2147483647 h 348"/>
                <a:gd name="T8" fmla="*/ 2147483647 w 552"/>
                <a:gd name="T9" fmla="*/ 2147483647 h 348"/>
                <a:gd name="T10" fmla="*/ 2147483647 w 552"/>
                <a:gd name="T11" fmla="*/ 2147483647 h 348"/>
                <a:gd name="T12" fmla="*/ 2147483647 w 552"/>
                <a:gd name="T13" fmla="*/ 2147483647 h 348"/>
                <a:gd name="T14" fmla="*/ 2147483647 w 552"/>
                <a:gd name="T15" fmla="*/ 2147483647 h 348"/>
                <a:gd name="T16" fmla="*/ 2147483647 w 552"/>
                <a:gd name="T17" fmla="*/ 2147483647 h 348"/>
                <a:gd name="T18" fmla="*/ 2147483647 w 552"/>
                <a:gd name="T19" fmla="*/ 2147483647 h 348"/>
                <a:gd name="T20" fmla="*/ 2147483647 w 552"/>
                <a:gd name="T21" fmla="*/ 2147483647 h 348"/>
                <a:gd name="T22" fmla="*/ 2147483647 w 552"/>
                <a:gd name="T23" fmla="*/ 2147483647 h 348"/>
                <a:gd name="T24" fmla="*/ 2147483647 w 552"/>
                <a:gd name="T25" fmla="*/ 2147483647 h 348"/>
                <a:gd name="T26" fmla="*/ 2147483647 w 552"/>
                <a:gd name="T27" fmla="*/ 2147483647 h 348"/>
                <a:gd name="T28" fmla="*/ 2147483647 w 552"/>
                <a:gd name="T29" fmla="*/ 2147483647 h 348"/>
                <a:gd name="T30" fmla="*/ 2147483647 w 552"/>
                <a:gd name="T31" fmla="*/ 2147483647 h 348"/>
                <a:gd name="T32" fmla="*/ 2147483647 w 552"/>
                <a:gd name="T33" fmla="*/ 2147483647 h 348"/>
                <a:gd name="T34" fmla="*/ 2147483647 w 552"/>
                <a:gd name="T35" fmla="*/ 2147483647 h 348"/>
                <a:gd name="T36" fmla="*/ 2147483647 w 552"/>
                <a:gd name="T37" fmla="*/ 2147483647 h 348"/>
                <a:gd name="T38" fmla="*/ 2147483647 w 552"/>
                <a:gd name="T39" fmla="*/ 0 h 348"/>
                <a:gd name="T40" fmla="*/ 2147483647 w 552"/>
                <a:gd name="T41" fmla="*/ 2147483647 h 348"/>
                <a:gd name="T42" fmla="*/ 2147483647 w 552"/>
                <a:gd name="T43" fmla="*/ 2147483647 h 348"/>
                <a:gd name="T44" fmla="*/ 2147483647 w 552"/>
                <a:gd name="T45" fmla="*/ 2147483647 h 348"/>
                <a:gd name="T46" fmla="*/ 2147483647 w 552"/>
                <a:gd name="T47" fmla="*/ 2147483647 h 348"/>
                <a:gd name="T48" fmla="*/ 2147483647 w 552"/>
                <a:gd name="T49" fmla="*/ 2147483647 h 348"/>
                <a:gd name="T50" fmla="*/ 2147483647 w 552"/>
                <a:gd name="T51" fmla="*/ 2147483647 h 348"/>
                <a:gd name="T52" fmla="*/ 2147483647 w 552"/>
                <a:gd name="T53" fmla="*/ 2147483647 h 348"/>
                <a:gd name="T54" fmla="*/ 2147483647 w 552"/>
                <a:gd name="T55" fmla="*/ 2147483647 h 348"/>
                <a:gd name="T56" fmla="*/ 2147483647 w 552"/>
                <a:gd name="T57" fmla="*/ 2147483647 h 348"/>
                <a:gd name="T58" fmla="*/ 2147483647 w 552"/>
                <a:gd name="T59" fmla="*/ 2147483647 h 348"/>
                <a:gd name="T60" fmla="*/ 2147483647 w 552"/>
                <a:gd name="T61" fmla="*/ 2147483647 h 348"/>
                <a:gd name="T62" fmla="*/ 2147483647 w 552"/>
                <a:gd name="T63" fmla="*/ 2147483647 h 348"/>
                <a:gd name="T64" fmla="*/ 2147483647 w 552"/>
                <a:gd name="T65" fmla="*/ 2147483647 h 348"/>
                <a:gd name="T66" fmla="*/ 2147483647 w 552"/>
                <a:gd name="T67" fmla="*/ 2147483647 h 348"/>
                <a:gd name="T68" fmla="*/ 2147483647 w 552"/>
                <a:gd name="T69" fmla="*/ 2147483647 h 348"/>
                <a:gd name="T70" fmla="*/ 2147483647 w 552"/>
                <a:gd name="T71" fmla="*/ 2147483647 h 348"/>
                <a:gd name="T72" fmla="*/ 2147483647 w 552"/>
                <a:gd name="T73" fmla="*/ 2147483647 h 348"/>
                <a:gd name="T74" fmla="*/ 2147483647 w 552"/>
                <a:gd name="T75" fmla="*/ 2147483647 h 348"/>
                <a:gd name="T76" fmla="*/ 2147483647 w 552"/>
                <a:gd name="T77" fmla="*/ 2147483647 h 348"/>
                <a:gd name="T78" fmla="*/ 2147483647 w 552"/>
                <a:gd name="T79" fmla="*/ 2147483647 h 348"/>
                <a:gd name="T80" fmla="*/ 2147483647 w 552"/>
                <a:gd name="T81" fmla="*/ 2147483647 h 348"/>
                <a:gd name="T82" fmla="*/ 2147483647 w 552"/>
                <a:gd name="T83" fmla="*/ 2147483647 h 348"/>
                <a:gd name="T84" fmla="*/ 2147483647 w 552"/>
                <a:gd name="T85" fmla="*/ 2147483647 h 348"/>
                <a:gd name="T86" fmla="*/ 2147483647 w 552"/>
                <a:gd name="T87" fmla="*/ 2147483647 h 348"/>
                <a:gd name="T88" fmla="*/ 2147483647 w 552"/>
                <a:gd name="T89" fmla="*/ 2147483647 h 348"/>
                <a:gd name="T90" fmla="*/ 2147483647 w 552"/>
                <a:gd name="T91" fmla="*/ 2147483647 h 348"/>
                <a:gd name="T92" fmla="*/ 2147483647 w 552"/>
                <a:gd name="T93" fmla="*/ 2147483647 h 348"/>
                <a:gd name="T94" fmla="*/ 2147483647 w 552"/>
                <a:gd name="T95" fmla="*/ 2147483647 h 348"/>
                <a:gd name="T96" fmla="*/ 2147483647 w 552"/>
                <a:gd name="T97" fmla="*/ 2147483647 h 348"/>
                <a:gd name="T98" fmla="*/ 2147483647 w 552"/>
                <a:gd name="T99" fmla="*/ 2147483647 h 3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52"/>
                <a:gd name="T151" fmla="*/ 0 h 348"/>
                <a:gd name="T152" fmla="*/ 552 w 552"/>
                <a:gd name="T153" fmla="*/ 348 h 34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52" h="348">
                  <a:moveTo>
                    <a:pt x="528" y="270"/>
                  </a:moveTo>
                  <a:lnTo>
                    <a:pt x="516" y="246"/>
                  </a:lnTo>
                  <a:lnTo>
                    <a:pt x="516" y="204"/>
                  </a:lnTo>
                  <a:lnTo>
                    <a:pt x="510" y="198"/>
                  </a:lnTo>
                  <a:lnTo>
                    <a:pt x="498" y="192"/>
                  </a:lnTo>
                  <a:lnTo>
                    <a:pt x="492" y="192"/>
                  </a:lnTo>
                  <a:lnTo>
                    <a:pt x="480" y="186"/>
                  </a:lnTo>
                  <a:lnTo>
                    <a:pt x="456" y="186"/>
                  </a:lnTo>
                  <a:lnTo>
                    <a:pt x="450" y="192"/>
                  </a:lnTo>
                  <a:lnTo>
                    <a:pt x="438" y="192"/>
                  </a:lnTo>
                  <a:lnTo>
                    <a:pt x="426" y="180"/>
                  </a:lnTo>
                  <a:lnTo>
                    <a:pt x="426" y="168"/>
                  </a:lnTo>
                  <a:lnTo>
                    <a:pt x="432" y="156"/>
                  </a:lnTo>
                  <a:lnTo>
                    <a:pt x="432" y="144"/>
                  </a:lnTo>
                  <a:lnTo>
                    <a:pt x="414" y="144"/>
                  </a:lnTo>
                  <a:lnTo>
                    <a:pt x="414" y="120"/>
                  </a:lnTo>
                  <a:lnTo>
                    <a:pt x="396" y="114"/>
                  </a:lnTo>
                  <a:lnTo>
                    <a:pt x="384" y="126"/>
                  </a:lnTo>
                  <a:lnTo>
                    <a:pt x="342" y="126"/>
                  </a:lnTo>
                  <a:lnTo>
                    <a:pt x="336" y="132"/>
                  </a:lnTo>
                  <a:lnTo>
                    <a:pt x="324" y="138"/>
                  </a:lnTo>
                  <a:lnTo>
                    <a:pt x="312" y="138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294" y="138"/>
                  </a:lnTo>
                  <a:lnTo>
                    <a:pt x="264" y="108"/>
                  </a:lnTo>
                  <a:lnTo>
                    <a:pt x="258" y="114"/>
                  </a:lnTo>
                  <a:lnTo>
                    <a:pt x="246" y="120"/>
                  </a:lnTo>
                  <a:lnTo>
                    <a:pt x="240" y="126"/>
                  </a:lnTo>
                  <a:lnTo>
                    <a:pt x="222" y="126"/>
                  </a:lnTo>
                  <a:lnTo>
                    <a:pt x="210" y="114"/>
                  </a:lnTo>
                  <a:lnTo>
                    <a:pt x="186" y="114"/>
                  </a:lnTo>
                  <a:lnTo>
                    <a:pt x="174" y="108"/>
                  </a:lnTo>
                  <a:lnTo>
                    <a:pt x="156" y="108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14"/>
                  </a:lnTo>
                  <a:lnTo>
                    <a:pt x="120" y="108"/>
                  </a:lnTo>
                  <a:lnTo>
                    <a:pt x="114" y="102"/>
                  </a:lnTo>
                  <a:lnTo>
                    <a:pt x="114" y="90"/>
                  </a:lnTo>
                  <a:lnTo>
                    <a:pt x="126" y="84"/>
                  </a:lnTo>
                  <a:lnTo>
                    <a:pt x="132" y="78"/>
                  </a:lnTo>
                  <a:lnTo>
                    <a:pt x="132" y="66"/>
                  </a:lnTo>
                  <a:lnTo>
                    <a:pt x="138" y="60"/>
                  </a:lnTo>
                  <a:lnTo>
                    <a:pt x="150" y="60"/>
                  </a:lnTo>
                  <a:lnTo>
                    <a:pt x="186" y="72"/>
                  </a:lnTo>
                  <a:lnTo>
                    <a:pt x="198" y="78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10" y="66"/>
                  </a:lnTo>
                  <a:lnTo>
                    <a:pt x="204" y="60"/>
                  </a:lnTo>
                  <a:lnTo>
                    <a:pt x="198" y="60"/>
                  </a:lnTo>
                  <a:lnTo>
                    <a:pt x="186" y="54"/>
                  </a:lnTo>
                  <a:lnTo>
                    <a:pt x="180" y="48"/>
                  </a:lnTo>
                  <a:lnTo>
                    <a:pt x="174" y="48"/>
                  </a:lnTo>
                  <a:lnTo>
                    <a:pt x="198" y="12"/>
                  </a:lnTo>
                  <a:lnTo>
                    <a:pt x="192" y="6"/>
                  </a:lnTo>
                  <a:lnTo>
                    <a:pt x="180" y="0"/>
                  </a:lnTo>
                  <a:lnTo>
                    <a:pt x="162" y="0"/>
                  </a:lnTo>
                  <a:lnTo>
                    <a:pt x="156" y="12"/>
                  </a:lnTo>
                  <a:lnTo>
                    <a:pt x="144" y="18"/>
                  </a:lnTo>
                  <a:lnTo>
                    <a:pt x="138" y="30"/>
                  </a:lnTo>
                  <a:lnTo>
                    <a:pt x="132" y="30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66" y="60"/>
                  </a:lnTo>
                  <a:lnTo>
                    <a:pt x="90" y="84"/>
                  </a:lnTo>
                  <a:lnTo>
                    <a:pt x="72" y="96"/>
                  </a:lnTo>
                  <a:lnTo>
                    <a:pt x="78" y="96"/>
                  </a:lnTo>
                  <a:lnTo>
                    <a:pt x="78" y="108"/>
                  </a:lnTo>
                  <a:lnTo>
                    <a:pt x="54" y="120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44"/>
                  </a:lnTo>
                  <a:lnTo>
                    <a:pt x="18" y="144"/>
                  </a:lnTo>
                  <a:lnTo>
                    <a:pt x="30" y="156"/>
                  </a:lnTo>
                  <a:lnTo>
                    <a:pt x="36" y="156"/>
                  </a:lnTo>
                  <a:lnTo>
                    <a:pt x="42" y="162"/>
                  </a:lnTo>
                  <a:lnTo>
                    <a:pt x="54" y="162"/>
                  </a:lnTo>
                  <a:lnTo>
                    <a:pt x="66" y="174"/>
                  </a:lnTo>
                  <a:lnTo>
                    <a:pt x="66" y="180"/>
                  </a:lnTo>
                  <a:lnTo>
                    <a:pt x="60" y="186"/>
                  </a:lnTo>
                  <a:lnTo>
                    <a:pt x="60" y="204"/>
                  </a:lnTo>
                  <a:lnTo>
                    <a:pt x="66" y="210"/>
                  </a:lnTo>
                  <a:lnTo>
                    <a:pt x="78" y="216"/>
                  </a:lnTo>
                  <a:lnTo>
                    <a:pt x="90" y="228"/>
                  </a:lnTo>
                  <a:lnTo>
                    <a:pt x="90" y="246"/>
                  </a:lnTo>
                  <a:lnTo>
                    <a:pt x="84" y="258"/>
                  </a:lnTo>
                  <a:lnTo>
                    <a:pt x="72" y="264"/>
                  </a:lnTo>
                  <a:lnTo>
                    <a:pt x="66" y="276"/>
                  </a:lnTo>
                  <a:lnTo>
                    <a:pt x="60" y="282"/>
                  </a:lnTo>
                  <a:lnTo>
                    <a:pt x="60" y="306"/>
                  </a:lnTo>
                  <a:lnTo>
                    <a:pt x="66" y="312"/>
                  </a:lnTo>
                  <a:lnTo>
                    <a:pt x="78" y="318"/>
                  </a:lnTo>
                  <a:lnTo>
                    <a:pt x="84" y="324"/>
                  </a:lnTo>
                  <a:lnTo>
                    <a:pt x="90" y="324"/>
                  </a:lnTo>
                  <a:lnTo>
                    <a:pt x="108" y="306"/>
                  </a:lnTo>
                  <a:lnTo>
                    <a:pt x="120" y="300"/>
                  </a:lnTo>
                  <a:lnTo>
                    <a:pt x="126" y="294"/>
                  </a:lnTo>
                  <a:lnTo>
                    <a:pt x="138" y="294"/>
                  </a:lnTo>
                  <a:lnTo>
                    <a:pt x="144" y="300"/>
                  </a:lnTo>
                  <a:lnTo>
                    <a:pt x="150" y="312"/>
                  </a:lnTo>
                  <a:lnTo>
                    <a:pt x="156" y="318"/>
                  </a:lnTo>
                  <a:lnTo>
                    <a:pt x="162" y="318"/>
                  </a:lnTo>
                  <a:lnTo>
                    <a:pt x="162" y="288"/>
                  </a:lnTo>
                  <a:lnTo>
                    <a:pt x="174" y="276"/>
                  </a:lnTo>
                  <a:lnTo>
                    <a:pt x="186" y="270"/>
                  </a:lnTo>
                  <a:lnTo>
                    <a:pt x="204" y="270"/>
                  </a:lnTo>
                  <a:lnTo>
                    <a:pt x="216" y="282"/>
                  </a:lnTo>
                  <a:lnTo>
                    <a:pt x="222" y="258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10" y="246"/>
                  </a:lnTo>
                  <a:lnTo>
                    <a:pt x="222" y="234"/>
                  </a:lnTo>
                  <a:lnTo>
                    <a:pt x="228" y="234"/>
                  </a:lnTo>
                  <a:lnTo>
                    <a:pt x="234" y="228"/>
                  </a:lnTo>
                  <a:lnTo>
                    <a:pt x="234" y="204"/>
                  </a:lnTo>
                  <a:lnTo>
                    <a:pt x="240" y="198"/>
                  </a:lnTo>
                  <a:lnTo>
                    <a:pt x="258" y="198"/>
                  </a:lnTo>
                  <a:lnTo>
                    <a:pt x="276" y="216"/>
                  </a:lnTo>
                  <a:lnTo>
                    <a:pt x="276" y="246"/>
                  </a:lnTo>
                  <a:lnTo>
                    <a:pt x="294" y="246"/>
                  </a:lnTo>
                  <a:lnTo>
                    <a:pt x="306" y="312"/>
                  </a:lnTo>
                  <a:lnTo>
                    <a:pt x="306" y="318"/>
                  </a:lnTo>
                  <a:lnTo>
                    <a:pt x="336" y="348"/>
                  </a:lnTo>
                  <a:lnTo>
                    <a:pt x="342" y="348"/>
                  </a:lnTo>
                  <a:lnTo>
                    <a:pt x="348" y="342"/>
                  </a:lnTo>
                  <a:lnTo>
                    <a:pt x="360" y="336"/>
                  </a:lnTo>
                  <a:lnTo>
                    <a:pt x="366" y="324"/>
                  </a:lnTo>
                  <a:lnTo>
                    <a:pt x="372" y="318"/>
                  </a:lnTo>
                  <a:lnTo>
                    <a:pt x="390" y="318"/>
                  </a:lnTo>
                  <a:lnTo>
                    <a:pt x="396" y="312"/>
                  </a:lnTo>
                  <a:lnTo>
                    <a:pt x="402" y="300"/>
                  </a:lnTo>
                  <a:lnTo>
                    <a:pt x="408" y="294"/>
                  </a:lnTo>
                  <a:lnTo>
                    <a:pt x="432" y="282"/>
                  </a:lnTo>
                  <a:lnTo>
                    <a:pt x="456" y="282"/>
                  </a:lnTo>
                  <a:lnTo>
                    <a:pt x="456" y="300"/>
                  </a:lnTo>
                  <a:lnTo>
                    <a:pt x="492" y="288"/>
                  </a:lnTo>
                  <a:lnTo>
                    <a:pt x="516" y="288"/>
                  </a:lnTo>
                  <a:lnTo>
                    <a:pt x="522" y="294"/>
                  </a:lnTo>
                  <a:lnTo>
                    <a:pt x="546" y="294"/>
                  </a:lnTo>
                  <a:lnTo>
                    <a:pt x="552" y="288"/>
                  </a:lnTo>
                  <a:lnTo>
                    <a:pt x="540" y="276"/>
                  </a:lnTo>
                  <a:lnTo>
                    <a:pt x="534" y="276"/>
                  </a:lnTo>
                  <a:lnTo>
                    <a:pt x="528" y="27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0" name="Taiwan" descr="© INSCALE GmbH, 05.05.2010&#10;http://www.presentationload.com/">
              <a:extLst>
                <a:ext uri="{FF2B5EF4-FFF2-40B4-BE49-F238E27FC236}">
                  <a16:creationId xmlns:a16="http://schemas.microsoft.com/office/drawing/2014/main" id="{2581F54D-ED59-A6B6-0DE6-906F3075B1D9}"/>
                </a:ext>
              </a:extLst>
            </p:cNvPr>
            <p:cNvSpPr>
              <a:spLocks/>
            </p:cNvSpPr>
            <p:nvPr/>
          </p:nvSpPr>
          <p:spPr bwMode="gray">
            <a:xfrm>
              <a:off x="7401738" y="2444677"/>
              <a:ext cx="45954" cy="102284"/>
            </a:xfrm>
            <a:custGeom>
              <a:avLst/>
              <a:gdLst>
                <a:gd name="T0" fmla="*/ 2147483647 w 120"/>
                <a:gd name="T1" fmla="*/ 2147483647 h 270"/>
                <a:gd name="T2" fmla="*/ 2147483647 w 120"/>
                <a:gd name="T3" fmla="*/ 2147483647 h 270"/>
                <a:gd name="T4" fmla="*/ 2147483647 w 120"/>
                <a:gd name="T5" fmla="*/ 2147483647 h 270"/>
                <a:gd name="T6" fmla="*/ 2147483647 w 120"/>
                <a:gd name="T7" fmla="*/ 2147483647 h 270"/>
                <a:gd name="T8" fmla="*/ 2147483647 w 120"/>
                <a:gd name="T9" fmla="*/ 2147483647 h 270"/>
                <a:gd name="T10" fmla="*/ 2147483647 w 120"/>
                <a:gd name="T11" fmla="*/ 2147483647 h 270"/>
                <a:gd name="T12" fmla="*/ 2147483647 w 120"/>
                <a:gd name="T13" fmla="*/ 2147483647 h 270"/>
                <a:gd name="T14" fmla="*/ 2147483647 w 120"/>
                <a:gd name="T15" fmla="*/ 2147483647 h 270"/>
                <a:gd name="T16" fmla="*/ 2147483647 w 120"/>
                <a:gd name="T17" fmla="*/ 2147483647 h 270"/>
                <a:gd name="T18" fmla="*/ 2147483647 w 120"/>
                <a:gd name="T19" fmla="*/ 2147483647 h 270"/>
                <a:gd name="T20" fmla="*/ 2147483647 w 120"/>
                <a:gd name="T21" fmla="*/ 0 h 270"/>
                <a:gd name="T22" fmla="*/ 2147483647 w 120"/>
                <a:gd name="T23" fmla="*/ 2147483647 h 270"/>
                <a:gd name="T24" fmla="*/ 2147483647 w 120"/>
                <a:gd name="T25" fmla="*/ 2147483647 h 270"/>
                <a:gd name="T26" fmla="*/ 2147483647 w 120"/>
                <a:gd name="T27" fmla="*/ 2147483647 h 270"/>
                <a:gd name="T28" fmla="*/ 2147483647 w 120"/>
                <a:gd name="T29" fmla="*/ 2147483647 h 270"/>
                <a:gd name="T30" fmla="*/ 0 w 120"/>
                <a:gd name="T31" fmla="*/ 2147483647 h 270"/>
                <a:gd name="T32" fmla="*/ 0 w 120"/>
                <a:gd name="T33" fmla="*/ 2147483647 h 270"/>
                <a:gd name="T34" fmla="*/ 2147483647 w 120"/>
                <a:gd name="T35" fmla="*/ 2147483647 h 270"/>
                <a:gd name="T36" fmla="*/ 2147483647 w 120"/>
                <a:gd name="T37" fmla="*/ 2147483647 h 270"/>
                <a:gd name="T38" fmla="*/ 2147483647 w 120"/>
                <a:gd name="T39" fmla="*/ 2147483647 h 270"/>
                <a:gd name="T40" fmla="*/ 2147483647 w 120"/>
                <a:gd name="T41" fmla="*/ 2147483647 h 270"/>
                <a:gd name="T42" fmla="*/ 2147483647 w 120"/>
                <a:gd name="T43" fmla="*/ 2147483647 h 270"/>
                <a:gd name="T44" fmla="*/ 2147483647 w 120"/>
                <a:gd name="T45" fmla="*/ 2147483647 h 270"/>
                <a:gd name="T46" fmla="*/ 2147483647 w 120"/>
                <a:gd name="T47" fmla="*/ 2147483647 h 270"/>
                <a:gd name="T48" fmla="*/ 2147483647 w 120"/>
                <a:gd name="T49" fmla="*/ 2147483647 h 270"/>
                <a:gd name="T50" fmla="*/ 2147483647 w 120"/>
                <a:gd name="T51" fmla="*/ 2147483647 h 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0"/>
                <a:gd name="T79" fmla="*/ 0 h 270"/>
                <a:gd name="T80" fmla="*/ 120 w 120"/>
                <a:gd name="T81" fmla="*/ 270 h 2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0" h="270">
                  <a:moveTo>
                    <a:pt x="84" y="270"/>
                  </a:moveTo>
                  <a:lnTo>
                    <a:pt x="84" y="222"/>
                  </a:lnTo>
                  <a:lnTo>
                    <a:pt x="90" y="216"/>
                  </a:lnTo>
                  <a:lnTo>
                    <a:pt x="102" y="192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14" y="84"/>
                  </a:lnTo>
                  <a:lnTo>
                    <a:pt x="114" y="54"/>
                  </a:lnTo>
                  <a:lnTo>
                    <a:pt x="120" y="36"/>
                  </a:lnTo>
                  <a:lnTo>
                    <a:pt x="120" y="24"/>
                  </a:lnTo>
                  <a:lnTo>
                    <a:pt x="72" y="0"/>
                  </a:lnTo>
                  <a:lnTo>
                    <a:pt x="48" y="30"/>
                  </a:lnTo>
                  <a:lnTo>
                    <a:pt x="42" y="42"/>
                  </a:lnTo>
                  <a:lnTo>
                    <a:pt x="30" y="78"/>
                  </a:lnTo>
                  <a:lnTo>
                    <a:pt x="12" y="114"/>
                  </a:lnTo>
                  <a:lnTo>
                    <a:pt x="0" y="150"/>
                  </a:lnTo>
                  <a:lnTo>
                    <a:pt x="0" y="168"/>
                  </a:lnTo>
                  <a:lnTo>
                    <a:pt x="6" y="180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48" y="234"/>
                  </a:lnTo>
                  <a:lnTo>
                    <a:pt x="60" y="258"/>
                  </a:lnTo>
                  <a:lnTo>
                    <a:pt x="84" y="27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1" name="Syria" descr="© INSCALE GmbH, 05.05.2010&#10;http://www.presentationload.com/">
              <a:extLst>
                <a:ext uri="{FF2B5EF4-FFF2-40B4-BE49-F238E27FC236}">
                  <a16:creationId xmlns:a16="http://schemas.microsoft.com/office/drawing/2014/main" id="{65397F90-9672-B41D-249B-F8AB6421EB24}"/>
                </a:ext>
              </a:extLst>
            </p:cNvPr>
            <p:cNvSpPr>
              <a:spLocks/>
            </p:cNvSpPr>
            <p:nvPr/>
          </p:nvSpPr>
          <p:spPr bwMode="gray">
            <a:xfrm>
              <a:off x="5152979" y="2075565"/>
              <a:ext cx="170473" cy="157133"/>
            </a:xfrm>
            <a:custGeom>
              <a:avLst/>
              <a:gdLst>
                <a:gd name="T0" fmla="*/ 2147483647 w 450"/>
                <a:gd name="T1" fmla="*/ 2147483647 h 414"/>
                <a:gd name="T2" fmla="*/ 2147483647 w 450"/>
                <a:gd name="T3" fmla="*/ 2147483647 h 414"/>
                <a:gd name="T4" fmla="*/ 2147483647 w 450"/>
                <a:gd name="T5" fmla="*/ 2147483647 h 414"/>
                <a:gd name="T6" fmla="*/ 2147483647 w 450"/>
                <a:gd name="T7" fmla="*/ 0 h 414"/>
                <a:gd name="T8" fmla="*/ 2147483647 w 450"/>
                <a:gd name="T9" fmla="*/ 2147483647 h 414"/>
                <a:gd name="T10" fmla="*/ 2147483647 w 450"/>
                <a:gd name="T11" fmla="*/ 2147483647 h 414"/>
                <a:gd name="T12" fmla="*/ 2147483647 w 450"/>
                <a:gd name="T13" fmla="*/ 2147483647 h 414"/>
                <a:gd name="T14" fmla="*/ 2147483647 w 450"/>
                <a:gd name="T15" fmla="*/ 2147483647 h 414"/>
                <a:gd name="T16" fmla="*/ 2147483647 w 450"/>
                <a:gd name="T17" fmla="*/ 2147483647 h 414"/>
                <a:gd name="T18" fmla="*/ 2147483647 w 450"/>
                <a:gd name="T19" fmla="*/ 2147483647 h 414"/>
                <a:gd name="T20" fmla="*/ 2147483647 w 450"/>
                <a:gd name="T21" fmla="*/ 2147483647 h 414"/>
                <a:gd name="T22" fmla="*/ 2147483647 w 450"/>
                <a:gd name="T23" fmla="*/ 2147483647 h 414"/>
                <a:gd name="T24" fmla="*/ 2147483647 w 450"/>
                <a:gd name="T25" fmla="*/ 2147483647 h 414"/>
                <a:gd name="T26" fmla="*/ 2147483647 w 450"/>
                <a:gd name="T27" fmla="*/ 2147483647 h 414"/>
                <a:gd name="T28" fmla="*/ 2147483647 w 450"/>
                <a:gd name="T29" fmla="*/ 2147483647 h 414"/>
                <a:gd name="T30" fmla="*/ 2147483647 w 450"/>
                <a:gd name="T31" fmla="*/ 2147483647 h 414"/>
                <a:gd name="T32" fmla="*/ 2147483647 w 450"/>
                <a:gd name="T33" fmla="*/ 2147483647 h 414"/>
                <a:gd name="T34" fmla="*/ 2147483647 w 450"/>
                <a:gd name="T35" fmla="*/ 2147483647 h 414"/>
                <a:gd name="T36" fmla="*/ 2147483647 w 450"/>
                <a:gd name="T37" fmla="*/ 2147483647 h 414"/>
                <a:gd name="T38" fmla="*/ 2147483647 w 450"/>
                <a:gd name="T39" fmla="*/ 2147483647 h 414"/>
                <a:gd name="T40" fmla="*/ 2147483647 w 450"/>
                <a:gd name="T41" fmla="*/ 2147483647 h 414"/>
                <a:gd name="T42" fmla="*/ 2147483647 w 450"/>
                <a:gd name="T43" fmla="*/ 2147483647 h 414"/>
                <a:gd name="T44" fmla="*/ 2147483647 w 450"/>
                <a:gd name="T45" fmla="*/ 2147483647 h 414"/>
                <a:gd name="T46" fmla="*/ 2147483647 w 450"/>
                <a:gd name="T47" fmla="*/ 2147483647 h 414"/>
                <a:gd name="T48" fmla="*/ 2147483647 w 450"/>
                <a:gd name="T49" fmla="*/ 2147483647 h 414"/>
                <a:gd name="T50" fmla="*/ 2147483647 w 450"/>
                <a:gd name="T51" fmla="*/ 2147483647 h 414"/>
                <a:gd name="T52" fmla="*/ 2147483647 w 450"/>
                <a:gd name="T53" fmla="*/ 2147483647 h 414"/>
                <a:gd name="T54" fmla="*/ 2147483647 w 450"/>
                <a:gd name="T55" fmla="*/ 2147483647 h 414"/>
                <a:gd name="T56" fmla="*/ 2147483647 w 450"/>
                <a:gd name="T57" fmla="*/ 2147483647 h 414"/>
                <a:gd name="T58" fmla="*/ 2147483647 w 450"/>
                <a:gd name="T59" fmla="*/ 2147483647 h 414"/>
                <a:gd name="T60" fmla="*/ 2147483647 w 450"/>
                <a:gd name="T61" fmla="*/ 2147483647 h 414"/>
                <a:gd name="T62" fmla="*/ 2147483647 w 450"/>
                <a:gd name="T63" fmla="*/ 2147483647 h 414"/>
                <a:gd name="T64" fmla="*/ 2147483647 w 450"/>
                <a:gd name="T65" fmla="*/ 2147483647 h 414"/>
                <a:gd name="T66" fmla="*/ 2147483647 w 450"/>
                <a:gd name="T67" fmla="*/ 2147483647 h 414"/>
                <a:gd name="T68" fmla="*/ 2147483647 w 450"/>
                <a:gd name="T69" fmla="*/ 2147483647 h 414"/>
                <a:gd name="T70" fmla="*/ 2147483647 w 450"/>
                <a:gd name="T71" fmla="*/ 2147483647 h 414"/>
                <a:gd name="T72" fmla="*/ 2147483647 w 450"/>
                <a:gd name="T73" fmla="*/ 2147483647 h 414"/>
                <a:gd name="T74" fmla="*/ 2147483647 w 450"/>
                <a:gd name="T75" fmla="*/ 2147483647 h 414"/>
                <a:gd name="T76" fmla="*/ 2147483647 w 450"/>
                <a:gd name="T77" fmla="*/ 2147483647 h 414"/>
                <a:gd name="T78" fmla="*/ 2147483647 w 450"/>
                <a:gd name="T79" fmla="*/ 2147483647 h 414"/>
                <a:gd name="T80" fmla="*/ 2147483647 w 450"/>
                <a:gd name="T81" fmla="*/ 2147483647 h 414"/>
                <a:gd name="T82" fmla="*/ 2147483647 w 450"/>
                <a:gd name="T83" fmla="*/ 2147483647 h 414"/>
                <a:gd name="T84" fmla="*/ 2147483647 w 450"/>
                <a:gd name="T85" fmla="*/ 2147483647 h 414"/>
                <a:gd name="T86" fmla="*/ 2147483647 w 450"/>
                <a:gd name="T87" fmla="*/ 2147483647 h 414"/>
                <a:gd name="T88" fmla="*/ 2147483647 w 450"/>
                <a:gd name="T89" fmla="*/ 2147483647 h 414"/>
                <a:gd name="T90" fmla="*/ 2147483647 w 450"/>
                <a:gd name="T91" fmla="*/ 2147483647 h 414"/>
                <a:gd name="T92" fmla="*/ 2147483647 w 450"/>
                <a:gd name="T93" fmla="*/ 2147483647 h 414"/>
                <a:gd name="T94" fmla="*/ 2147483647 w 450"/>
                <a:gd name="T95" fmla="*/ 2147483647 h 414"/>
                <a:gd name="T96" fmla="*/ 2147483647 w 450"/>
                <a:gd name="T97" fmla="*/ 2147483647 h 4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0"/>
                <a:gd name="T148" fmla="*/ 0 h 414"/>
                <a:gd name="T149" fmla="*/ 450 w 450"/>
                <a:gd name="T150" fmla="*/ 414 h 41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0" h="414">
                  <a:moveTo>
                    <a:pt x="426" y="60"/>
                  </a:moveTo>
                  <a:lnTo>
                    <a:pt x="432" y="54"/>
                  </a:lnTo>
                  <a:lnTo>
                    <a:pt x="438" y="42"/>
                  </a:lnTo>
                  <a:lnTo>
                    <a:pt x="450" y="30"/>
                  </a:lnTo>
                  <a:lnTo>
                    <a:pt x="444" y="30"/>
                  </a:lnTo>
                  <a:lnTo>
                    <a:pt x="438" y="24"/>
                  </a:lnTo>
                  <a:lnTo>
                    <a:pt x="438" y="0"/>
                  </a:lnTo>
                  <a:lnTo>
                    <a:pt x="432" y="0"/>
                  </a:lnTo>
                  <a:lnTo>
                    <a:pt x="432" y="6"/>
                  </a:lnTo>
                  <a:lnTo>
                    <a:pt x="426" y="18"/>
                  </a:lnTo>
                  <a:lnTo>
                    <a:pt x="402" y="18"/>
                  </a:lnTo>
                  <a:lnTo>
                    <a:pt x="390" y="30"/>
                  </a:lnTo>
                  <a:lnTo>
                    <a:pt x="372" y="30"/>
                  </a:lnTo>
                  <a:lnTo>
                    <a:pt x="366" y="24"/>
                  </a:lnTo>
                  <a:lnTo>
                    <a:pt x="318" y="24"/>
                  </a:lnTo>
                  <a:lnTo>
                    <a:pt x="306" y="30"/>
                  </a:lnTo>
                  <a:lnTo>
                    <a:pt x="294" y="42"/>
                  </a:lnTo>
                  <a:lnTo>
                    <a:pt x="282" y="48"/>
                  </a:lnTo>
                  <a:lnTo>
                    <a:pt x="276" y="54"/>
                  </a:lnTo>
                  <a:lnTo>
                    <a:pt x="258" y="54"/>
                  </a:lnTo>
                  <a:lnTo>
                    <a:pt x="246" y="60"/>
                  </a:lnTo>
                  <a:lnTo>
                    <a:pt x="234" y="60"/>
                  </a:lnTo>
                  <a:lnTo>
                    <a:pt x="222" y="54"/>
                  </a:lnTo>
                  <a:lnTo>
                    <a:pt x="204" y="54"/>
                  </a:lnTo>
                  <a:lnTo>
                    <a:pt x="192" y="42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50" y="48"/>
                  </a:lnTo>
                  <a:lnTo>
                    <a:pt x="144" y="48"/>
                  </a:lnTo>
                  <a:lnTo>
                    <a:pt x="138" y="54"/>
                  </a:lnTo>
                  <a:lnTo>
                    <a:pt x="120" y="60"/>
                  </a:lnTo>
                  <a:lnTo>
                    <a:pt x="84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66" y="4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102"/>
                  </a:lnTo>
                  <a:lnTo>
                    <a:pt x="60" y="102"/>
                  </a:lnTo>
                  <a:lnTo>
                    <a:pt x="54" y="96"/>
                  </a:lnTo>
                  <a:lnTo>
                    <a:pt x="54" y="114"/>
                  </a:lnTo>
                  <a:lnTo>
                    <a:pt x="48" y="120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14"/>
                  </a:lnTo>
                  <a:lnTo>
                    <a:pt x="18" y="120"/>
                  </a:lnTo>
                  <a:lnTo>
                    <a:pt x="12" y="132"/>
                  </a:lnTo>
                  <a:lnTo>
                    <a:pt x="12" y="150"/>
                  </a:lnTo>
                  <a:lnTo>
                    <a:pt x="6" y="150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24" y="222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8" y="252"/>
                  </a:lnTo>
                  <a:lnTo>
                    <a:pt x="78" y="270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54" y="288"/>
                  </a:lnTo>
                  <a:lnTo>
                    <a:pt x="48" y="288"/>
                  </a:lnTo>
                  <a:lnTo>
                    <a:pt x="42" y="294"/>
                  </a:lnTo>
                  <a:lnTo>
                    <a:pt x="42" y="318"/>
                  </a:lnTo>
                  <a:lnTo>
                    <a:pt x="24" y="336"/>
                  </a:lnTo>
                  <a:lnTo>
                    <a:pt x="30" y="378"/>
                  </a:lnTo>
                  <a:lnTo>
                    <a:pt x="36" y="378"/>
                  </a:lnTo>
                  <a:lnTo>
                    <a:pt x="72" y="396"/>
                  </a:lnTo>
                  <a:lnTo>
                    <a:pt x="84" y="408"/>
                  </a:lnTo>
                  <a:lnTo>
                    <a:pt x="96" y="414"/>
                  </a:lnTo>
                  <a:lnTo>
                    <a:pt x="114" y="414"/>
                  </a:lnTo>
                  <a:lnTo>
                    <a:pt x="174" y="384"/>
                  </a:lnTo>
                  <a:lnTo>
                    <a:pt x="204" y="354"/>
                  </a:lnTo>
                  <a:lnTo>
                    <a:pt x="228" y="336"/>
                  </a:lnTo>
                  <a:lnTo>
                    <a:pt x="240" y="324"/>
                  </a:lnTo>
                  <a:lnTo>
                    <a:pt x="300" y="276"/>
                  </a:lnTo>
                  <a:lnTo>
                    <a:pt x="312" y="270"/>
                  </a:lnTo>
                  <a:lnTo>
                    <a:pt x="372" y="246"/>
                  </a:lnTo>
                  <a:lnTo>
                    <a:pt x="396" y="234"/>
                  </a:lnTo>
                  <a:lnTo>
                    <a:pt x="402" y="228"/>
                  </a:lnTo>
                  <a:lnTo>
                    <a:pt x="402" y="222"/>
                  </a:lnTo>
                  <a:lnTo>
                    <a:pt x="384" y="204"/>
                  </a:lnTo>
                  <a:lnTo>
                    <a:pt x="384" y="198"/>
                  </a:lnTo>
                  <a:lnTo>
                    <a:pt x="390" y="180"/>
                  </a:lnTo>
                  <a:lnTo>
                    <a:pt x="396" y="168"/>
                  </a:lnTo>
                  <a:lnTo>
                    <a:pt x="396" y="138"/>
                  </a:lnTo>
                  <a:lnTo>
                    <a:pt x="390" y="126"/>
                  </a:lnTo>
                  <a:lnTo>
                    <a:pt x="390" y="114"/>
                  </a:lnTo>
                  <a:lnTo>
                    <a:pt x="384" y="108"/>
                  </a:lnTo>
                  <a:lnTo>
                    <a:pt x="378" y="96"/>
                  </a:lnTo>
                  <a:lnTo>
                    <a:pt x="378" y="84"/>
                  </a:lnTo>
                  <a:lnTo>
                    <a:pt x="384" y="72"/>
                  </a:lnTo>
                  <a:lnTo>
                    <a:pt x="390" y="66"/>
                  </a:lnTo>
                  <a:lnTo>
                    <a:pt x="402" y="66"/>
                  </a:lnTo>
                  <a:lnTo>
                    <a:pt x="414" y="60"/>
                  </a:lnTo>
                  <a:lnTo>
                    <a:pt x="426" y="6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2" name="Switzerland" descr="© INSCALE GmbH, 05.05.2010&#10;http://www.presentationload.com/">
              <a:extLst>
                <a:ext uri="{FF2B5EF4-FFF2-40B4-BE49-F238E27FC236}">
                  <a16:creationId xmlns:a16="http://schemas.microsoft.com/office/drawing/2014/main" id="{262649B4-47FD-C5BB-0156-EC3EB6C98C3F}"/>
                </a:ext>
              </a:extLst>
            </p:cNvPr>
            <p:cNvSpPr>
              <a:spLocks/>
            </p:cNvSpPr>
            <p:nvPr/>
          </p:nvSpPr>
          <p:spPr bwMode="gray">
            <a:xfrm>
              <a:off x="4408829" y="1759818"/>
              <a:ext cx="109696" cy="60778"/>
            </a:xfrm>
            <a:custGeom>
              <a:avLst/>
              <a:gdLst>
                <a:gd name="T0" fmla="*/ 2147483647 w 288"/>
                <a:gd name="T1" fmla="*/ 2147483647 h 162"/>
                <a:gd name="T2" fmla="*/ 2147483647 w 288"/>
                <a:gd name="T3" fmla="*/ 2147483647 h 162"/>
                <a:gd name="T4" fmla="*/ 2147483647 w 288"/>
                <a:gd name="T5" fmla="*/ 2147483647 h 162"/>
                <a:gd name="T6" fmla="*/ 2147483647 w 288"/>
                <a:gd name="T7" fmla="*/ 2147483647 h 162"/>
                <a:gd name="T8" fmla="*/ 2147483647 w 288"/>
                <a:gd name="T9" fmla="*/ 2147483647 h 162"/>
                <a:gd name="T10" fmla="*/ 2147483647 w 288"/>
                <a:gd name="T11" fmla="*/ 2147483647 h 162"/>
                <a:gd name="T12" fmla="*/ 2147483647 w 288"/>
                <a:gd name="T13" fmla="*/ 2147483647 h 162"/>
                <a:gd name="T14" fmla="*/ 0 w 288"/>
                <a:gd name="T15" fmla="*/ 2147483647 h 162"/>
                <a:gd name="T16" fmla="*/ 2147483647 w 288"/>
                <a:gd name="T17" fmla="*/ 2147483647 h 162"/>
                <a:gd name="T18" fmla="*/ 2147483647 w 288"/>
                <a:gd name="T19" fmla="*/ 2147483647 h 162"/>
                <a:gd name="T20" fmla="*/ 2147483647 w 288"/>
                <a:gd name="T21" fmla="*/ 2147483647 h 162"/>
                <a:gd name="T22" fmla="*/ 2147483647 w 288"/>
                <a:gd name="T23" fmla="*/ 2147483647 h 162"/>
                <a:gd name="T24" fmla="*/ 2147483647 w 288"/>
                <a:gd name="T25" fmla="*/ 2147483647 h 162"/>
                <a:gd name="T26" fmla="*/ 2147483647 w 288"/>
                <a:gd name="T27" fmla="*/ 2147483647 h 162"/>
                <a:gd name="T28" fmla="*/ 2147483647 w 288"/>
                <a:gd name="T29" fmla="*/ 2147483647 h 162"/>
                <a:gd name="T30" fmla="*/ 2147483647 w 288"/>
                <a:gd name="T31" fmla="*/ 2147483647 h 162"/>
                <a:gd name="T32" fmla="*/ 2147483647 w 288"/>
                <a:gd name="T33" fmla="*/ 2147483647 h 162"/>
                <a:gd name="T34" fmla="*/ 2147483647 w 288"/>
                <a:gd name="T35" fmla="*/ 2147483647 h 162"/>
                <a:gd name="T36" fmla="*/ 2147483647 w 288"/>
                <a:gd name="T37" fmla="*/ 2147483647 h 162"/>
                <a:gd name="T38" fmla="*/ 2147483647 w 288"/>
                <a:gd name="T39" fmla="*/ 2147483647 h 162"/>
                <a:gd name="T40" fmla="*/ 2147483647 w 288"/>
                <a:gd name="T41" fmla="*/ 2147483647 h 162"/>
                <a:gd name="T42" fmla="*/ 2147483647 w 288"/>
                <a:gd name="T43" fmla="*/ 2147483647 h 162"/>
                <a:gd name="T44" fmla="*/ 2147483647 w 288"/>
                <a:gd name="T45" fmla="*/ 2147483647 h 162"/>
                <a:gd name="T46" fmla="*/ 2147483647 w 288"/>
                <a:gd name="T47" fmla="*/ 2147483647 h 162"/>
                <a:gd name="T48" fmla="*/ 2147483647 w 288"/>
                <a:gd name="T49" fmla="*/ 2147483647 h 162"/>
                <a:gd name="T50" fmla="*/ 2147483647 w 288"/>
                <a:gd name="T51" fmla="*/ 2147483647 h 162"/>
                <a:gd name="T52" fmla="*/ 2147483647 w 288"/>
                <a:gd name="T53" fmla="*/ 2147483647 h 162"/>
                <a:gd name="T54" fmla="*/ 2147483647 w 288"/>
                <a:gd name="T55" fmla="*/ 2147483647 h 162"/>
                <a:gd name="T56" fmla="*/ 2147483647 w 288"/>
                <a:gd name="T57" fmla="*/ 2147483647 h 162"/>
                <a:gd name="T58" fmla="*/ 2147483647 w 288"/>
                <a:gd name="T59" fmla="*/ 2147483647 h 162"/>
                <a:gd name="T60" fmla="*/ 2147483647 w 288"/>
                <a:gd name="T61" fmla="*/ 2147483647 h 162"/>
                <a:gd name="T62" fmla="*/ 2147483647 w 288"/>
                <a:gd name="T63" fmla="*/ 2147483647 h 162"/>
                <a:gd name="T64" fmla="*/ 2147483647 w 288"/>
                <a:gd name="T65" fmla="*/ 2147483647 h 162"/>
                <a:gd name="T66" fmla="*/ 2147483647 w 288"/>
                <a:gd name="T67" fmla="*/ 0 h 162"/>
                <a:gd name="T68" fmla="*/ 2147483647 w 288"/>
                <a:gd name="T69" fmla="*/ 2147483647 h 162"/>
                <a:gd name="T70" fmla="*/ 2147483647 w 288"/>
                <a:gd name="T71" fmla="*/ 2147483647 h 162"/>
                <a:gd name="T72" fmla="*/ 2147483647 w 288"/>
                <a:gd name="T73" fmla="*/ 2147483647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8"/>
                <a:gd name="T112" fmla="*/ 0 h 162"/>
                <a:gd name="T113" fmla="*/ 288 w 288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8" h="162">
                  <a:moveTo>
                    <a:pt x="132" y="24"/>
                  </a:moveTo>
                  <a:lnTo>
                    <a:pt x="96" y="24"/>
                  </a:lnTo>
                  <a:lnTo>
                    <a:pt x="90" y="42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60" y="48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30" y="66"/>
                  </a:lnTo>
                  <a:lnTo>
                    <a:pt x="30" y="78"/>
                  </a:lnTo>
                  <a:lnTo>
                    <a:pt x="18" y="90"/>
                  </a:lnTo>
                  <a:lnTo>
                    <a:pt x="12" y="102"/>
                  </a:lnTo>
                  <a:lnTo>
                    <a:pt x="0" y="108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30" y="108"/>
                  </a:lnTo>
                  <a:lnTo>
                    <a:pt x="48" y="108"/>
                  </a:lnTo>
                  <a:lnTo>
                    <a:pt x="54" y="114"/>
                  </a:lnTo>
                  <a:lnTo>
                    <a:pt x="48" y="138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6"/>
                  </a:lnTo>
                  <a:lnTo>
                    <a:pt x="114" y="156"/>
                  </a:lnTo>
                  <a:lnTo>
                    <a:pt x="132" y="138"/>
                  </a:lnTo>
                  <a:lnTo>
                    <a:pt x="132" y="120"/>
                  </a:lnTo>
                  <a:lnTo>
                    <a:pt x="138" y="114"/>
                  </a:lnTo>
                  <a:lnTo>
                    <a:pt x="150" y="114"/>
                  </a:lnTo>
                  <a:lnTo>
                    <a:pt x="156" y="120"/>
                  </a:lnTo>
                  <a:lnTo>
                    <a:pt x="156" y="126"/>
                  </a:lnTo>
                  <a:lnTo>
                    <a:pt x="162" y="132"/>
                  </a:lnTo>
                  <a:lnTo>
                    <a:pt x="162" y="138"/>
                  </a:lnTo>
                  <a:lnTo>
                    <a:pt x="168" y="138"/>
                  </a:lnTo>
                  <a:lnTo>
                    <a:pt x="192" y="162"/>
                  </a:lnTo>
                  <a:lnTo>
                    <a:pt x="192" y="144"/>
                  </a:lnTo>
                  <a:lnTo>
                    <a:pt x="204" y="132"/>
                  </a:lnTo>
                  <a:lnTo>
                    <a:pt x="210" y="108"/>
                  </a:lnTo>
                  <a:lnTo>
                    <a:pt x="222" y="126"/>
                  </a:lnTo>
                  <a:lnTo>
                    <a:pt x="240" y="120"/>
                  </a:lnTo>
                  <a:lnTo>
                    <a:pt x="258" y="132"/>
                  </a:lnTo>
                  <a:lnTo>
                    <a:pt x="264" y="120"/>
                  </a:lnTo>
                  <a:lnTo>
                    <a:pt x="252" y="108"/>
                  </a:lnTo>
                  <a:lnTo>
                    <a:pt x="252" y="102"/>
                  </a:lnTo>
                  <a:lnTo>
                    <a:pt x="276" y="102"/>
                  </a:lnTo>
                  <a:lnTo>
                    <a:pt x="282" y="84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6" y="66"/>
                  </a:lnTo>
                  <a:lnTo>
                    <a:pt x="270" y="66"/>
                  </a:lnTo>
                  <a:lnTo>
                    <a:pt x="252" y="84"/>
                  </a:lnTo>
                  <a:lnTo>
                    <a:pt x="246" y="84"/>
                  </a:lnTo>
                  <a:lnTo>
                    <a:pt x="246" y="66"/>
                  </a:lnTo>
                  <a:lnTo>
                    <a:pt x="210" y="66"/>
                  </a:lnTo>
                  <a:lnTo>
                    <a:pt x="210" y="60"/>
                  </a:lnTo>
                  <a:lnTo>
                    <a:pt x="216" y="48"/>
                  </a:lnTo>
                  <a:lnTo>
                    <a:pt x="222" y="42"/>
                  </a:lnTo>
                  <a:lnTo>
                    <a:pt x="228" y="42"/>
                  </a:lnTo>
                  <a:lnTo>
                    <a:pt x="228" y="30"/>
                  </a:lnTo>
                  <a:lnTo>
                    <a:pt x="216" y="30"/>
                  </a:lnTo>
                  <a:lnTo>
                    <a:pt x="210" y="18"/>
                  </a:lnTo>
                  <a:lnTo>
                    <a:pt x="192" y="12"/>
                  </a:lnTo>
                  <a:lnTo>
                    <a:pt x="180" y="12"/>
                  </a:lnTo>
                  <a:lnTo>
                    <a:pt x="174" y="6"/>
                  </a:lnTo>
                  <a:lnTo>
                    <a:pt x="162" y="0"/>
                  </a:lnTo>
                  <a:lnTo>
                    <a:pt x="156" y="0"/>
                  </a:lnTo>
                  <a:lnTo>
                    <a:pt x="150" y="6"/>
                  </a:lnTo>
                  <a:lnTo>
                    <a:pt x="150" y="18"/>
                  </a:lnTo>
                  <a:lnTo>
                    <a:pt x="156" y="24"/>
                  </a:lnTo>
                  <a:lnTo>
                    <a:pt x="150" y="18"/>
                  </a:lnTo>
                  <a:lnTo>
                    <a:pt x="132" y="2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3" name="Sweden" descr="© INSCALE GmbH, 05.05.2010&#10;http://www.presentationload.com/">
              <a:extLst>
                <a:ext uri="{FF2B5EF4-FFF2-40B4-BE49-F238E27FC236}">
                  <a16:creationId xmlns:a16="http://schemas.microsoft.com/office/drawing/2014/main" id="{D60D885E-AEE8-B7F5-A65E-5E892292E75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533349" y="1163902"/>
              <a:ext cx="262381" cy="375042"/>
            </a:xfrm>
            <a:custGeom>
              <a:avLst/>
              <a:gdLst>
                <a:gd name="T0" fmla="*/ 2147483647 w 690"/>
                <a:gd name="T1" fmla="*/ 2147483647 h 990"/>
                <a:gd name="T2" fmla="*/ 2147483647 w 690"/>
                <a:gd name="T3" fmla="*/ 2147483647 h 990"/>
                <a:gd name="T4" fmla="*/ 2147483647 w 690"/>
                <a:gd name="T5" fmla="*/ 2147483647 h 990"/>
                <a:gd name="T6" fmla="*/ 2147483647 w 690"/>
                <a:gd name="T7" fmla="*/ 2147483647 h 990"/>
                <a:gd name="T8" fmla="*/ 2147483647 w 690"/>
                <a:gd name="T9" fmla="*/ 2147483647 h 990"/>
                <a:gd name="T10" fmla="*/ 2147483647 w 690"/>
                <a:gd name="T11" fmla="*/ 2147483647 h 990"/>
                <a:gd name="T12" fmla="*/ 2147483647 w 690"/>
                <a:gd name="T13" fmla="*/ 2147483647 h 990"/>
                <a:gd name="T14" fmla="*/ 2147483647 w 690"/>
                <a:gd name="T15" fmla="*/ 2147483647 h 990"/>
                <a:gd name="T16" fmla="*/ 2147483647 w 690"/>
                <a:gd name="T17" fmla="*/ 2147483647 h 990"/>
                <a:gd name="T18" fmla="*/ 2147483647 w 690"/>
                <a:gd name="T19" fmla="*/ 2147483647 h 990"/>
                <a:gd name="T20" fmla="*/ 2147483647 w 690"/>
                <a:gd name="T21" fmla="*/ 2147483647 h 990"/>
                <a:gd name="T22" fmla="*/ 2147483647 w 690"/>
                <a:gd name="T23" fmla="*/ 2147483647 h 990"/>
                <a:gd name="T24" fmla="*/ 2147483647 w 690"/>
                <a:gd name="T25" fmla="*/ 2147483647 h 990"/>
                <a:gd name="T26" fmla="*/ 2147483647 w 690"/>
                <a:gd name="T27" fmla="*/ 2147483647 h 990"/>
                <a:gd name="T28" fmla="*/ 2147483647 w 690"/>
                <a:gd name="T29" fmla="*/ 2147483647 h 990"/>
                <a:gd name="T30" fmla="*/ 2147483647 w 690"/>
                <a:gd name="T31" fmla="*/ 2147483647 h 990"/>
                <a:gd name="T32" fmla="*/ 2147483647 w 690"/>
                <a:gd name="T33" fmla="*/ 2147483647 h 990"/>
                <a:gd name="T34" fmla="*/ 2147483647 w 690"/>
                <a:gd name="T35" fmla="*/ 2147483647 h 990"/>
                <a:gd name="T36" fmla="*/ 2147483647 w 690"/>
                <a:gd name="T37" fmla="*/ 2147483647 h 990"/>
                <a:gd name="T38" fmla="*/ 2147483647 w 690"/>
                <a:gd name="T39" fmla="*/ 2147483647 h 990"/>
                <a:gd name="T40" fmla="*/ 2147483647 w 690"/>
                <a:gd name="T41" fmla="*/ 2147483647 h 990"/>
                <a:gd name="T42" fmla="*/ 2147483647 w 690"/>
                <a:gd name="T43" fmla="*/ 2147483647 h 990"/>
                <a:gd name="T44" fmla="*/ 2147483647 w 690"/>
                <a:gd name="T45" fmla="*/ 2147483647 h 990"/>
                <a:gd name="T46" fmla="*/ 0 w 690"/>
                <a:gd name="T47" fmla="*/ 2147483647 h 990"/>
                <a:gd name="T48" fmla="*/ 2147483647 w 690"/>
                <a:gd name="T49" fmla="*/ 2147483647 h 990"/>
                <a:gd name="T50" fmla="*/ 2147483647 w 690"/>
                <a:gd name="T51" fmla="*/ 2147483647 h 990"/>
                <a:gd name="T52" fmla="*/ 2147483647 w 690"/>
                <a:gd name="T53" fmla="*/ 2147483647 h 990"/>
                <a:gd name="T54" fmla="*/ 2147483647 w 690"/>
                <a:gd name="T55" fmla="*/ 2147483647 h 990"/>
                <a:gd name="T56" fmla="*/ 2147483647 w 690"/>
                <a:gd name="T57" fmla="*/ 2147483647 h 990"/>
                <a:gd name="T58" fmla="*/ 2147483647 w 690"/>
                <a:gd name="T59" fmla="*/ 2147483647 h 990"/>
                <a:gd name="T60" fmla="*/ 2147483647 w 690"/>
                <a:gd name="T61" fmla="*/ 2147483647 h 990"/>
                <a:gd name="T62" fmla="*/ 2147483647 w 690"/>
                <a:gd name="T63" fmla="*/ 2147483647 h 990"/>
                <a:gd name="T64" fmla="*/ 2147483647 w 690"/>
                <a:gd name="T65" fmla="*/ 2147483647 h 990"/>
                <a:gd name="T66" fmla="*/ 2147483647 w 690"/>
                <a:gd name="T67" fmla="*/ 2147483647 h 990"/>
                <a:gd name="T68" fmla="*/ 2147483647 w 690"/>
                <a:gd name="T69" fmla="*/ 2147483647 h 990"/>
                <a:gd name="T70" fmla="*/ 2147483647 w 690"/>
                <a:gd name="T71" fmla="*/ 2147483647 h 990"/>
                <a:gd name="T72" fmla="*/ 2147483647 w 690"/>
                <a:gd name="T73" fmla="*/ 2147483647 h 990"/>
                <a:gd name="T74" fmla="*/ 2147483647 w 690"/>
                <a:gd name="T75" fmla="*/ 2147483647 h 990"/>
                <a:gd name="T76" fmla="*/ 2147483647 w 690"/>
                <a:gd name="T77" fmla="*/ 2147483647 h 990"/>
                <a:gd name="T78" fmla="*/ 2147483647 w 690"/>
                <a:gd name="T79" fmla="*/ 2147483647 h 990"/>
                <a:gd name="T80" fmla="*/ 2147483647 w 690"/>
                <a:gd name="T81" fmla="*/ 2147483647 h 990"/>
                <a:gd name="T82" fmla="*/ 2147483647 w 690"/>
                <a:gd name="T83" fmla="*/ 2147483647 h 990"/>
                <a:gd name="T84" fmla="*/ 2147483647 w 690"/>
                <a:gd name="T85" fmla="*/ 2147483647 h 990"/>
                <a:gd name="T86" fmla="*/ 2147483647 w 690"/>
                <a:gd name="T87" fmla="*/ 2147483647 h 990"/>
                <a:gd name="T88" fmla="*/ 2147483647 w 690"/>
                <a:gd name="T89" fmla="*/ 2147483647 h 990"/>
                <a:gd name="T90" fmla="*/ 2147483647 w 690"/>
                <a:gd name="T91" fmla="*/ 2147483647 h 990"/>
                <a:gd name="T92" fmla="*/ 2147483647 w 690"/>
                <a:gd name="T93" fmla="*/ 2147483647 h 990"/>
                <a:gd name="T94" fmla="*/ 2147483647 w 690"/>
                <a:gd name="T95" fmla="*/ 2147483647 h 990"/>
                <a:gd name="T96" fmla="*/ 2147483647 w 690"/>
                <a:gd name="T97" fmla="*/ 2147483647 h 990"/>
                <a:gd name="T98" fmla="*/ 2147483647 w 690"/>
                <a:gd name="T99" fmla="*/ 2147483647 h 990"/>
                <a:gd name="T100" fmla="*/ 2147483647 w 690"/>
                <a:gd name="T101" fmla="*/ 2147483647 h 9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0"/>
                <a:gd name="T154" fmla="*/ 0 h 990"/>
                <a:gd name="T155" fmla="*/ 690 w 690"/>
                <a:gd name="T156" fmla="*/ 990 h 99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0" h="990">
                  <a:moveTo>
                    <a:pt x="678" y="204"/>
                  </a:moveTo>
                  <a:lnTo>
                    <a:pt x="672" y="198"/>
                  </a:lnTo>
                  <a:lnTo>
                    <a:pt x="660" y="192"/>
                  </a:lnTo>
                  <a:lnTo>
                    <a:pt x="648" y="180"/>
                  </a:lnTo>
                  <a:lnTo>
                    <a:pt x="648" y="174"/>
                  </a:lnTo>
                  <a:lnTo>
                    <a:pt x="654" y="162"/>
                  </a:lnTo>
                  <a:lnTo>
                    <a:pt x="660" y="156"/>
                  </a:lnTo>
                  <a:lnTo>
                    <a:pt x="666" y="144"/>
                  </a:lnTo>
                  <a:lnTo>
                    <a:pt x="642" y="132"/>
                  </a:lnTo>
                  <a:lnTo>
                    <a:pt x="648" y="108"/>
                  </a:lnTo>
                  <a:lnTo>
                    <a:pt x="636" y="102"/>
                  </a:lnTo>
                  <a:lnTo>
                    <a:pt x="636" y="96"/>
                  </a:lnTo>
                  <a:lnTo>
                    <a:pt x="642" y="90"/>
                  </a:lnTo>
                  <a:lnTo>
                    <a:pt x="642" y="66"/>
                  </a:lnTo>
                  <a:lnTo>
                    <a:pt x="636" y="66"/>
                  </a:lnTo>
                  <a:lnTo>
                    <a:pt x="630" y="60"/>
                  </a:lnTo>
                  <a:lnTo>
                    <a:pt x="618" y="60"/>
                  </a:lnTo>
                  <a:lnTo>
                    <a:pt x="588" y="42"/>
                  </a:lnTo>
                  <a:lnTo>
                    <a:pt x="552" y="42"/>
                  </a:lnTo>
                  <a:lnTo>
                    <a:pt x="540" y="30"/>
                  </a:lnTo>
                  <a:lnTo>
                    <a:pt x="534" y="30"/>
                  </a:lnTo>
                  <a:lnTo>
                    <a:pt x="528" y="24"/>
                  </a:lnTo>
                  <a:lnTo>
                    <a:pt x="516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56" y="0"/>
                  </a:lnTo>
                  <a:lnTo>
                    <a:pt x="456" y="24"/>
                  </a:lnTo>
                  <a:lnTo>
                    <a:pt x="444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2" y="42"/>
                  </a:lnTo>
                  <a:lnTo>
                    <a:pt x="456" y="48"/>
                  </a:lnTo>
                  <a:lnTo>
                    <a:pt x="444" y="48"/>
                  </a:lnTo>
                  <a:lnTo>
                    <a:pt x="438" y="42"/>
                  </a:lnTo>
                  <a:lnTo>
                    <a:pt x="414" y="42"/>
                  </a:lnTo>
                  <a:lnTo>
                    <a:pt x="390" y="36"/>
                  </a:lnTo>
                  <a:lnTo>
                    <a:pt x="366" y="42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48" y="36"/>
                  </a:lnTo>
                  <a:lnTo>
                    <a:pt x="348" y="66"/>
                  </a:lnTo>
                  <a:lnTo>
                    <a:pt x="342" y="72"/>
                  </a:lnTo>
                  <a:lnTo>
                    <a:pt x="324" y="72"/>
                  </a:lnTo>
                  <a:lnTo>
                    <a:pt x="282" y="78"/>
                  </a:lnTo>
                  <a:lnTo>
                    <a:pt x="264" y="96"/>
                  </a:lnTo>
                  <a:lnTo>
                    <a:pt x="252" y="102"/>
                  </a:lnTo>
                  <a:lnTo>
                    <a:pt x="246" y="102"/>
                  </a:lnTo>
                  <a:lnTo>
                    <a:pt x="246" y="114"/>
                  </a:lnTo>
                  <a:lnTo>
                    <a:pt x="258" y="120"/>
                  </a:lnTo>
                  <a:lnTo>
                    <a:pt x="264" y="126"/>
                  </a:lnTo>
                  <a:lnTo>
                    <a:pt x="258" y="144"/>
                  </a:lnTo>
                  <a:lnTo>
                    <a:pt x="252" y="144"/>
                  </a:lnTo>
                  <a:lnTo>
                    <a:pt x="240" y="150"/>
                  </a:lnTo>
                  <a:lnTo>
                    <a:pt x="234" y="156"/>
                  </a:lnTo>
                  <a:lnTo>
                    <a:pt x="234" y="162"/>
                  </a:lnTo>
                  <a:lnTo>
                    <a:pt x="228" y="168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16" y="180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16" y="192"/>
                  </a:lnTo>
                  <a:lnTo>
                    <a:pt x="210" y="198"/>
                  </a:lnTo>
                  <a:lnTo>
                    <a:pt x="204" y="198"/>
                  </a:lnTo>
                  <a:lnTo>
                    <a:pt x="192" y="204"/>
                  </a:lnTo>
                  <a:lnTo>
                    <a:pt x="174" y="192"/>
                  </a:lnTo>
                  <a:lnTo>
                    <a:pt x="174" y="228"/>
                  </a:lnTo>
                  <a:lnTo>
                    <a:pt x="168" y="270"/>
                  </a:lnTo>
                  <a:lnTo>
                    <a:pt x="138" y="300"/>
                  </a:lnTo>
                  <a:lnTo>
                    <a:pt x="132" y="300"/>
                  </a:lnTo>
                  <a:lnTo>
                    <a:pt x="120" y="306"/>
                  </a:lnTo>
                  <a:lnTo>
                    <a:pt x="132" y="312"/>
                  </a:lnTo>
                  <a:lnTo>
                    <a:pt x="150" y="330"/>
                  </a:lnTo>
                  <a:lnTo>
                    <a:pt x="150" y="336"/>
                  </a:lnTo>
                  <a:lnTo>
                    <a:pt x="144" y="342"/>
                  </a:lnTo>
                  <a:lnTo>
                    <a:pt x="102" y="342"/>
                  </a:lnTo>
                  <a:lnTo>
                    <a:pt x="90" y="348"/>
                  </a:lnTo>
                  <a:lnTo>
                    <a:pt x="84" y="354"/>
                  </a:lnTo>
                  <a:lnTo>
                    <a:pt x="72" y="360"/>
                  </a:lnTo>
                  <a:lnTo>
                    <a:pt x="30" y="402"/>
                  </a:lnTo>
                  <a:lnTo>
                    <a:pt x="36" y="408"/>
                  </a:lnTo>
                  <a:lnTo>
                    <a:pt x="42" y="408"/>
                  </a:lnTo>
                  <a:lnTo>
                    <a:pt x="48" y="414"/>
                  </a:lnTo>
                  <a:lnTo>
                    <a:pt x="48" y="420"/>
                  </a:lnTo>
                  <a:lnTo>
                    <a:pt x="42" y="426"/>
                  </a:lnTo>
                  <a:lnTo>
                    <a:pt x="36" y="426"/>
                  </a:lnTo>
                  <a:lnTo>
                    <a:pt x="30" y="432"/>
                  </a:lnTo>
                  <a:lnTo>
                    <a:pt x="30" y="444"/>
                  </a:lnTo>
                  <a:lnTo>
                    <a:pt x="54" y="468"/>
                  </a:lnTo>
                  <a:lnTo>
                    <a:pt x="54" y="480"/>
                  </a:lnTo>
                  <a:lnTo>
                    <a:pt x="48" y="492"/>
                  </a:lnTo>
                  <a:lnTo>
                    <a:pt x="48" y="510"/>
                  </a:lnTo>
                  <a:lnTo>
                    <a:pt x="60" y="522"/>
                  </a:lnTo>
                  <a:lnTo>
                    <a:pt x="66" y="522"/>
                  </a:lnTo>
                  <a:lnTo>
                    <a:pt x="84" y="540"/>
                  </a:lnTo>
                  <a:lnTo>
                    <a:pt x="84" y="552"/>
                  </a:lnTo>
                  <a:lnTo>
                    <a:pt x="72" y="564"/>
                  </a:lnTo>
                  <a:lnTo>
                    <a:pt x="48" y="570"/>
                  </a:lnTo>
                  <a:lnTo>
                    <a:pt x="54" y="576"/>
                  </a:lnTo>
                  <a:lnTo>
                    <a:pt x="60" y="588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66" y="606"/>
                  </a:lnTo>
                  <a:lnTo>
                    <a:pt x="72" y="618"/>
                  </a:lnTo>
                  <a:lnTo>
                    <a:pt x="66" y="618"/>
                  </a:lnTo>
                  <a:lnTo>
                    <a:pt x="66" y="642"/>
                  </a:lnTo>
                  <a:lnTo>
                    <a:pt x="60" y="648"/>
                  </a:lnTo>
                  <a:lnTo>
                    <a:pt x="24" y="648"/>
                  </a:lnTo>
                  <a:lnTo>
                    <a:pt x="30" y="660"/>
                  </a:lnTo>
                  <a:lnTo>
                    <a:pt x="30" y="666"/>
                  </a:lnTo>
                  <a:lnTo>
                    <a:pt x="24" y="666"/>
                  </a:lnTo>
                  <a:lnTo>
                    <a:pt x="18" y="672"/>
                  </a:lnTo>
                  <a:lnTo>
                    <a:pt x="18" y="678"/>
                  </a:lnTo>
                  <a:lnTo>
                    <a:pt x="30" y="690"/>
                  </a:lnTo>
                  <a:lnTo>
                    <a:pt x="30" y="708"/>
                  </a:lnTo>
                  <a:lnTo>
                    <a:pt x="24" y="714"/>
                  </a:lnTo>
                  <a:lnTo>
                    <a:pt x="18" y="726"/>
                  </a:lnTo>
                  <a:lnTo>
                    <a:pt x="0" y="708"/>
                  </a:lnTo>
                  <a:lnTo>
                    <a:pt x="0" y="768"/>
                  </a:lnTo>
                  <a:lnTo>
                    <a:pt x="6" y="762"/>
                  </a:lnTo>
                  <a:lnTo>
                    <a:pt x="24" y="762"/>
                  </a:lnTo>
                  <a:lnTo>
                    <a:pt x="36" y="774"/>
                  </a:lnTo>
                  <a:lnTo>
                    <a:pt x="36" y="780"/>
                  </a:lnTo>
                  <a:lnTo>
                    <a:pt x="30" y="780"/>
                  </a:lnTo>
                  <a:lnTo>
                    <a:pt x="30" y="774"/>
                  </a:lnTo>
                  <a:lnTo>
                    <a:pt x="24" y="774"/>
                  </a:lnTo>
                  <a:lnTo>
                    <a:pt x="24" y="834"/>
                  </a:lnTo>
                  <a:lnTo>
                    <a:pt x="30" y="840"/>
                  </a:lnTo>
                  <a:lnTo>
                    <a:pt x="36" y="840"/>
                  </a:lnTo>
                  <a:lnTo>
                    <a:pt x="48" y="846"/>
                  </a:lnTo>
                  <a:lnTo>
                    <a:pt x="54" y="858"/>
                  </a:lnTo>
                  <a:lnTo>
                    <a:pt x="60" y="864"/>
                  </a:lnTo>
                  <a:lnTo>
                    <a:pt x="66" y="876"/>
                  </a:lnTo>
                  <a:lnTo>
                    <a:pt x="90" y="900"/>
                  </a:lnTo>
                  <a:lnTo>
                    <a:pt x="96" y="900"/>
                  </a:lnTo>
                  <a:lnTo>
                    <a:pt x="96" y="912"/>
                  </a:lnTo>
                  <a:lnTo>
                    <a:pt x="78" y="912"/>
                  </a:lnTo>
                  <a:lnTo>
                    <a:pt x="78" y="942"/>
                  </a:lnTo>
                  <a:lnTo>
                    <a:pt x="90" y="954"/>
                  </a:lnTo>
                  <a:lnTo>
                    <a:pt x="102" y="960"/>
                  </a:lnTo>
                  <a:lnTo>
                    <a:pt x="96" y="966"/>
                  </a:lnTo>
                  <a:lnTo>
                    <a:pt x="96" y="984"/>
                  </a:lnTo>
                  <a:lnTo>
                    <a:pt x="102" y="984"/>
                  </a:lnTo>
                  <a:lnTo>
                    <a:pt x="108" y="990"/>
                  </a:lnTo>
                  <a:lnTo>
                    <a:pt x="174" y="990"/>
                  </a:lnTo>
                  <a:lnTo>
                    <a:pt x="180" y="984"/>
                  </a:lnTo>
                  <a:lnTo>
                    <a:pt x="180" y="948"/>
                  </a:lnTo>
                  <a:lnTo>
                    <a:pt x="198" y="942"/>
                  </a:lnTo>
                  <a:lnTo>
                    <a:pt x="198" y="924"/>
                  </a:lnTo>
                  <a:lnTo>
                    <a:pt x="264" y="930"/>
                  </a:lnTo>
                  <a:lnTo>
                    <a:pt x="276" y="936"/>
                  </a:lnTo>
                  <a:lnTo>
                    <a:pt x="300" y="876"/>
                  </a:lnTo>
                  <a:lnTo>
                    <a:pt x="300" y="864"/>
                  </a:lnTo>
                  <a:lnTo>
                    <a:pt x="306" y="852"/>
                  </a:lnTo>
                  <a:lnTo>
                    <a:pt x="306" y="816"/>
                  </a:lnTo>
                  <a:lnTo>
                    <a:pt x="300" y="810"/>
                  </a:lnTo>
                  <a:lnTo>
                    <a:pt x="294" y="798"/>
                  </a:lnTo>
                  <a:lnTo>
                    <a:pt x="312" y="798"/>
                  </a:lnTo>
                  <a:lnTo>
                    <a:pt x="324" y="786"/>
                  </a:lnTo>
                  <a:lnTo>
                    <a:pt x="324" y="780"/>
                  </a:lnTo>
                  <a:lnTo>
                    <a:pt x="306" y="762"/>
                  </a:lnTo>
                  <a:lnTo>
                    <a:pt x="294" y="762"/>
                  </a:lnTo>
                  <a:lnTo>
                    <a:pt x="312" y="756"/>
                  </a:lnTo>
                  <a:lnTo>
                    <a:pt x="300" y="750"/>
                  </a:lnTo>
                  <a:lnTo>
                    <a:pt x="324" y="750"/>
                  </a:lnTo>
                  <a:lnTo>
                    <a:pt x="336" y="744"/>
                  </a:lnTo>
                  <a:lnTo>
                    <a:pt x="348" y="744"/>
                  </a:lnTo>
                  <a:lnTo>
                    <a:pt x="354" y="738"/>
                  </a:lnTo>
                  <a:lnTo>
                    <a:pt x="360" y="726"/>
                  </a:lnTo>
                  <a:lnTo>
                    <a:pt x="360" y="714"/>
                  </a:lnTo>
                  <a:lnTo>
                    <a:pt x="366" y="708"/>
                  </a:lnTo>
                  <a:lnTo>
                    <a:pt x="384" y="726"/>
                  </a:lnTo>
                  <a:lnTo>
                    <a:pt x="390" y="726"/>
                  </a:lnTo>
                  <a:lnTo>
                    <a:pt x="396" y="720"/>
                  </a:lnTo>
                  <a:lnTo>
                    <a:pt x="408" y="696"/>
                  </a:lnTo>
                  <a:lnTo>
                    <a:pt x="402" y="690"/>
                  </a:lnTo>
                  <a:lnTo>
                    <a:pt x="402" y="684"/>
                  </a:lnTo>
                  <a:lnTo>
                    <a:pt x="414" y="684"/>
                  </a:lnTo>
                  <a:lnTo>
                    <a:pt x="420" y="678"/>
                  </a:lnTo>
                  <a:lnTo>
                    <a:pt x="432" y="672"/>
                  </a:lnTo>
                  <a:lnTo>
                    <a:pt x="432" y="660"/>
                  </a:lnTo>
                  <a:lnTo>
                    <a:pt x="420" y="636"/>
                  </a:lnTo>
                  <a:lnTo>
                    <a:pt x="408" y="630"/>
                  </a:lnTo>
                  <a:lnTo>
                    <a:pt x="408" y="618"/>
                  </a:lnTo>
                  <a:lnTo>
                    <a:pt x="372" y="600"/>
                  </a:lnTo>
                  <a:lnTo>
                    <a:pt x="360" y="606"/>
                  </a:lnTo>
                  <a:lnTo>
                    <a:pt x="354" y="606"/>
                  </a:lnTo>
                  <a:lnTo>
                    <a:pt x="342" y="600"/>
                  </a:lnTo>
                  <a:lnTo>
                    <a:pt x="330" y="576"/>
                  </a:lnTo>
                  <a:lnTo>
                    <a:pt x="330" y="558"/>
                  </a:lnTo>
                  <a:lnTo>
                    <a:pt x="324" y="546"/>
                  </a:lnTo>
                  <a:lnTo>
                    <a:pt x="324" y="528"/>
                  </a:lnTo>
                  <a:lnTo>
                    <a:pt x="336" y="516"/>
                  </a:lnTo>
                  <a:lnTo>
                    <a:pt x="342" y="504"/>
                  </a:lnTo>
                  <a:lnTo>
                    <a:pt x="342" y="486"/>
                  </a:lnTo>
                  <a:lnTo>
                    <a:pt x="336" y="474"/>
                  </a:lnTo>
                  <a:lnTo>
                    <a:pt x="330" y="468"/>
                  </a:lnTo>
                  <a:lnTo>
                    <a:pt x="330" y="462"/>
                  </a:lnTo>
                  <a:lnTo>
                    <a:pt x="348" y="462"/>
                  </a:lnTo>
                  <a:lnTo>
                    <a:pt x="354" y="456"/>
                  </a:lnTo>
                  <a:lnTo>
                    <a:pt x="354" y="438"/>
                  </a:lnTo>
                  <a:lnTo>
                    <a:pt x="348" y="426"/>
                  </a:lnTo>
                  <a:lnTo>
                    <a:pt x="354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96" y="420"/>
                  </a:lnTo>
                  <a:lnTo>
                    <a:pt x="408" y="408"/>
                  </a:lnTo>
                  <a:lnTo>
                    <a:pt x="438" y="414"/>
                  </a:lnTo>
                  <a:lnTo>
                    <a:pt x="450" y="390"/>
                  </a:lnTo>
                  <a:lnTo>
                    <a:pt x="480" y="390"/>
                  </a:lnTo>
                  <a:lnTo>
                    <a:pt x="498" y="384"/>
                  </a:lnTo>
                  <a:lnTo>
                    <a:pt x="510" y="378"/>
                  </a:lnTo>
                  <a:lnTo>
                    <a:pt x="522" y="354"/>
                  </a:lnTo>
                  <a:lnTo>
                    <a:pt x="540" y="336"/>
                  </a:lnTo>
                  <a:lnTo>
                    <a:pt x="546" y="324"/>
                  </a:lnTo>
                  <a:lnTo>
                    <a:pt x="528" y="300"/>
                  </a:lnTo>
                  <a:lnTo>
                    <a:pt x="558" y="264"/>
                  </a:lnTo>
                  <a:lnTo>
                    <a:pt x="540" y="246"/>
                  </a:lnTo>
                  <a:lnTo>
                    <a:pt x="576" y="234"/>
                  </a:lnTo>
                  <a:lnTo>
                    <a:pt x="594" y="216"/>
                  </a:lnTo>
                  <a:lnTo>
                    <a:pt x="672" y="222"/>
                  </a:lnTo>
                  <a:lnTo>
                    <a:pt x="684" y="240"/>
                  </a:lnTo>
                  <a:lnTo>
                    <a:pt x="690" y="240"/>
                  </a:lnTo>
                  <a:lnTo>
                    <a:pt x="678" y="204"/>
                  </a:lnTo>
                  <a:close/>
                  <a:moveTo>
                    <a:pt x="390" y="828"/>
                  </a:moveTo>
                  <a:lnTo>
                    <a:pt x="390" y="840"/>
                  </a:lnTo>
                  <a:lnTo>
                    <a:pt x="396" y="852"/>
                  </a:lnTo>
                  <a:lnTo>
                    <a:pt x="396" y="864"/>
                  </a:lnTo>
                  <a:lnTo>
                    <a:pt x="402" y="870"/>
                  </a:lnTo>
                  <a:lnTo>
                    <a:pt x="402" y="876"/>
                  </a:lnTo>
                  <a:lnTo>
                    <a:pt x="414" y="852"/>
                  </a:lnTo>
                  <a:lnTo>
                    <a:pt x="426" y="852"/>
                  </a:lnTo>
                  <a:lnTo>
                    <a:pt x="432" y="846"/>
                  </a:lnTo>
                  <a:lnTo>
                    <a:pt x="438" y="834"/>
                  </a:lnTo>
                  <a:lnTo>
                    <a:pt x="438" y="822"/>
                  </a:lnTo>
                  <a:lnTo>
                    <a:pt x="432" y="816"/>
                  </a:lnTo>
                  <a:lnTo>
                    <a:pt x="450" y="798"/>
                  </a:lnTo>
                  <a:lnTo>
                    <a:pt x="444" y="798"/>
                  </a:lnTo>
                  <a:lnTo>
                    <a:pt x="438" y="804"/>
                  </a:lnTo>
                  <a:lnTo>
                    <a:pt x="420" y="804"/>
                  </a:lnTo>
                  <a:lnTo>
                    <a:pt x="408" y="810"/>
                  </a:lnTo>
                  <a:lnTo>
                    <a:pt x="390" y="828"/>
                  </a:lnTo>
                  <a:close/>
                  <a:moveTo>
                    <a:pt x="300" y="900"/>
                  </a:moveTo>
                  <a:lnTo>
                    <a:pt x="300" y="912"/>
                  </a:lnTo>
                  <a:lnTo>
                    <a:pt x="294" y="924"/>
                  </a:lnTo>
                  <a:lnTo>
                    <a:pt x="300" y="918"/>
                  </a:lnTo>
                  <a:lnTo>
                    <a:pt x="312" y="912"/>
                  </a:lnTo>
                  <a:lnTo>
                    <a:pt x="318" y="900"/>
                  </a:lnTo>
                  <a:lnTo>
                    <a:pt x="318" y="894"/>
                  </a:lnTo>
                  <a:lnTo>
                    <a:pt x="324" y="888"/>
                  </a:lnTo>
                  <a:lnTo>
                    <a:pt x="324" y="882"/>
                  </a:lnTo>
                  <a:lnTo>
                    <a:pt x="342" y="858"/>
                  </a:lnTo>
                  <a:lnTo>
                    <a:pt x="336" y="840"/>
                  </a:lnTo>
                  <a:lnTo>
                    <a:pt x="330" y="852"/>
                  </a:lnTo>
                  <a:lnTo>
                    <a:pt x="312" y="870"/>
                  </a:lnTo>
                  <a:lnTo>
                    <a:pt x="300" y="894"/>
                  </a:lnTo>
                  <a:lnTo>
                    <a:pt x="300" y="900"/>
                  </a:lnTo>
                  <a:close/>
                </a:path>
              </a:pathLst>
            </a:custGeom>
            <a:solidFill>
              <a:schemeClr val="accent6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4" name="Swaz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C396367E-C6F4-5E6E-959C-310AFCBEDFF7}"/>
                </a:ext>
              </a:extLst>
            </p:cNvPr>
            <p:cNvSpPr>
              <a:spLocks/>
            </p:cNvSpPr>
            <p:nvPr/>
          </p:nvSpPr>
          <p:spPr bwMode="gray">
            <a:xfrm>
              <a:off x="5050696" y="4004139"/>
              <a:ext cx="38542" cy="50401"/>
            </a:xfrm>
            <a:custGeom>
              <a:avLst/>
              <a:gdLst>
                <a:gd name="T0" fmla="*/ 2147483647 w 102"/>
                <a:gd name="T1" fmla="*/ 2147483647 h 132"/>
                <a:gd name="T2" fmla="*/ 2147483647 w 102"/>
                <a:gd name="T3" fmla="*/ 2147483647 h 132"/>
                <a:gd name="T4" fmla="*/ 2147483647 w 102"/>
                <a:gd name="T5" fmla="*/ 2147483647 h 132"/>
                <a:gd name="T6" fmla="*/ 2147483647 w 102"/>
                <a:gd name="T7" fmla="*/ 2147483647 h 132"/>
                <a:gd name="T8" fmla="*/ 2147483647 w 102"/>
                <a:gd name="T9" fmla="*/ 2147483647 h 132"/>
                <a:gd name="T10" fmla="*/ 2147483647 w 102"/>
                <a:gd name="T11" fmla="*/ 0 h 132"/>
                <a:gd name="T12" fmla="*/ 2147483647 w 102"/>
                <a:gd name="T13" fmla="*/ 0 h 132"/>
                <a:gd name="T14" fmla="*/ 2147483647 w 102"/>
                <a:gd name="T15" fmla="*/ 2147483647 h 132"/>
                <a:gd name="T16" fmla="*/ 2147483647 w 102"/>
                <a:gd name="T17" fmla="*/ 2147483647 h 132"/>
                <a:gd name="T18" fmla="*/ 2147483647 w 102"/>
                <a:gd name="T19" fmla="*/ 2147483647 h 132"/>
                <a:gd name="T20" fmla="*/ 2147483647 w 102"/>
                <a:gd name="T21" fmla="*/ 2147483647 h 132"/>
                <a:gd name="T22" fmla="*/ 0 w 102"/>
                <a:gd name="T23" fmla="*/ 2147483647 h 132"/>
                <a:gd name="T24" fmla="*/ 0 w 102"/>
                <a:gd name="T25" fmla="*/ 2147483647 h 132"/>
                <a:gd name="T26" fmla="*/ 2147483647 w 102"/>
                <a:gd name="T27" fmla="*/ 2147483647 h 132"/>
                <a:gd name="T28" fmla="*/ 2147483647 w 102"/>
                <a:gd name="T29" fmla="*/ 2147483647 h 132"/>
                <a:gd name="T30" fmla="*/ 2147483647 w 102"/>
                <a:gd name="T31" fmla="*/ 2147483647 h 132"/>
                <a:gd name="T32" fmla="*/ 2147483647 w 102"/>
                <a:gd name="T33" fmla="*/ 2147483647 h 132"/>
                <a:gd name="T34" fmla="*/ 2147483647 w 102"/>
                <a:gd name="T35" fmla="*/ 2147483647 h 132"/>
                <a:gd name="T36" fmla="*/ 2147483647 w 102"/>
                <a:gd name="T37" fmla="*/ 2147483647 h 132"/>
                <a:gd name="T38" fmla="*/ 2147483647 w 102"/>
                <a:gd name="T39" fmla="*/ 2147483647 h 132"/>
                <a:gd name="T40" fmla="*/ 2147483647 w 102"/>
                <a:gd name="T41" fmla="*/ 2147483647 h 132"/>
                <a:gd name="T42" fmla="*/ 2147483647 w 102"/>
                <a:gd name="T43" fmla="*/ 2147483647 h 132"/>
                <a:gd name="T44" fmla="*/ 2147483647 w 102"/>
                <a:gd name="T45" fmla="*/ 2147483647 h 132"/>
                <a:gd name="T46" fmla="*/ 2147483647 w 102"/>
                <a:gd name="T47" fmla="*/ 2147483647 h 132"/>
                <a:gd name="T48" fmla="*/ 2147483647 w 102"/>
                <a:gd name="T49" fmla="*/ 2147483647 h 1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32"/>
                <a:gd name="T77" fmla="*/ 102 w 102"/>
                <a:gd name="T78" fmla="*/ 132 h 13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32">
                  <a:moveTo>
                    <a:pt x="84" y="54"/>
                  </a:moveTo>
                  <a:lnTo>
                    <a:pt x="84" y="30"/>
                  </a:lnTo>
                  <a:lnTo>
                    <a:pt x="90" y="18"/>
                  </a:lnTo>
                  <a:lnTo>
                    <a:pt x="66" y="18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4" y="12"/>
                  </a:lnTo>
                  <a:lnTo>
                    <a:pt x="18" y="24"/>
                  </a:lnTo>
                  <a:lnTo>
                    <a:pt x="18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12" y="108"/>
                  </a:lnTo>
                  <a:lnTo>
                    <a:pt x="24" y="114"/>
                  </a:lnTo>
                  <a:lnTo>
                    <a:pt x="36" y="126"/>
                  </a:lnTo>
                  <a:lnTo>
                    <a:pt x="54" y="126"/>
                  </a:lnTo>
                  <a:lnTo>
                    <a:pt x="66" y="132"/>
                  </a:lnTo>
                  <a:lnTo>
                    <a:pt x="78" y="132"/>
                  </a:lnTo>
                  <a:lnTo>
                    <a:pt x="90" y="90"/>
                  </a:lnTo>
                  <a:lnTo>
                    <a:pt x="96" y="90"/>
                  </a:lnTo>
                  <a:lnTo>
                    <a:pt x="102" y="84"/>
                  </a:lnTo>
                  <a:lnTo>
                    <a:pt x="96" y="60"/>
                  </a:lnTo>
                  <a:lnTo>
                    <a:pt x="90" y="60"/>
                  </a:lnTo>
                  <a:lnTo>
                    <a:pt x="84" y="5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5" name="Suriname" descr="© INSCALE GmbH, 05.05.2010&#10;http://www.presentationload.com/">
              <a:extLst>
                <a:ext uri="{FF2B5EF4-FFF2-40B4-BE49-F238E27FC236}">
                  <a16:creationId xmlns:a16="http://schemas.microsoft.com/office/drawing/2014/main" id="{F0717E4A-4FD0-12A9-4ED4-93FB87ACB156}"/>
                </a:ext>
              </a:extLst>
            </p:cNvPr>
            <p:cNvSpPr>
              <a:spLocks/>
            </p:cNvSpPr>
            <p:nvPr/>
          </p:nvSpPr>
          <p:spPr bwMode="gray">
            <a:xfrm>
              <a:off x="2668524" y="3036146"/>
              <a:ext cx="111179" cy="127485"/>
            </a:xfrm>
            <a:custGeom>
              <a:avLst/>
              <a:gdLst>
                <a:gd name="T0" fmla="*/ 2147483647 w 294"/>
                <a:gd name="T1" fmla="*/ 2147483647 h 336"/>
                <a:gd name="T2" fmla="*/ 2147483647 w 294"/>
                <a:gd name="T3" fmla="*/ 2147483647 h 336"/>
                <a:gd name="T4" fmla="*/ 2147483647 w 294"/>
                <a:gd name="T5" fmla="*/ 2147483647 h 336"/>
                <a:gd name="T6" fmla="*/ 0 w 294"/>
                <a:gd name="T7" fmla="*/ 2147483647 h 336"/>
                <a:gd name="T8" fmla="*/ 2147483647 w 294"/>
                <a:gd name="T9" fmla="*/ 2147483647 h 336"/>
                <a:gd name="T10" fmla="*/ 2147483647 w 294"/>
                <a:gd name="T11" fmla="*/ 2147483647 h 336"/>
                <a:gd name="T12" fmla="*/ 2147483647 w 294"/>
                <a:gd name="T13" fmla="*/ 2147483647 h 336"/>
                <a:gd name="T14" fmla="*/ 2147483647 w 294"/>
                <a:gd name="T15" fmla="*/ 2147483647 h 336"/>
                <a:gd name="T16" fmla="*/ 2147483647 w 294"/>
                <a:gd name="T17" fmla="*/ 2147483647 h 336"/>
                <a:gd name="T18" fmla="*/ 2147483647 w 294"/>
                <a:gd name="T19" fmla="*/ 2147483647 h 336"/>
                <a:gd name="T20" fmla="*/ 2147483647 w 294"/>
                <a:gd name="T21" fmla="*/ 2147483647 h 336"/>
                <a:gd name="T22" fmla="*/ 2147483647 w 294"/>
                <a:gd name="T23" fmla="*/ 2147483647 h 336"/>
                <a:gd name="T24" fmla="*/ 2147483647 w 294"/>
                <a:gd name="T25" fmla="*/ 2147483647 h 336"/>
                <a:gd name="T26" fmla="*/ 2147483647 w 294"/>
                <a:gd name="T27" fmla="*/ 2147483647 h 336"/>
                <a:gd name="T28" fmla="*/ 2147483647 w 294"/>
                <a:gd name="T29" fmla="*/ 2147483647 h 336"/>
                <a:gd name="T30" fmla="*/ 2147483647 w 294"/>
                <a:gd name="T31" fmla="*/ 2147483647 h 336"/>
                <a:gd name="T32" fmla="*/ 2147483647 w 294"/>
                <a:gd name="T33" fmla="*/ 2147483647 h 336"/>
                <a:gd name="T34" fmla="*/ 2147483647 w 294"/>
                <a:gd name="T35" fmla="*/ 2147483647 h 336"/>
                <a:gd name="T36" fmla="*/ 2147483647 w 294"/>
                <a:gd name="T37" fmla="*/ 2147483647 h 336"/>
                <a:gd name="T38" fmla="*/ 2147483647 w 294"/>
                <a:gd name="T39" fmla="*/ 2147483647 h 336"/>
                <a:gd name="T40" fmla="*/ 2147483647 w 294"/>
                <a:gd name="T41" fmla="*/ 2147483647 h 336"/>
                <a:gd name="T42" fmla="*/ 2147483647 w 294"/>
                <a:gd name="T43" fmla="*/ 2147483647 h 336"/>
                <a:gd name="T44" fmla="*/ 2147483647 w 294"/>
                <a:gd name="T45" fmla="*/ 2147483647 h 336"/>
                <a:gd name="T46" fmla="*/ 2147483647 w 294"/>
                <a:gd name="T47" fmla="*/ 2147483647 h 336"/>
                <a:gd name="T48" fmla="*/ 2147483647 w 294"/>
                <a:gd name="T49" fmla="*/ 2147483647 h 336"/>
                <a:gd name="T50" fmla="*/ 2147483647 w 294"/>
                <a:gd name="T51" fmla="*/ 2147483647 h 336"/>
                <a:gd name="T52" fmla="*/ 2147483647 w 294"/>
                <a:gd name="T53" fmla="*/ 2147483647 h 336"/>
                <a:gd name="T54" fmla="*/ 2147483647 w 294"/>
                <a:gd name="T55" fmla="*/ 2147483647 h 336"/>
                <a:gd name="T56" fmla="*/ 2147483647 w 294"/>
                <a:gd name="T57" fmla="*/ 2147483647 h 336"/>
                <a:gd name="T58" fmla="*/ 2147483647 w 294"/>
                <a:gd name="T59" fmla="*/ 2147483647 h 336"/>
                <a:gd name="T60" fmla="*/ 2147483647 w 294"/>
                <a:gd name="T61" fmla="*/ 2147483647 h 336"/>
                <a:gd name="T62" fmla="*/ 2147483647 w 294"/>
                <a:gd name="T63" fmla="*/ 2147483647 h 336"/>
                <a:gd name="T64" fmla="*/ 2147483647 w 294"/>
                <a:gd name="T65" fmla="*/ 2147483647 h 336"/>
                <a:gd name="T66" fmla="*/ 2147483647 w 294"/>
                <a:gd name="T67" fmla="*/ 2147483647 h 336"/>
                <a:gd name="T68" fmla="*/ 2147483647 w 294"/>
                <a:gd name="T69" fmla="*/ 2147483647 h 336"/>
                <a:gd name="T70" fmla="*/ 2147483647 w 294"/>
                <a:gd name="T71" fmla="*/ 0 h 336"/>
                <a:gd name="T72" fmla="*/ 2147483647 w 294"/>
                <a:gd name="T73" fmla="*/ 2147483647 h 336"/>
                <a:gd name="T74" fmla="*/ 2147483647 w 294"/>
                <a:gd name="T75" fmla="*/ 2147483647 h 336"/>
                <a:gd name="T76" fmla="*/ 2147483647 w 294"/>
                <a:gd name="T77" fmla="*/ 2147483647 h 336"/>
                <a:gd name="T78" fmla="*/ 2147483647 w 294"/>
                <a:gd name="T79" fmla="*/ 2147483647 h 336"/>
                <a:gd name="T80" fmla="*/ 2147483647 w 294"/>
                <a:gd name="T81" fmla="*/ 2147483647 h 336"/>
                <a:gd name="T82" fmla="*/ 2147483647 w 294"/>
                <a:gd name="T83" fmla="*/ 2147483647 h 3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4"/>
                <a:gd name="T127" fmla="*/ 0 h 336"/>
                <a:gd name="T128" fmla="*/ 294 w 294"/>
                <a:gd name="T129" fmla="*/ 336 h 3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4" h="336">
                  <a:moveTo>
                    <a:pt x="60" y="78"/>
                  </a:moveTo>
                  <a:lnTo>
                    <a:pt x="30" y="78"/>
                  </a:lnTo>
                  <a:lnTo>
                    <a:pt x="18" y="84"/>
                  </a:lnTo>
                  <a:lnTo>
                    <a:pt x="12" y="90"/>
                  </a:lnTo>
                  <a:lnTo>
                    <a:pt x="12" y="132"/>
                  </a:lnTo>
                  <a:lnTo>
                    <a:pt x="6" y="138"/>
                  </a:lnTo>
                  <a:lnTo>
                    <a:pt x="0" y="150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6" y="174"/>
                  </a:lnTo>
                  <a:lnTo>
                    <a:pt x="12" y="174"/>
                  </a:lnTo>
                  <a:lnTo>
                    <a:pt x="12" y="186"/>
                  </a:lnTo>
                  <a:lnTo>
                    <a:pt x="18" y="198"/>
                  </a:lnTo>
                  <a:lnTo>
                    <a:pt x="24" y="204"/>
                  </a:lnTo>
                  <a:lnTo>
                    <a:pt x="30" y="216"/>
                  </a:lnTo>
                  <a:lnTo>
                    <a:pt x="42" y="216"/>
                  </a:lnTo>
                  <a:lnTo>
                    <a:pt x="42" y="210"/>
                  </a:lnTo>
                  <a:lnTo>
                    <a:pt x="54" y="198"/>
                  </a:lnTo>
                  <a:lnTo>
                    <a:pt x="54" y="216"/>
                  </a:lnTo>
                  <a:lnTo>
                    <a:pt x="48" y="222"/>
                  </a:lnTo>
                  <a:lnTo>
                    <a:pt x="48" y="246"/>
                  </a:lnTo>
                  <a:lnTo>
                    <a:pt x="54" y="258"/>
                  </a:lnTo>
                  <a:lnTo>
                    <a:pt x="72" y="276"/>
                  </a:lnTo>
                  <a:lnTo>
                    <a:pt x="78" y="294"/>
                  </a:lnTo>
                  <a:lnTo>
                    <a:pt x="84" y="306"/>
                  </a:lnTo>
                  <a:lnTo>
                    <a:pt x="90" y="312"/>
                  </a:lnTo>
                  <a:lnTo>
                    <a:pt x="90" y="318"/>
                  </a:lnTo>
                  <a:lnTo>
                    <a:pt x="102" y="324"/>
                  </a:lnTo>
                  <a:lnTo>
                    <a:pt x="108" y="324"/>
                  </a:lnTo>
                  <a:lnTo>
                    <a:pt x="132" y="336"/>
                  </a:lnTo>
                  <a:lnTo>
                    <a:pt x="150" y="336"/>
                  </a:lnTo>
                  <a:lnTo>
                    <a:pt x="156" y="330"/>
                  </a:lnTo>
                  <a:lnTo>
                    <a:pt x="150" y="324"/>
                  </a:lnTo>
                  <a:lnTo>
                    <a:pt x="150" y="318"/>
                  </a:lnTo>
                  <a:lnTo>
                    <a:pt x="138" y="306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76"/>
                  </a:lnTo>
                  <a:lnTo>
                    <a:pt x="156" y="288"/>
                  </a:lnTo>
                  <a:lnTo>
                    <a:pt x="180" y="288"/>
                  </a:lnTo>
                  <a:lnTo>
                    <a:pt x="192" y="282"/>
                  </a:lnTo>
                  <a:lnTo>
                    <a:pt x="198" y="276"/>
                  </a:lnTo>
                  <a:lnTo>
                    <a:pt x="210" y="270"/>
                  </a:lnTo>
                  <a:lnTo>
                    <a:pt x="216" y="270"/>
                  </a:lnTo>
                  <a:lnTo>
                    <a:pt x="222" y="282"/>
                  </a:lnTo>
                  <a:lnTo>
                    <a:pt x="228" y="288"/>
                  </a:lnTo>
                  <a:lnTo>
                    <a:pt x="246" y="294"/>
                  </a:lnTo>
                  <a:lnTo>
                    <a:pt x="252" y="282"/>
                  </a:lnTo>
                  <a:lnTo>
                    <a:pt x="258" y="276"/>
                  </a:lnTo>
                  <a:lnTo>
                    <a:pt x="258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98"/>
                  </a:lnTo>
                  <a:lnTo>
                    <a:pt x="282" y="186"/>
                  </a:lnTo>
                  <a:lnTo>
                    <a:pt x="264" y="168"/>
                  </a:lnTo>
                  <a:lnTo>
                    <a:pt x="258" y="156"/>
                  </a:lnTo>
                  <a:lnTo>
                    <a:pt x="258" y="144"/>
                  </a:lnTo>
                  <a:lnTo>
                    <a:pt x="252" y="126"/>
                  </a:lnTo>
                  <a:lnTo>
                    <a:pt x="252" y="96"/>
                  </a:lnTo>
                  <a:lnTo>
                    <a:pt x="258" y="78"/>
                  </a:lnTo>
                  <a:lnTo>
                    <a:pt x="264" y="66"/>
                  </a:lnTo>
                  <a:lnTo>
                    <a:pt x="276" y="60"/>
                  </a:lnTo>
                  <a:lnTo>
                    <a:pt x="282" y="54"/>
                  </a:lnTo>
                  <a:lnTo>
                    <a:pt x="288" y="54"/>
                  </a:lnTo>
                  <a:lnTo>
                    <a:pt x="288" y="30"/>
                  </a:lnTo>
                  <a:lnTo>
                    <a:pt x="294" y="12"/>
                  </a:lnTo>
                  <a:lnTo>
                    <a:pt x="288" y="12"/>
                  </a:lnTo>
                  <a:lnTo>
                    <a:pt x="282" y="6"/>
                  </a:lnTo>
                  <a:lnTo>
                    <a:pt x="270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204" y="12"/>
                  </a:lnTo>
                  <a:lnTo>
                    <a:pt x="156" y="6"/>
                  </a:lnTo>
                  <a:lnTo>
                    <a:pt x="156" y="18"/>
                  </a:lnTo>
                  <a:lnTo>
                    <a:pt x="96" y="0"/>
                  </a:lnTo>
                  <a:lnTo>
                    <a:pt x="72" y="6"/>
                  </a:lnTo>
                  <a:lnTo>
                    <a:pt x="66" y="18"/>
                  </a:lnTo>
                  <a:lnTo>
                    <a:pt x="60" y="24"/>
                  </a:lnTo>
                  <a:lnTo>
                    <a:pt x="54" y="36"/>
                  </a:lnTo>
                  <a:lnTo>
                    <a:pt x="54" y="48"/>
                  </a:lnTo>
                  <a:lnTo>
                    <a:pt x="66" y="60"/>
                  </a:lnTo>
                  <a:lnTo>
                    <a:pt x="66" y="72"/>
                  </a:lnTo>
                  <a:lnTo>
                    <a:pt x="60" y="7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6" name="Sudan">
              <a:extLst>
                <a:ext uri="{FF2B5EF4-FFF2-40B4-BE49-F238E27FC236}">
                  <a16:creationId xmlns:a16="http://schemas.microsoft.com/office/drawing/2014/main" id="{CED9FC43-8305-89FA-73A5-0BEDB2CFD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919" y="2510265"/>
              <a:ext cx="452944" cy="444363"/>
            </a:xfrm>
            <a:custGeom>
              <a:avLst/>
              <a:gdLst/>
              <a:ahLst/>
              <a:cxnLst>
                <a:cxn ang="0">
                  <a:pos x="442" y="199"/>
                </a:cxn>
                <a:cxn ang="0">
                  <a:pos x="446" y="187"/>
                </a:cxn>
                <a:cxn ang="0">
                  <a:pos x="475" y="170"/>
                </a:cxn>
                <a:cxn ang="0">
                  <a:pos x="458" y="149"/>
                </a:cxn>
                <a:cxn ang="0">
                  <a:pos x="439" y="137"/>
                </a:cxn>
                <a:cxn ang="0">
                  <a:pos x="434" y="114"/>
                </a:cxn>
                <a:cxn ang="0">
                  <a:pos x="430" y="90"/>
                </a:cxn>
                <a:cxn ang="0">
                  <a:pos x="423" y="55"/>
                </a:cxn>
                <a:cxn ang="0">
                  <a:pos x="413" y="29"/>
                </a:cxn>
                <a:cxn ang="0">
                  <a:pos x="387" y="0"/>
                </a:cxn>
                <a:cxn ang="0">
                  <a:pos x="361" y="26"/>
                </a:cxn>
                <a:cxn ang="0">
                  <a:pos x="345" y="31"/>
                </a:cxn>
                <a:cxn ang="0">
                  <a:pos x="326" y="47"/>
                </a:cxn>
                <a:cxn ang="0">
                  <a:pos x="269" y="36"/>
                </a:cxn>
                <a:cxn ang="0">
                  <a:pos x="87" y="36"/>
                </a:cxn>
                <a:cxn ang="0">
                  <a:pos x="54" y="241"/>
                </a:cxn>
                <a:cxn ang="0">
                  <a:pos x="30" y="246"/>
                </a:cxn>
                <a:cxn ang="0">
                  <a:pos x="30" y="258"/>
                </a:cxn>
                <a:cxn ang="0">
                  <a:pos x="16" y="272"/>
                </a:cxn>
                <a:cxn ang="0">
                  <a:pos x="7" y="300"/>
                </a:cxn>
                <a:cxn ang="0">
                  <a:pos x="9" y="322"/>
                </a:cxn>
                <a:cxn ang="0">
                  <a:pos x="4" y="338"/>
                </a:cxn>
                <a:cxn ang="0">
                  <a:pos x="19" y="338"/>
                </a:cxn>
                <a:cxn ang="0">
                  <a:pos x="21" y="373"/>
                </a:cxn>
                <a:cxn ang="0">
                  <a:pos x="35" y="385"/>
                </a:cxn>
                <a:cxn ang="0">
                  <a:pos x="42" y="409"/>
                </a:cxn>
                <a:cxn ang="0">
                  <a:pos x="54" y="430"/>
                </a:cxn>
                <a:cxn ang="0">
                  <a:pos x="47" y="451"/>
                </a:cxn>
                <a:cxn ang="0">
                  <a:pos x="49" y="463"/>
                </a:cxn>
                <a:cxn ang="0">
                  <a:pos x="73" y="456"/>
                </a:cxn>
                <a:cxn ang="0">
                  <a:pos x="78" y="447"/>
                </a:cxn>
                <a:cxn ang="0">
                  <a:pos x="89" y="418"/>
                </a:cxn>
                <a:cxn ang="0">
                  <a:pos x="115" y="416"/>
                </a:cxn>
                <a:cxn ang="0">
                  <a:pos x="125" y="430"/>
                </a:cxn>
                <a:cxn ang="0">
                  <a:pos x="170" y="433"/>
                </a:cxn>
                <a:cxn ang="0">
                  <a:pos x="196" y="442"/>
                </a:cxn>
                <a:cxn ang="0">
                  <a:pos x="234" y="411"/>
                </a:cxn>
                <a:cxn ang="0">
                  <a:pos x="290" y="409"/>
                </a:cxn>
                <a:cxn ang="0">
                  <a:pos x="307" y="364"/>
                </a:cxn>
                <a:cxn ang="0">
                  <a:pos x="331" y="347"/>
                </a:cxn>
                <a:cxn ang="0">
                  <a:pos x="328" y="378"/>
                </a:cxn>
                <a:cxn ang="0">
                  <a:pos x="335" y="399"/>
                </a:cxn>
                <a:cxn ang="0">
                  <a:pos x="357" y="423"/>
                </a:cxn>
                <a:cxn ang="0">
                  <a:pos x="359" y="409"/>
                </a:cxn>
                <a:cxn ang="0">
                  <a:pos x="368" y="399"/>
                </a:cxn>
                <a:cxn ang="0">
                  <a:pos x="380" y="385"/>
                </a:cxn>
                <a:cxn ang="0">
                  <a:pos x="382" y="364"/>
                </a:cxn>
                <a:cxn ang="0">
                  <a:pos x="392" y="343"/>
                </a:cxn>
                <a:cxn ang="0">
                  <a:pos x="411" y="333"/>
                </a:cxn>
                <a:cxn ang="0">
                  <a:pos x="418" y="303"/>
                </a:cxn>
                <a:cxn ang="0">
                  <a:pos x="416" y="262"/>
                </a:cxn>
                <a:cxn ang="0">
                  <a:pos x="423" y="239"/>
                </a:cxn>
                <a:cxn ang="0">
                  <a:pos x="430" y="215"/>
                </a:cxn>
              </a:cxnLst>
              <a:rect l="0" t="0" r="r" b="b"/>
              <a:pathLst>
                <a:path w="475" h="466">
                  <a:moveTo>
                    <a:pt x="432" y="208"/>
                  </a:moveTo>
                  <a:lnTo>
                    <a:pt x="434" y="206"/>
                  </a:lnTo>
                  <a:lnTo>
                    <a:pt x="434" y="199"/>
                  </a:lnTo>
                  <a:lnTo>
                    <a:pt x="442" y="199"/>
                  </a:lnTo>
                  <a:lnTo>
                    <a:pt x="444" y="196"/>
                  </a:lnTo>
                  <a:lnTo>
                    <a:pt x="444" y="194"/>
                  </a:lnTo>
                  <a:lnTo>
                    <a:pt x="446" y="192"/>
                  </a:lnTo>
                  <a:lnTo>
                    <a:pt x="446" y="187"/>
                  </a:lnTo>
                  <a:lnTo>
                    <a:pt x="451" y="187"/>
                  </a:lnTo>
                  <a:lnTo>
                    <a:pt x="460" y="184"/>
                  </a:lnTo>
                  <a:lnTo>
                    <a:pt x="470" y="180"/>
                  </a:lnTo>
                  <a:lnTo>
                    <a:pt x="475" y="170"/>
                  </a:lnTo>
                  <a:lnTo>
                    <a:pt x="475" y="166"/>
                  </a:lnTo>
                  <a:lnTo>
                    <a:pt x="460" y="154"/>
                  </a:lnTo>
                  <a:lnTo>
                    <a:pt x="460" y="151"/>
                  </a:lnTo>
                  <a:lnTo>
                    <a:pt x="458" y="149"/>
                  </a:lnTo>
                  <a:lnTo>
                    <a:pt x="458" y="144"/>
                  </a:lnTo>
                  <a:lnTo>
                    <a:pt x="453" y="142"/>
                  </a:lnTo>
                  <a:lnTo>
                    <a:pt x="444" y="142"/>
                  </a:lnTo>
                  <a:lnTo>
                    <a:pt x="439" y="137"/>
                  </a:lnTo>
                  <a:lnTo>
                    <a:pt x="439" y="132"/>
                  </a:lnTo>
                  <a:lnTo>
                    <a:pt x="437" y="125"/>
                  </a:lnTo>
                  <a:lnTo>
                    <a:pt x="437" y="118"/>
                  </a:lnTo>
                  <a:lnTo>
                    <a:pt x="434" y="114"/>
                  </a:lnTo>
                  <a:lnTo>
                    <a:pt x="434" y="107"/>
                  </a:lnTo>
                  <a:lnTo>
                    <a:pt x="432" y="107"/>
                  </a:lnTo>
                  <a:lnTo>
                    <a:pt x="432" y="97"/>
                  </a:lnTo>
                  <a:lnTo>
                    <a:pt x="430" y="90"/>
                  </a:lnTo>
                  <a:lnTo>
                    <a:pt x="430" y="73"/>
                  </a:lnTo>
                  <a:lnTo>
                    <a:pt x="427" y="69"/>
                  </a:lnTo>
                  <a:lnTo>
                    <a:pt x="434" y="66"/>
                  </a:lnTo>
                  <a:lnTo>
                    <a:pt x="423" y="55"/>
                  </a:lnTo>
                  <a:lnTo>
                    <a:pt x="423" y="38"/>
                  </a:lnTo>
                  <a:lnTo>
                    <a:pt x="420" y="33"/>
                  </a:lnTo>
                  <a:lnTo>
                    <a:pt x="418" y="31"/>
                  </a:lnTo>
                  <a:lnTo>
                    <a:pt x="413" y="29"/>
                  </a:lnTo>
                  <a:lnTo>
                    <a:pt x="401" y="17"/>
                  </a:lnTo>
                  <a:lnTo>
                    <a:pt x="397" y="17"/>
                  </a:lnTo>
                  <a:lnTo>
                    <a:pt x="390" y="10"/>
                  </a:lnTo>
                  <a:lnTo>
                    <a:pt x="387" y="0"/>
                  </a:lnTo>
                  <a:lnTo>
                    <a:pt x="378" y="12"/>
                  </a:lnTo>
                  <a:lnTo>
                    <a:pt x="364" y="12"/>
                  </a:lnTo>
                  <a:lnTo>
                    <a:pt x="364" y="21"/>
                  </a:lnTo>
                  <a:lnTo>
                    <a:pt x="361" y="26"/>
                  </a:lnTo>
                  <a:lnTo>
                    <a:pt x="359" y="29"/>
                  </a:lnTo>
                  <a:lnTo>
                    <a:pt x="352" y="29"/>
                  </a:lnTo>
                  <a:lnTo>
                    <a:pt x="349" y="31"/>
                  </a:lnTo>
                  <a:lnTo>
                    <a:pt x="345" y="31"/>
                  </a:lnTo>
                  <a:lnTo>
                    <a:pt x="340" y="36"/>
                  </a:lnTo>
                  <a:lnTo>
                    <a:pt x="335" y="45"/>
                  </a:lnTo>
                  <a:lnTo>
                    <a:pt x="333" y="47"/>
                  </a:lnTo>
                  <a:lnTo>
                    <a:pt x="326" y="47"/>
                  </a:lnTo>
                  <a:lnTo>
                    <a:pt x="323" y="45"/>
                  </a:lnTo>
                  <a:lnTo>
                    <a:pt x="321" y="40"/>
                  </a:lnTo>
                  <a:lnTo>
                    <a:pt x="319" y="38"/>
                  </a:lnTo>
                  <a:lnTo>
                    <a:pt x="269" y="36"/>
                  </a:lnTo>
                  <a:lnTo>
                    <a:pt x="269" y="31"/>
                  </a:lnTo>
                  <a:lnTo>
                    <a:pt x="267" y="31"/>
                  </a:lnTo>
                  <a:lnTo>
                    <a:pt x="260" y="38"/>
                  </a:lnTo>
                  <a:lnTo>
                    <a:pt x="87" y="36"/>
                  </a:lnTo>
                  <a:lnTo>
                    <a:pt x="87" y="99"/>
                  </a:lnTo>
                  <a:lnTo>
                    <a:pt x="56" y="99"/>
                  </a:lnTo>
                  <a:lnTo>
                    <a:pt x="59" y="241"/>
                  </a:lnTo>
                  <a:lnTo>
                    <a:pt x="54" y="241"/>
                  </a:lnTo>
                  <a:lnTo>
                    <a:pt x="49" y="239"/>
                  </a:lnTo>
                  <a:lnTo>
                    <a:pt x="33" y="239"/>
                  </a:lnTo>
                  <a:lnTo>
                    <a:pt x="28" y="244"/>
                  </a:lnTo>
                  <a:lnTo>
                    <a:pt x="30" y="246"/>
                  </a:lnTo>
                  <a:lnTo>
                    <a:pt x="30" y="251"/>
                  </a:lnTo>
                  <a:lnTo>
                    <a:pt x="33" y="253"/>
                  </a:lnTo>
                  <a:lnTo>
                    <a:pt x="33" y="255"/>
                  </a:lnTo>
                  <a:lnTo>
                    <a:pt x="30" y="258"/>
                  </a:lnTo>
                  <a:lnTo>
                    <a:pt x="26" y="260"/>
                  </a:lnTo>
                  <a:lnTo>
                    <a:pt x="21" y="265"/>
                  </a:lnTo>
                  <a:lnTo>
                    <a:pt x="21" y="272"/>
                  </a:lnTo>
                  <a:lnTo>
                    <a:pt x="16" y="272"/>
                  </a:lnTo>
                  <a:lnTo>
                    <a:pt x="19" y="281"/>
                  </a:lnTo>
                  <a:lnTo>
                    <a:pt x="21" y="288"/>
                  </a:lnTo>
                  <a:lnTo>
                    <a:pt x="14" y="293"/>
                  </a:lnTo>
                  <a:lnTo>
                    <a:pt x="7" y="300"/>
                  </a:lnTo>
                  <a:lnTo>
                    <a:pt x="9" y="303"/>
                  </a:lnTo>
                  <a:lnTo>
                    <a:pt x="14" y="312"/>
                  </a:lnTo>
                  <a:lnTo>
                    <a:pt x="14" y="317"/>
                  </a:lnTo>
                  <a:lnTo>
                    <a:pt x="9" y="322"/>
                  </a:lnTo>
                  <a:lnTo>
                    <a:pt x="4" y="324"/>
                  </a:lnTo>
                  <a:lnTo>
                    <a:pt x="0" y="329"/>
                  </a:lnTo>
                  <a:lnTo>
                    <a:pt x="0" y="336"/>
                  </a:lnTo>
                  <a:lnTo>
                    <a:pt x="4" y="338"/>
                  </a:lnTo>
                  <a:lnTo>
                    <a:pt x="9" y="338"/>
                  </a:lnTo>
                  <a:lnTo>
                    <a:pt x="12" y="336"/>
                  </a:lnTo>
                  <a:lnTo>
                    <a:pt x="16" y="336"/>
                  </a:lnTo>
                  <a:lnTo>
                    <a:pt x="19" y="338"/>
                  </a:lnTo>
                  <a:lnTo>
                    <a:pt x="19" y="355"/>
                  </a:lnTo>
                  <a:lnTo>
                    <a:pt x="26" y="362"/>
                  </a:lnTo>
                  <a:lnTo>
                    <a:pt x="19" y="364"/>
                  </a:lnTo>
                  <a:lnTo>
                    <a:pt x="21" y="373"/>
                  </a:lnTo>
                  <a:lnTo>
                    <a:pt x="23" y="373"/>
                  </a:lnTo>
                  <a:lnTo>
                    <a:pt x="28" y="376"/>
                  </a:lnTo>
                  <a:lnTo>
                    <a:pt x="33" y="383"/>
                  </a:lnTo>
                  <a:lnTo>
                    <a:pt x="35" y="385"/>
                  </a:lnTo>
                  <a:lnTo>
                    <a:pt x="35" y="388"/>
                  </a:lnTo>
                  <a:lnTo>
                    <a:pt x="30" y="388"/>
                  </a:lnTo>
                  <a:lnTo>
                    <a:pt x="30" y="397"/>
                  </a:lnTo>
                  <a:lnTo>
                    <a:pt x="42" y="409"/>
                  </a:lnTo>
                  <a:lnTo>
                    <a:pt x="45" y="414"/>
                  </a:lnTo>
                  <a:lnTo>
                    <a:pt x="49" y="418"/>
                  </a:lnTo>
                  <a:lnTo>
                    <a:pt x="52" y="425"/>
                  </a:lnTo>
                  <a:lnTo>
                    <a:pt x="54" y="430"/>
                  </a:lnTo>
                  <a:lnTo>
                    <a:pt x="54" y="442"/>
                  </a:lnTo>
                  <a:lnTo>
                    <a:pt x="52" y="444"/>
                  </a:lnTo>
                  <a:lnTo>
                    <a:pt x="49" y="449"/>
                  </a:lnTo>
                  <a:lnTo>
                    <a:pt x="47" y="451"/>
                  </a:lnTo>
                  <a:lnTo>
                    <a:pt x="47" y="454"/>
                  </a:lnTo>
                  <a:lnTo>
                    <a:pt x="49" y="456"/>
                  </a:lnTo>
                  <a:lnTo>
                    <a:pt x="52" y="456"/>
                  </a:lnTo>
                  <a:lnTo>
                    <a:pt x="49" y="463"/>
                  </a:lnTo>
                  <a:lnTo>
                    <a:pt x="66" y="466"/>
                  </a:lnTo>
                  <a:lnTo>
                    <a:pt x="66" y="461"/>
                  </a:lnTo>
                  <a:lnTo>
                    <a:pt x="68" y="459"/>
                  </a:lnTo>
                  <a:lnTo>
                    <a:pt x="73" y="456"/>
                  </a:lnTo>
                  <a:lnTo>
                    <a:pt x="73" y="456"/>
                  </a:lnTo>
                  <a:lnTo>
                    <a:pt x="73" y="454"/>
                  </a:lnTo>
                  <a:lnTo>
                    <a:pt x="73" y="451"/>
                  </a:lnTo>
                  <a:lnTo>
                    <a:pt x="78" y="447"/>
                  </a:lnTo>
                  <a:lnTo>
                    <a:pt x="78" y="437"/>
                  </a:lnTo>
                  <a:lnTo>
                    <a:pt x="82" y="437"/>
                  </a:lnTo>
                  <a:lnTo>
                    <a:pt x="82" y="428"/>
                  </a:lnTo>
                  <a:lnTo>
                    <a:pt x="89" y="418"/>
                  </a:lnTo>
                  <a:lnTo>
                    <a:pt x="92" y="411"/>
                  </a:lnTo>
                  <a:lnTo>
                    <a:pt x="101" y="409"/>
                  </a:lnTo>
                  <a:lnTo>
                    <a:pt x="113" y="407"/>
                  </a:lnTo>
                  <a:lnTo>
                    <a:pt x="115" y="416"/>
                  </a:lnTo>
                  <a:lnTo>
                    <a:pt x="118" y="418"/>
                  </a:lnTo>
                  <a:lnTo>
                    <a:pt x="123" y="421"/>
                  </a:lnTo>
                  <a:lnTo>
                    <a:pt x="123" y="423"/>
                  </a:lnTo>
                  <a:lnTo>
                    <a:pt x="125" y="430"/>
                  </a:lnTo>
                  <a:lnTo>
                    <a:pt x="127" y="433"/>
                  </a:lnTo>
                  <a:lnTo>
                    <a:pt x="137" y="440"/>
                  </a:lnTo>
                  <a:lnTo>
                    <a:pt x="146" y="435"/>
                  </a:lnTo>
                  <a:lnTo>
                    <a:pt x="170" y="433"/>
                  </a:lnTo>
                  <a:lnTo>
                    <a:pt x="175" y="435"/>
                  </a:lnTo>
                  <a:lnTo>
                    <a:pt x="177" y="442"/>
                  </a:lnTo>
                  <a:lnTo>
                    <a:pt x="177" y="442"/>
                  </a:lnTo>
                  <a:lnTo>
                    <a:pt x="196" y="442"/>
                  </a:lnTo>
                  <a:lnTo>
                    <a:pt x="205" y="430"/>
                  </a:lnTo>
                  <a:lnTo>
                    <a:pt x="219" y="430"/>
                  </a:lnTo>
                  <a:lnTo>
                    <a:pt x="222" y="418"/>
                  </a:lnTo>
                  <a:lnTo>
                    <a:pt x="234" y="411"/>
                  </a:lnTo>
                  <a:lnTo>
                    <a:pt x="250" y="421"/>
                  </a:lnTo>
                  <a:lnTo>
                    <a:pt x="260" y="430"/>
                  </a:lnTo>
                  <a:lnTo>
                    <a:pt x="274" y="430"/>
                  </a:lnTo>
                  <a:lnTo>
                    <a:pt x="290" y="409"/>
                  </a:lnTo>
                  <a:lnTo>
                    <a:pt x="295" y="397"/>
                  </a:lnTo>
                  <a:lnTo>
                    <a:pt x="309" y="388"/>
                  </a:lnTo>
                  <a:lnTo>
                    <a:pt x="307" y="381"/>
                  </a:lnTo>
                  <a:lnTo>
                    <a:pt x="307" y="364"/>
                  </a:lnTo>
                  <a:lnTo>
                    <a:pt x="300" y="357"/>
                  </a:lnTo>
                  <a:lnTo>
                    <a:pt x="319" y="357"/>
                  </a:lnTo>
                  <a:lnTo>
                    <a:pt x="319" y="350"/>
                  </a:lnTo>
                  <a:lnTo>
                    <a:pt x="331" y="347"/>
                  </a:lnTo>
                  <a:lnTo>
                    <a:pt x="328" y="357"/>
                  </a:lnTo>
                  <a:lnTo>
                    <a:pt x="328" y="366"/>
                  </a:lnTo>
                  <a:lnTo>
                    <a:pt x="326" y="369"/>
                  </a:lnTo>
                  <a:lnTo>
                    <a:pt x="328" y="378"/>
                  </a:lnTo>
                  <a:lnTo>
                    <a:pt x="331" y="385"/>
                  </a:lnTo>
                  <a:lnTo>
                    <a:pt x="331" y="390"/>
                  </a:lnTo>
                  <a:lnTo>
                    <a:pt x="328" y="395"/>
                  </a:lnTo>
                  <a:lnTo>
                    <a:pt x="335" y="399"/>
                  </a:lnTo>
                  <a:lnTo>
                    <a:pt x="345" y="407"/>
                  </a:lnTo>
                  <a:lnTo>
                    <a:pt x="352" y="414"/>
                  </a:lnTo>
                  <a:lnTo>
                    <a:pt x="354" y="418"/>
                  </a:lnTo>
                  <a:lnTo>
                    <a:pt x="357" y="423"/>
                  </a:lnTo>
                  <a:lnTo>
                    <a:pt x="359" y="423"/>
                  </a:lnTo>
                  <a:lnTo>
                    <a:pt x="361" y="421"/>
                  </a:lnTo>
                  <a:lnTo>
                    <a:pt x="361" y="414"/>
                  </a:lnTo>
                  <a:lnTo>
                    <a:pt x="359" y="409"/>
                  </a:lnTo>
                  <a:lnTo>
                    <a:pt x="359" y="402"/>
                  </a:lnTo>
                  <a:lnTo>
                    <a:pt x="366" y="395"/>
                  </a:lnTo>
                  <a:lnTo>
                    <a:pt x="368" y="395"/>
                  </a:lnTo>
                  <a:lnTo>
                    <a:pt x="368" y="399"/>
                  </a:lnTo>
                  <a:lnTo>
                    <a:pt x="371" y="402"/>
                  </a:lnTo>
                  <a:lnTo>
                    <a:pt x="378" y="402"/>
                  </a:lnTo>
                  <a:lnTo>
                    <a:pt x="380" y="399"/>
                  </a:lnTo>
                  <a:lnTo>
                    <a:pt x="380" y="385"/>
                  </a:lnTo>
                  <a:lnTo>
                    <a:pt x="378" y="383"/>
                  </a:lnTo>
                  <a:lnTo>
                    <a:pt x="378" y="381"/>
                  </a:lnTo>
                  <a:lnTo>
                    <a:pt x="382" y="373"/>
                  </a:lnTo>
                  <a:lnTo>
                    <a:pt x="382" y="364"/>
                  </a:lnTo>
                  <a:lnTo>
                    <a:pt x="385" y="362"/>
                  </a:lnTo>
                  <a:lnTo>
                    <a:pt x="390" y="362"/>
                  </a:lnTo>
                  <a:lnTo>
                    <a:pt x="392" y="357"/>
                  </a:lnTo>
                  <a:lnTo>
                    <a:pt x="392" y="343"/>
                  </a:lnTo>
                  <a:lnTo>
                    <a:pt x="394" y="340"/>
                  </a:lnTo>
                  <a:lnTo>
                    <a:pt x="397" y="336"/>
                  </a:lnTo>
                  <a:lnTo>
                    <a:pt x="399" y="333"/>
                  </a:lnTo>
                  <a:lnTo>
                    <a:pt x="411" y="333"/>
                  </a:lnTo>
                  <a:lnTo>
                    <a:pt x="411" y="314"/>
                  </a:lnTo>
                  <a:lnTo>
                    <a:pt x="413" y="310"/>
                  </a:lnTo>
                  <a:lnTo>
                    <a:pt x="416" y="307"/>
                  </a:lnTo>
                  <a:lnTo>
                    <a:pt x="418" y="303"/>
                  </a:lnTo>
                  <a:lnTo>
                    <a:pt x="420" y="300"/>
                  </a:lnTo>
                  <a:lnTo>
                    <a:pt x="420" y="284"/>
                  </a:lnTo>
                  <a:lnTo>
                    <a:pt x="418" y="265"/>
                  </a:lnTo>
                  <a:lnTo>
                    <a:pt x="416" y="262"/>
                  </a:lnTo>
                  <a:lnTo>
                    <a:pt x="416" y="255"/>
                  </a:lnTo>
                  <a:lnTo>
                    <a:pt x="420" y="253"/>
                  </a:lnTo>
                  <a:lnTo>
                    <a:pt x="423" y="253"/>
                  </a:lnTo>
                  <a:lnTo>
                    <a:pt x="423" y="239"/>
                  </a:lnTo>
                  <a:lnTo>
                    <a:pt x="425" y="239"/>
                  </a:lnTo>
                  <a:lnTo>
                    <a:pt x="427" y="236"/>
                  </a:lnTo>
                  <a:lnTo>
                    <a:pt x="430" y="232"/>
                  </a:lnTo>
                  <a:lnTo>
                    <a:pt x="430" y="215"/>
                  </a:lnTo>
                  <a:lnTo>
                    <a:pt x="427" y="213"/>
                  </a:lnTo>
                  <a:lnTo>
                    <a:pt x="427" y="208"/>
                  </a:lnTo>
                  <a:lnTo>
                    <a:pt x="432" y="20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7" name="South Sudan">
              <a:extLst>
                <a:ext uri="{FF2B5EF4-FFF2-40B4-BE49-F238E27FC236}">
                  <a16:creationId xmlns:a16="http://schemas.microsoft.com/office/drawing/2014/main" id="{E1B72912-66F3-710E-1638-364ADA27A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7854" y="2841153"/>
              <a:ext cx="326120" cy="272722"/>
            </a:xfrm>
            <a:custGeom>
              <a:avLst/>
              <a:gdLst/>
              <a:ahLst/>
              <a:cxnLst>
                <a:cxn ang="0">
                  <a:pos x="269" y="52"/>
                </a:cxn>
                <a:cxn ang="0">
                  <a:pos x="265" y="38"/>
                </a:cxn>
                <a:cxn ang="0">
                  <a:pos x="262" y="19"/>
                </a:cxn>
                <a:cxn ang="0">
                  <a:pos x="253" y="3"/>
                </a:cxn>
                <a:cxn ang="0">
                  <a:pos x="241" y="17"/>
                </a:cxn>
                <a:cxn ang="0">
                  <a:pos x="229" y="50"/>
                </a:cxn>
                <a:cxn ang="0">
                  <a:pos x="194" y="83"/>
                </a:cxn>
                <a:cxn ang="0">
                  <a:pos x="156" y="71"/>
                </a:cxn>
                <a:cxn ang="0">
                  <a:pos x="130" y="95"/>
                </a:cxn>
                <a:cxn ang="0">
                  <a:pos x="109" y="88"/>
                </a:cxn>
                <a:cxn ang="0">
                  <a:pos x="71" y="93"/>
                </a:cxn>
                <a:cxn ang="0">
                  <a:pos x="57" y="76"/>
                </a:cxn>
                <a:cxn ang="0">
                  <a:pos x="49" y="69"/>
                </a:cxn>
                <a:cxn ang="0">
                  <a:pos x="26" y="64"/>
                </a:cxn>
                <a:cxn ang="0">
                  <a:pos x="16" y="90"/>
                </a:cxn>
                <a:cxn ang="0">
                  <a:pos x="7" y="104"/>
                </a:cxn>
                <a:cxn ang="0">
                  <a:pos x="7" y="109"/>
                </a:cxn>
                <a:cxn ang="0">
                  <a:pos x="0" y="119"/>
                </a:cxn>
                <a:cxn ang="0">
                  <a:pos x="12" y="135"/>
                </a:cxn>
                <a:cxn ang="0">
                  <a:pos x="28" y="142"/>
                </a:cxn>
                <a:cxn ang="0">
                  <a:pos x="38" y="152"/>
                </a:cxn>
                <a:cxn ang="0">
                  <a:pos x="33" y="154"/>
                </a:cxn>
                <a:cxn ang="0">
                  <a:pos x="42" y="164"/>
                </a:cxn>
                <a:cxn ang="0">
                  <a:pos x="54" y="173"/>
                </a:cxn>
                <a:cxn ang="0">
                  <a:pos x="59" y="182"/>
                </a:cxn>
                <a:cxn ang="0">
                  <a:pos x="68" y="190"/>
                </a:cxn>
                <a:cxn ang="0">
                  <a:pos x="68" y="197"/>
                </a:cxn>
                <a:cxn ang="0">
                  <a:pos x="83" y="208"/>
                </a:cxn>
                <a:cxn ang="0">
                  <a:pos x="92" y="218"/>
                </a:cxn>
                <a:cxn ang="0">
                  <a:pos x="106" y="241"/>
                </a:cxn>
                <a:cxn ang="0">
                  <a:pos x="127" y="258"/>
                </a:cxn>
                <a:cxn ang="0">
                  <a:pos x="137" y="251"/>
                </a:cxn>
                <a:cxn ang="0">
                  <a:pos x="146" y="258"/>
                </a:cxn>
                <a:cxn ang="0">
                  <a:pos x="156" y="251"/>
                </a:cxn>
                <a:cxn ang="0">
                  <a:pos x="168" y="251"/>
                </a:cxn>
                <a:cxn ang="0">
                  <a:pos x="177" y="267"/>
                </a:cxn>
                <a:cxn ang="0">
                  <a:pos x="187" y="272"/>
                </a:cxn>
                <a:cxn ang="0">
                  <a:pos x="203" y="275"/>
                </a:cxn>
                <a:cxn ang="0">
                  <a:pos x="215" y="279"/>
                </a:cxn>
                <a:cxn ang="0">
                  <a:pos x="222" y="275"/>
                </a:cxn>
                <a:cxn ang="0">
                  <a:pos x="243" y="277"/>
                </a:cxn>
                <a:cxn ang="0">
                  <a:pos x="262" y="272"/>
                </a:cxn>
                <a:cxn ang="0">
                  <a:pos x="274" y="277"/>
                </a:cxn>
                <a:cxn ang="0">
                  <a:pos x="283" y="265"/>
                </a:cxn>
                <a:cxn ang="0">
                  <a:pos x="295" y="251"/>
                </a:cxn>
                <a:cxn ang="0">
                  <a:pos x="340" y="239"/>
                </a:cxn>
                <a:cxn ang="0">
                  <a:pos x="335" y="225"/>
                </a:cxn>
                <a:cxn ang="0">
                  <a:pos x="316" y="208"/>
                </a:cxn>
                <a:cxn ang="0">
                  <a:pos x="312" y="185"/>
                </a:cxn>
                <a:cxn ang="0">
                  <a:pos x="293" y="175"/>
                </a:cxn>
                <a:cxn ang="0">
                  <a:pos x="286" y="159"/>
                </a:cxn>
                <a:cxn ang="0">
                  <a:pos x="276" y="149"/>
                </a:cxn>
                <a:cxn ang="0">
                  <a:pos x="260" y="147"/>
                </a:cxn>
                <a:cxn ang="0">
                  <a:pos x="265" y="135"/>
                </a:cxn>
                <a:cxn ang="0">
                  <a:pos x="279" y="128"/>
                </a:cxn>
                <a:cxn ang="0">
                  <a:pos x="288" y="123"/>
                </a:cxn>
                <a:cxn ang="0">
                  <a:pos x="291" y="100"/>
                </a:cxn>
                <a:cxn ang="0">
                  <a:pos x="286" y="88"/>
                </a:cxn>
                <a:cxn ang="0">
                  <a:pos x="291" y="76"/>
                </a:cxn>
              </a:cxnLst>
              <a:rect l="0" t="0" r="r" b="b"/>
              <a:pathLst>
                <a:path w="342" h="286">
                  <a:moveTo>
                    <a:pt x="286" y="67"/>
                  </a:moveTo>
                  <a:lnTo>
                    <a:pt x="279" y="60"/>
                  </a:lnTo>
                  <a:lnTo>
                    <a:pt x="269" y="52"/>
                  </a:lnTo>
                  <a:lnTo>
                    <a:pt x="262" y="48"/>
                  </a:lnTo>
                  <a:lnTo>
                    <a:pt x="265" y="43"/>
                  </a:lnTo>
                  <a:lnTo>
                    <a:pt x="265" y="38"/>
                  </a:lnTo>
                  <a:lnTo>
                    <a:pt x="262" y="31"/>
                  </a:lnTo>
                  <a:lnTo>
                    <a:pt x="260" y="22"/>
                  </a:lnTo>
                  <a:lnTo>
                    <a:pt x="262" y="19"/>
                  </a:lnTo>
                  <a:lnTo>
                    <a:pt x="262" y="10"/>
                  </a:lnTo>
                  <a:lnTo>
                    <a:pt x="265" y="0"/>
                  </a:lnTo>
                  <a:lnTo>
                    <a:pt x="253" y="3"/>
                  </a:lnTo>
                  <a:lnTo>
                    <a:pt x="253" y="10"/>
                  </a:lnTo>
                  <a:lnTo>
                    <a:pt x="234" y="10"/>
                  </a:lnTo>
                  <a:lnTo>
                    <a:pt x="241" y="17"/>
                  </a:lnTo>
                  <a:lnTo>
                    <a:pt x="241" y="34"/>
                  </a:lnTo>
                  <a:lnTo>
                    <a:pt x="243" y="41"/>
                  </a:lnTo>
                  <a:lnTo>
                    <a:pt x="229" y="50"/>
                  </a:lnTo>
                  <a:lnTo>
                    <a:pt x="224" y="62"/>
                  </a:lnTo>
                  <a:lnTo>
                    <a:pt x="208" y="83"/>
                  </a:lnTo>
                  <a:lnTo>
                    <a:pt x="194" y="83"/>
                  </a:lnTo>
                  <a:lnTo>
                    <a:pt x="184" y="74"/>
                  </a:lnTo>
                  <a:lnTo>
                    <a:pt x="168" y="64"/>
                  </a:lnTo>
                  <a:lnTo>
                    <a:pt x="156" y="71"/>
                  </a:lnTo>
                  <a:lnTo>
                    <a:pt x="153" y="83"/>
                  </a:lnTo>
                  <a:lnTo>
                    <a:pt x="139" y="83"/>
                  </a:lnTo>
                  <a:lnTo>
                    <a:pt x="130" y="95"/>
                  </a:lnTo>
                  <a:lnTo>
                    <a:pt x="111" y="95"/>
                  </a:lnTo>
                  <a:lnTo>
                    <a:pt x="111" y="95"/>
                  </a:lnTo>
                  <a:lnTo>
                    <a:pt x="109" y="88"/>
                  </a:lnTo>
                  <a:lnTo>
                    <a:pt x="104" y="86"/>
                  </a:lnTo>
                  <a:lnTo>
                    <a:pt x="80" y="88"/>
                  </a:lnTo>
                  <a:lnTo>
                    <a:pt x="71" y="93"/>
                  </a:lnTo>
                  <a:lnTo>
                    <a:pt x="61" y="86"/>
                  </a:lnTo>
                  <a:lnTo>
                    <a:pt x="59" y="83"/>
                  </a:lnTo>
                  <a:lnTo>
                    <a:pt x="57" y="76"/>
                  </a:lnTo>
                  <a:lnTo>
                    <a:pt x="57" y="74"/>
                  </a:lnTo>
                  <a:lnTo>
                    <a:pt x="52" y="71"/>
                  </a:lnTo>
                  <a:lnTo>
                    <a:pt x="49" y="69"/>
                  </a:lnTo>
                  <a:lnTo>
                    <a:pt x="47" y="60"/>
                  </a:lnTo>
                  <a:lnTo>
                    <a:pt x="35" y="62"/>
                  </a:lnTo>
                  <a:lnTo>
                    <a:pt x="26" y="64"/>
                  </a:lnTo>
                  <a:lnTo>
                    <a:pt x="23" y="71"/>
                  </a:lnTo>
                  <a:lnTo>
                    <a:pt x="16" y="81"/>
                  </a:lnTo>
                  <a:lnTo>
                    <a:pt x="16" y="90"/>
                  </a:lnTo>
                  <a:lnTo>
                    <a:pt x="12" y="90"/>
                  </a:lnTo>
                  <a:lnTo>
                    <a:pt x="12" y="100"/>
                  </a:lnTo>
                  <a:lnTo>
                    <a:pt x="7" y="104"/>
                  </a:lnTo>
                  <a:lnTo>
                    <a:pt x="7" y="107"/>
                  </a:lnTo>
                  <a:lnTo>
                    <a:pt x="7" y="109"/>
                  </a:lnTo>
                  <a:lnTo>
                    <a:pt x="7" y="109"/>
                  </a:lnTo>
                  <a:lnTo>
                    <a:pt x="2" y="112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2" y="119"/>
                  </a:lnTo>
                  <a:lnTo>
                    <a:pt x="2" y="130"/>
                  </a:lnTo>
                  <a:lnTo>
                    <a:pt x="12" y="135"/>
                  </a:lnTo>
                  <a:lnTo>
                    <a:pt x="26" y="135"/>
                  </a:lnTo>
                  <a:lnTo>
                    <a:pt x="26" y="142"/>
                  </a:lnTo>
                  <a:lnTo>
                    <a:pt x="28" y="142"/>
                  </a:lnTo>
                  <a:lnTo>
                    <a:pt x="33" y="145"/>
                  </a:lnTo>
                  <a:lnTo>
                    <a:pt x="38" y="149"/>
                  </a:lnTo>
                  <a:lnTo>
                    <a:pt x="38" y="152"/>
                  </a:lnTo>
                  <a:lnTo>
                    <a:pt x="35" y="152"/>
                  </a:lnTo>
                  <a:lnTo>
                    <a:pt x="35" y="154"/>
                  </a:lnTo>
                  <a:lnTo>
                    <a:pt x="33" y="154"/>
                  </a:lnTo>
                  <a:lnTo>
                    <a:pt x="33" y="156"/>
                  </a:lnTo>
                  <a:lnTo>
                    <a:pt x="38" y="161"/>
                  </a:lnTo>
                  <a:lnTo>
                    <a:pt x="42" y="164"/>
                  </a:lnTo>
                  <a:lnTo>
                    <a:pt x="45" y="164"/>
                  </a:lnTo>
                  <a:lnTo>
                    <a:pt x="49" y="166"/>
                  </a:lnTo>
                  <a:lnTo>
                    <a:pt x="54" y="173"/>
                  </a:lnTo>
                  <a:lnTo>
                    <a:pt x="57" y="178"/>
                  </a:lnTo>
                  <a:lnTo>
                    <a:pt x="59" y="180"/>
                  </a:lnTo>
                  <a:lnTo>
                    <a:pt x="59" y="182"/>
                  </a:lnTo>
                  <a:lnTo>
                    <a:pt x="66" y="182"/>
                  </a:lnTo>
                  <a:lnTo>
                    <a:pt x="68" y="185"/>
                  </a:lnTo>
                  <a:lnTo>
                    <a:pt x="68" y="190"/>
                  </a:lnTo>
                  <a:lnTo>
                    <a:pt x="64" y="190"/>
                  </a:lnTo>
                  <a:lnTo>
                    <a:pt x="64" y="192"/>
                  </a:lnTo>
                  <a:lnTo>
                    <a:pt x="68" y="197"/>
                  </a:lnTo>
                  <a:lnTo>
                    <a:pt x="68" y="204"/>
                  </a:lnTo>
                  <a:lnTo>
                    <a:pt x="80" y="206"/>
                  </a:lnTo>
                  <a:lnTo>
                    <a:pt x="83" y="208"/>
                  </a:lnTo>
                  <a:lnTo>
                    <a:pt x="87" y="211"/>
                  </a:lnTo>
                  <a:lnTo>
                    <a:pt x="90" y="213"/>
                  </a:lnTo>
                  <a:lnTo>
                    <a:pt x="92" y="218"/>
                  </a:lnTo>
                  <a:lnTo>
                    <a:pt x="92" y="227"/>
                  </a:lnTo>
                  <a:lnTo>
                    <a:pt x="94" y="232"/>
                  </a:lnTo>
                  <a:lnTo>
                    <a:pt x="106" y="241"/>
                  </a:lnTo>
                  <a:lnTo>
                    <a:pt x="106" y="251"/>
                  </a:lnTo>
                  <a:lnTo>
                    <a:pt x="125" y="260"/>
                  </a:lnTo>
                  <a:lnTo>
                    <a:pt x="127" y="258"/>
                  </a:lnTo>
                  <a:lnTo>
                    <a:pt x="130" y="253"/>
                  </a:lnTo>
                  <a:lnTo>
                    <a:pt x="132" y="251"/>
                  </a:lnTo>
                  <a:lnTo>
                    <a:pt x="137" y="251"/>
                  </a:lnTo>
                  <a:lnTo>
                    <a:pt x="142" y="253"/>
                  </a:lnTo>
                  <a:lnTo>
                    <a:pt x="142" y="256"/>
                  </a:lnTo>
                  <a:lnTo>
                    <a:pt x="146" y="258"/>
                  </a:lnTo>
                  <a:lnTo>
                    <a:pt x="149" y="258"/>
                  </a:lnTo>
                  <a:lnTo>
                    <a:pt x="156" y="253"/>
                  </a:lnTo>
                  <a:lnTo>
                    <a:pt x="156" y="251"/>
                  </a:lnTo>
                  <a:lnTo>
                    <a:pt x="161" y="246"/>
                  </a:lnTo>
                  <a:lnTo>
                    <a:pt x="163" y="249"/>
                  </a:lnTo>
                  <a:lnTo>
                    <a:pt x="168" y="251"/>
                  </a:lnTo>
                  <a:lnTo>
                    <a:pt x="170" y="258"/>
                  </a:lnTo>
                  <a:lnTo>
                    <a:pt x="172" y="263"/>
                  </a:lnTo>
                  <a:lnTo>
                    <a:pt x="177" y="267"/>
                  </a:lnTo>
                  <a:lnTo>
                    <a:pt x="182" y="270"/>
                  </a:lnTo>
                  <a:lnTo>
                    <a:pt x="184" y="272"/>
                  </a:lnTo>
                  <a:lnTo>
                    <a:pt x="187" y="272"/>
                  </a:lnTo>
                  <a:lnTo>
                    <a:pt x="189" y="282"/>
                  </a:lnTo>
                  <a:lnTo>
                    <a:pt x="196" y="282"/>
                  </a:lnTo>
                  <a:lnTo>
                    <a:pt x="203" y="275"/>
                  </a:lnTo>
                  <a:lnTo>
                    <a:pt x="208" y="275"/>
                  </a:lnTo>
                  <a:lnTo>
                    <a:pt x="210" y="277"/>
                  </a:lnTo>
                  <a:lnTo>
                    <a:pt x="215" y="279"/>
                  </a:lnTo>
                  <a:lnTo>
                    <a:pt x="220" y="279"/>
                  </a:lnTo>
                  <a:lnTo>
                    <a:pt x="220" y="277"/>
                  </a:lnTo>
                  <a:lnTo>
                    <a:pt x="222" y="275"/>
                  </a:lnTo>
                  <a:lnTo>
                    <a:pt x="224" y="275"/>
                  </a:lnTo>
                  <a:lnTo>
                    <a:pt x="236" y="286"/>
                  </a:lnTo>
                  <a:lnTo>
                    <a:pt x="243" y="277"/>
                  </a:lnTo>
                  <a:lnTo>
                    <a:pt x="253" y="277"/>
                  </a:lnTo>
                  <a:lnTo>
                    <a:pt x="257" y="272"/>
                  </a:lnTo>
                  <a:lnTo>
                    <a:pt x="262" y="272"/>
                  </a:lnTo>
                  <a:lnTo>
                    <a:pt x="262" y="275"/>
                  </a:lnTo>
                  <a:lnTo>
                    <a:pt x="265" y="277"/>
                  </a:lnTo>
                  <a:lnTo>
                    <a:pt x="274" y="277"/>
                  </a:lnTo>
                  <a:lnTo>
                    <a:pt x="281" y="270"/>
                  </a:lnTo>
                  <a:lnTo>
                    <a:pt x="281" y="267"/>
                  </a:lnTo>
                  <a:lnTo>
                    <a:pt x="283" y="265"/>
                  </a:lnTo>
                  <a:lnTo>
                    <a:pt x="283" y="263"/>
                  </a:lnTo>
                  <a:lnTo>
                    <a:pt x="288" y="263"/>
                  </a:lnTo>
                  <a:lnTo>
                    <a:pt x="295" y="251"/>
                  </a:lnTo>
                  <a:lnTo>
                    <a:pt x="333" y="251"/>
                  </a:lnTo>
                  <a:lnTo>
                    <a:pt x="342" y="246"/>
                  </a:lnTo>
                  <a:lnTo>
                    <a:pt x="340" y="239"/>
                  </a:lnTo>
                  <a:lnTo>
                    <a:pt x="340" y="232"/>
                  </a:lnTo>
                  <a:lnTo>
                    <a:pt x="338" y="227"/>
                  </a:lnTo>
                  <a:lnTo>
                    <a:pt x="335" y="225"/>
                  </a:lnTo>
                  <a:lnTo>
                    <a:pt x="328" y="225"/>
                  </a:lnTo>
                  <a:lnTo>
                    <a:pt x="324" y="223"/>
                  </a:lnTo>
                  <a:lnTo>
                    <a:pt x="316" y="208"/>
                  </a:lnTo>
                  <a:lnTo>
                    <a:pt x="316" y="201"/>
                  </a:lnTo>
                  <a:lnTo>
                    <a:pt x="312" y="199"/>
                  </a:lnTo>
                  <a:lnTo>
                    <a:pt x="312" y="185"/>
                  </a:lnTo>
                  <a:lnTo>
                    <a:pt x="305" y="185"/>
                  </a:lnTo>
                  <a:lnTo>
                    <a:pt x="302" y="175"/>
                  </a:lnTo>
                  <a:lnTo>
                    <a:pt x="293" y="175"/>
                  </a:lnTo>
                  <a:lnTo>
                    <a:pt x="291" y="168"/>
                  </a:lnTo>
                  <a:lnTo>
                    <a:pt x="291" y="161"/>
                  </a:lnTo>
                  <a:lnTo>
                    <a:pt x="286" y="159"/>
                  </a:lnTo>
                  <a:lnTo>
                    <a:pt x="283" y="154"/>
                  </a:lnTo>
                  <a:lnTo>
                    <a:pt x="279" y="152"/>
                  </a:lnTo>
                  <a:lnTo>
                    <a:pt x="276" y="149"/>
                  </a:lnTo>
                  <a:lnTo>
                    <a:pt x="267" y="149"/>
                  </a:lnTo>
                  <a:lnTo>
                    <a:pt x="262" y="147"/>
                  </a:lnTo>
                  <a:lnTo>
                    <a:pt x="260" y="147"/>
                  </a:lnTo>
                  <a:lnTo>
                    <a:pt x="260" y="142"/>
                  </a:lnTo>
                  <a:lnTo>
                    <a:pt x="262" y="138"/>
                  </a:lnTo>
                  <a:lnTo>
                    <a:pt x="265" y="135"/>
                  </a:lnTo>
                  <a:lnTo>
                    <a:pt x="262" y="126"/>
                  </a:lnTo>
                  <a:lnTo>
                    <a:pt x="276" y="126"/>
                  </a:lnTo>
                  <a:lnTo>
                    <a:pt x="279" y="128"/>
                  </a:lnTo>
                  <a:lnTo>
                    <a:pt x="281" y="126"/>
                  </a:lnTo>
                  <a:lnTo>
                    <a:pt x="286" y="126"/>
                  </a:lnTo>
                  <a:lnTo>
                    <a:pt x="288" y="123"/>
                  </a:lnTo>
                  <a:lnTo>
                    <a:pt x="288" y="119"/>
                  </a:lnTo>
                  <a:lnTo>
                    <a:pt x="291" y="114"/>
                  </a:lnTo>
                  <a:lnTo>
                    <a:pt x="291" y="100"/>
                  </a:lnTo>
                  <a:lnTo>
                    <a:pt x="288" y="97"/>
                  </a:lnTo>
                  <a:lnTo>
                    <a:pt x="288" y="93"/>
                  </a:lnTo>
                  <a:lnTo>
                    <a:pt x="286" y="88"/>
                  </a:lnTo>
                  <a:lnTo>
                    <a:pt x="286" y="83"/>
                  </a:lnTo>
                  <a:lnTo>
                    <a:pt x="288" y="78"/>
                  </a:lnTo>
                  <a:lnTo>
                    <a:pt x="291" y="76"/>
                  </a:lnTo>
                  <a:lnTo>
                    <a:pt x="288" y="71"/>
                  </a:lnTo>
                  <a:lnTo>
                    <a:pt x="286" y="67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8" name="Sri Lanka" descr="© INSCALE GmbH, 05.05.2010&#10;http://www.presentationload.com/">
              <a:extLst>
                <a:ext uri="{FF2B5EF4-FFF2-40B4-BE49-F238E27FC236}">
                  <a16:creationId xmlns:a16="http://schemas.microsoft.com/office/drawing/2014/main" id="{B4D38ABD-A9BE-865C-B9DF-00720456FA8D}"/>
                </a:ext>
              </a:extLst>
            </p:cNvPr>
            <p:cNvSpPr>
              <a:spLocks/>
            </p:cNvSpPr>
            <p:nvPr/>
          </p:nvSpPr>
          <p:spPr bwMode="gray">
            <a:xfrm>
              <a:off x="6378902" y="2924967"/>
              <a:ext cx="65224" cy="115625"/>
            </a:xfrm>
            <a:custGeom>
              <a:avLst/>
              <a:gdLst>
                <a:gd name="T0" fmla="*/ 2147483647 w 174"/>
                <a:gd name="T1" fmla="*/ 2147483647 h 306"/>
                <a:gd name="T2" fmla="*/ 2147483647 w 174"/>
                <a:gd name="T3" fmla="*/ 0 h 306"/>
                <a:gd name="T4" fmla="*/ 2147483647 w 174"/>
                <a:gd name="T5" fmla="*/ 0 h 306"/>
                <a:gd name="T6" fmla="*/ 2147483647 w 174"/>
                <a:gd name="T7" fmla="*/ 2147483647 h 306"/>
                <a:gd name="T8" fmla="*/ 2147483647 w 174"/>
                <a:gd name="T9" fmla="*/ 2147483647 h 306"/>
                <a:gd name="T10" fmla="*/ 2147483647 w 174"/>
                <a:gd name="T11" fmla="*/ 2147483647 h 306"/>
                <a:gd name="T12" fmla="*/ 2147483647 w 174"/>
                <a:gd name="T13" fmla="*/ 2147483647 h 306"/>
                <a:gd name="T14" fmla="*/ 2147483647 w 174"/>
                <a:gd name="T15" fmla="*/ 2147483647 h 306"/>
                <a:gd name="T16" fmla="*/ 2147483647 w 174"/>
                <a:gd name="T17" fmla="*/ 2147483647 h 306"/>
                <a:gd name="T18" fmla="*/ 2147483647 w 174"/>
                <a:gd name="T19" fmla="*/ 2147483647 h 306"/>
                <a:gd name="T20" fmla="*/ 2147483647 w 174"/>
                <a:gd name="T21" fmla="*/ 2147483647 h 306"/>
                <a:gd name="T22" fmla="*/ 2147483647 w 174"/>
                <a:gd name="T23" fmla="*/ 2147483647 h 306"/>
                <a:gd name="T24" fmla="*/ 2147483647 w 174"/>
                <a:gd name="T25" fmla="*/ 2147483647 h 306"/>
                <a:gd name="T26" fmla="*/ 2147483647 w 174"/>
                <a:gd name="T27" fmla="*/ 2147483647 h 306"/>
                <a:gd name="T28" fmla="*/ 2147483647 w 174"/>
                <a:gd name="T29" fmla="*/ 2147483647 h 306"/>
                <a:gd name="T30" fmla="*/ 2147483647 w 174"/>
                <a:gd name="T31" fmla="*/ 2147483647 h 306"/>
                <a:gd name="T32" fmla="*/ 2147483647 w 174"/>
                <a:gd name="T33" fmla="*/ 2147483647 h 306"/>
                <a:gd name="T34" fmla="*/ 2147483647 w 174"/>
                <a:gd name="T35" fmla="*/ 2147483647 h 306"/>
                <a:gd name="T36" fmla="*/ 2147483647 w 174"/>
                <a:gd name="T37" fmla="*/ 2147483647 h 306"/>
                <a:gd name="T38" fmla="*/ 2147483647 w 174"/>
                <a:gd name="T39" fmla="*/ 2147483647 h 306"/>
                <a:gd name="T40" fmla="*/ 0 w 174"/>
                <a:gd name="T41" fmla="*/ 2147483647 h 306"/>
                <a:gd name="T42" fmla="*/ 0 w 174"/>
                <a:gd name="T43" fmla="*/ 2147483647 h 306"/>
                <a:gd name="T44" fmla="*/ 2147483647 w 174"/>
                <a:gd name="T45" fmla="*/ 2147483647 h 306"/>
                <a:gd name="T46" fmla="*/ 2147483647 w 174"/>
                <a:gd name="T47" fmla="*/ 2147483647 h 306"/>
                <a:gd name="T48" fmla="*/ 2147483647 w 174"/>
                <a:gd name="T49" fmla="*/ 2147483647 h 306"/>
                <a:gd name="T50" fmla="*/ 2147483647 w 174"/>
                <a:gd name="T51" fmla="*/ 2147483647 h 306"/>
                <a:gd name="T52" fmla="*/ 2147483647 w 174"/>
                <a:gd name="T53" fmla="*/ 2147483647 h 306"/>
                <a:gd name="T54" fmla="*/ 0 w 174"/>
                <a:gd name="T55" fmla="*/ 2147483647 h 306"/>
                <a:gd name="T56" fmla="*/ 2147483647 w 174"/>
                <a:gd name="T57" fmla="*/ 2147483647 h 306"/>
                <a:gd name="T58" fmla="*/ 2147483647 w 174"/>
                <a:gd name="T59" fmla="*/ 2147483647 h 30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4"/>
                <a:gd name="T91" fmla="*/ 0 h 306"/>
                <a:gd name="T92" fmla="*/ 174 w 174"/>
                <a:gd name="T93" fmla="*/ 306 h 30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4" h="306">
                  <a:moveTo>
                    <a:pt x="24" y="6"/>
                  </a:moveTo>
                  <a:lnTo>
                    <a:pt x="36" y="0"/>
                  </a:lnTo>
                  <a:lnTo>
                    <a:pt x="48" y="0"/>
                  </a:lnTo>
                  <a:lnTo>
                    <a:pt x="66" y="6"/>
                  </a:lnTo>
                  <a:lnTo>
                    <a:pt x="78" y="12"/>
                  </a:lnTo>
                  <a:lnTo>
                    <a:pt x="114" y="66"/>
                  </a:lnTo>
                  <a:lnTo>
                    <a:pt x="132" y="84"/>
                  </a:lnTo>
                  <a:lnTo>
                    <a:pt x="126" y="120"/>
                  </a:lnTo>
                  <a:lnTo>
                    <a:pt x="150" y="114"/>
                  </a:lnTo>
                  <a:lnTo>
                    <a:pt x="156" y="168"/>
                  </a:lnTo>
                  <a:lnTo>
                    <a:pt x="162" y="174"/>
                  </a:lnTo>
                  <a:lnTo>
                    <a:pt x="168" y="198"/>
                  </a:lnTo>
                  <a:lnTo>
                    <a:pt x="174" y="228"/>
                  </a:lnTo>
                  <a:lnTo>
                    <a:pt x="174" y="258"/>
                  </a:lnTo>
                  <a:lnTo>
                    <a:pt x="156" y="276"/>
                  </a:lnTo>
                  <a:lnTo>
                    <a:pt x="120" y="294"/>
                  </a:lnTo>
                  <a:lnTo>
                    <a:pt x="84" y="306"/>
                  </a:lnTo>
                  <a:lnTo>
                    <a:pt x="48" y="306"/>
                  </a:lnTo>
                  <a:lnTo>
                    <a:pt x="24" y="282"/>
                  </a:lnTo>
                  <a:lnTo>
                    <a:pt x="12" y="240"/>
                  </a:lnTo>
                  <a:lnTo>
                    <a:pt x="0" y="192"/>
                  </a:lnTo>
                  <a:lnTo>
                    <a:pt x="0" y="156"/>
                  </a:lnTo>
                  <a:lnTo>
                    <a:pt x="12" y="138"/>
                  </a:lnTo>
                  <a:lnTo>
                    <a:pt x="18" y="132"/>
                  </a:lnTo>
                  <a:lnTo>
                    <a:pt x="24" y="120"/>
                  </a:lnTo>
                  <a:lnTo>
                    <a:pt x="30" y="102"/>
                  </a:lnTo>
                  <a:lnTo>
                    <a:pt x="30" y="78"/>
                  </a:lnTo>
                  <a:lnTo>
                    <a:pt x="0" y="36"/>
                  </a:lnTo>
                  <a:lnTo>
                    <a:pt x="24" y="36"/>
                  </a:lnTo>
                  <a:lnTo>
                    <a:pt x="24" y="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39" name="Spain" descr="© INSCALE GmbH, 05.05.2010&#10;http://www.presentationload.com/">
              <a:extLst>
                <a:ext uri="{FF2B5EF4-FFF2-40B4-BE49-F238E27FC236}">
                  <a16:creationId xmlns:a16="http://schemas.microsoft.com/office/drawing/2014/main" id="{CBF7129B-BD0E-7185-D180-CF37E6EA5C9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030823" y="1882856"/>
              <a:ext cx="332051" cy="234216"/>
            </a:xfrm>
            <a:custGeom>
              <a:avLst/>
              <a:gdLst>
                <a:gd name="T0" fmla="*/ 2147483647 w 876"/>
                <a:gd name="T1" fmla="*/ 2147483647 h 618"/>
                <a:gd name="T2" fmla="*/ 2147483647 w 876"/>
                <a:gd name="T3" fmla="*/ 2147483647 h 618"/>
                <a:gd name="T4" fmla="*/ 2147483647 w 876"/>
                <a:gd name="T5" fmla="*/ 2147483647 h 618"/>
                <a:gd name="T6" fmla="*/ 2147483647 w 876"/>
                <a:gd name="T7" fmla="*/ 2147483647 h 618"/>
                <a:gd name="T8" fmla="*/ 2147483647 w 876"/>
                <a:gd name="T9" fmla="*/ 2147483647 h 618"/>
                <a:gd name="T10" fmla="*/ 2147483647 w 876"/>
                <a:gd name="T11" fmla="*/ 2147483647 h 618"/>
                <a:gd name="T12" fmla="*/ 2147483647 w 876"/>
                <a:gd name="T13" fmla="*/ 2147483647 h 618"/>
                <a:gd name="T14" fmla="*/ 2147483647 w 876"/>
                <a:gd name="T15" fmla="*/ 2147483647 h 618"/>
                <a:gd name="T16" fmla="*/ 2147483647 w 876"/>
                <a:gd name="T17" fmla="*/ 2147483647 h 618"/>
                <a:gd name="T18" fmla="*/ 2147483647 w 876"/>
                <a:gd name="T19" fmla="*/ 2147483647 h 618"/>
                <a:gd name="T20" fmla="*/ 2147483647 w 876"/>
                <a:gd name="T21" fmla="*/ 2147483647 h 618"/>
                <a:gd name="T22" fmla="*/ 2147483647 w 876"/>
                <a:gd name="T23" fmla="*/ 2147483647 h 618"/>
                <a:gd name="T24" fmla="*/ 2147483647 w 876"/>
                <a:gd name="T25" fmla="*/ 2147483647 h 618"/>
                <a:gd name="T26" fmla="*/ 2147483647 w 876"/>
                <a:gd name="T27" fmla="*/ 2147483647 h 618"/>
                <a:gd name="T28" fmla="*/ 2147483647 w 876"/>
                <a:gd name="T29" fmla="*/ 2147483647 h 618"/>
                <a:gd name="T30" fmla="*/ 2147483647 w 876"/>
                <a:gd name="T31" fmla="*/ 2147483647 h 618"/>
                <a:gd name="T32" fmla="*/ 2147483647 w 876"/>
                <a:gd name="T33" fmla="*/ 2147483647 h 618"/>
                <a:gd name="T34" fmla="*/ 2147483647 w 876"/>
                <a:gd name="T35" fmla="*/ 2147483647 h 618"/>
                <a:gd name="T36" fmla="*/ 2147483647 w 876"/>
                <a:gd name="T37" fmla="*/ 2147483647 h 618"/>
                <a:gd name="T38" fmla="*/ 2147483647 w 876"/>
                <a:gd name="T39" fmla="*/ 2147483647 h 618"/>
                <a:gd name="T40" fmla="*/ 2147483647 w 876"/>
                <a:gd name="T41" fmla="*/ 0 h 618"/>
                <a:gd name="T42" fmla="*/ 2147483647 w 876"/>
                <a:gd name="T43" fmla="*/ 2147483647 h 618"/>
                <a:gd name="T44" fmla="*/ 0 w 876"/>
                <a:gd name="T45" fmla="*/ 2147483647 h 618"/>
                <a:gd name="T46" fmla="*/ 2147483647 w 876"/>
                <a:gd name="T47" fmla="*/ 2147483647 h 618"/>
                <a:gd name="T48" fmla="*/ 2147483647 w 876"/>
                <a:gd name="T49" fmla="*/ 2147483647 h 618"/>
                <a:gd name="T50" fmla="*/ 2147483647 w 876"/>
                <a:gd name="T51" fmla="*/ 2147483647 h 618"/>
                <a:gd name="T52" fmla="*/ 2147483647 w 876"/>
                <a:gd name="T53" fmla="*/ 2147483647 h 618"/>
                <a:gd name="T54" fmla="*/ 2147483647 w 876"/>
                <a:gd name="T55" fmla="*/ 2147483647 h 618"/>
                <a:gd name="T56" fmla="*/ 2147483647 w 876"/>
                <a:gd name="T57" fmla="*/ 2147483647 h 618"/>
                <a:gd name="T58" fmla="*/ 2147483647 w 876"/>
                <a:gd name="T59" fmla="*/ 2147483647 h 618"/>
                <a:gd name="T60" fmla="*/ 2147483647 w 876"/>
                <a:gd name="T61" fmla="*/ 2147483647 h 618"/>
                <a:gd name="T62" fmla="*/ 2147483647 w 876"/>
                <a:gd name="T63" fmla="*/ 2147483647 h 618"/>
                <a:gd name="T64" fmla="*/ 2147483647 w 876"/>
                <a:gd name="T65" fmla="*/ 2147483647 h 618"/>
                <a:gd name="T66" fmla="*/ 2147483647 w 876"/>
                <a:gd name="T67" fmla="*/ 2147483647 h 618"/>
                <a:gd name="T68" fmla="*/ 2147483647 w 876"/>
                <a:gd name="T69" fmla="*/ 2147483647 h 618"/>
                <a:gd name="T70" fmla="*/ 2147483647 w 876"/>
                <a:gd name="T71" fmla="*/ 2147483647 h 618"/>
                <a:gd name="T72" fmla="*/ 2147483647 w 876"/>
                <a:gd name="T73" fmla="*/ 2147483647 h 618"/>
                <a:gd name="T74" fmla="*/ 2147483647 w 876"/>
                <a:gd name="T75" fmla="*/ 2147483647 h 618"/>
                <a:gd name="T76" fmla="*/ 2147483647 w 876"/>
                <a:gd name="T77" fmla="*/ 2147483647 h 618"/>
                <a:gd name="T78" fmla="*/ 2147483647 w 876"/>
                <a:gd name="T79" fmla="*/ 2147483647 h 618"/>
                <a:gd name="T80" fmla="*/ 2147483647 w 876"/>
                <a:gd name="T81" fmla="*/ 2147483647 h 618"/>
                <a:gd name="T82" fmla="*/ 2147483647 w 876"/>
                <a:gd name="T83" fmla="*/ 2147483647 h 618"/>
                <a:gd name="T84" fmla="*/ 2147483647 w 876"/>
                <a:gd name="T85" fmla="*/ 2147483647 h 618"/>
                <a:gd name="T86" fmla="*/ 2147483647 w 876"/>
                <a:gd name="T87" fmla="*/ 2147483647 h 618"/>
                <a:gd name="T88" fmla="*/ 2147483647 w 876"/>
                <a:gd name="T89" fmla="*/ 2147483647 h 618"/>
                <a:gd name="T90" fmla="*/ 2147483647 w 876"/>
                <a:gd name="T91" fmla="*/ 2147483647 h 618"/>
                <a:gd name="T92" fmla="*/ 2147483647 w 876"/>
                <a:gd name="T93" fmla="*/ 2147483647 h 618"/>
                <a:gd name="T94" fmla="*/ 2147483647 w 876"/>
                <a:gd name="T95" fmla="*/ 2147483647 h 618"/>
                <a:gd name="T96" fmla="*/ 2147483647 w 876"/>
                <a:gd name="T97" fmla="*/ 2147483647 h 618"/>
                <a:gd name="T98" fmla="*/ 2147483647 w 876"/>
                <a:gd name="T99" fmla="*/ 2147483647 h 618"/>
                <a:gd name="T100" fmla="*/ 2147483647 w 876"/>
                <a:gd name="T101" fmla="*/ 2147483647 h 618"/>
                <a:gd name="T102" fmla="*/ 2147483647 w 876"/>
                <a:gd name="T103" fmla="*/ 2147483647 h 618"/>
                <a:gd name="T104" fmla="*/ 2147483647 w 876"/>
                <a:gd name="T105" fmla="*/ 2147483647 h 618"/>
                <a:gd name="T106" fmla="*/ 2147483647 w 876"/>
                <a:gd name="T107" fmla="*/ 2147483647 h 618"/>
                <a:gd name="T108" fmla="*/ 2147483647 w 876"/>
                <a:gd name="T109" fmla="*/ 2147483647 h 6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6"/>
                <a:gd name="T166" fmla="*/ 0 h 618"/>
                <a:gd name="T167" fmla="*/ 876 w 876"/>
                <a:gd name="T168" fmla="*/ 618 h 6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6" h="618">
                  <a:moveTo>
                    <a:pt x="804" y="318"/>
                  </a:moveTo>
                  <a:lnTo>
                    <a:pt x="798" y="312"/>
                  </a:lnTo>
                  <a:lnTo>
                    <a:pt x="798" y="306"/>
                  </a:lnTo>
                  <a:lnTo>
                    <a:pt x="786" y="306"/>
                  </a:lnTo>
                  <a:lnTo>
                    <a:pt x="762" y="318"/>
                  </a:lnTo>
                  <a:lnTo>
                    <a:pt x="750" y="330"/>
                  </a:lnTo>
                  <a:lnTo>
                    <a:pt x="750" y="336"/>
                  </a:lnTo>
                  <a:lnTo>
                    <a:pt x="756" y="342"/>
                  </a:lnTo>
                  <a:lnTo>
                    <a:pt x="768" y="342"/>
                  </a:lnTo>
                  <a:lnTo>
                    <a:pt x="774" y="348"/>
                  </a:lnTo>
                  <a:lnTo>
                    <a:pt x="774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816" y="324"/>
                  </a:lnTo>
                  <a:lnTo>
                    <a:pt x="810" y="318"/>
                  </a:lnTo>
                  <a:lnTo>
                    <a:pt x="804" y="318"/>
                  </a:lnTo>
                  <a:close/>
                  <a:moveTo>
                    <a:pt x="672" y="390"/>
                  </a:moveTo>
                  <a:lnTo>
                    <a:pt x="678" y="396"/>
                  </a:lnTo>
                  <a:lnTo>
                    <a:pt x="684" y="396"/>
                  </a:lnTo>
                  <a:lnTo>
                    <a:pt x="690" y="390"/>
                  </a:lnTo>
                  <a:lnTo>
                    <a:pt x="690" y="372"/>
                  </a:lnTo>
                  <a:lnTo>
                    <a:pt x="684" y="372"/>
                  </a:lnTo>
                  <a:lnTo>
                    <a:pt x="672" y="384"/>
                  </a:lnTo>
                  <a:lnTo>
                    <a:pt x="672" y="390"/>
                  </a:lnTo>
                  <a:close/>
                  <a:moveTo>
                    <a:pt x="840" y="300"/>
                  </a:moveTo>
                  <a:lnTo>
                    <a:pt x="840" y="306"/>
                  </a:lnTo>
                  <a:lnTo>
                    <a:pt x="852" y="318"/>
                  </a:lnTo>
                  <a:lnTo>
                    <a:pt x="870" y="318"/>
                  </a:lnTo>
                  <a:lnTo>
                    <a:pt x="876" y="312"/>
                  </a:lnTo>
                  <a:lnTo>
                    <a:pt x="864" y="300"/>
                  </a:lnTo>
                  <a:lnTo>
                    <a:pt x="852" y="300"/>
                  </a:lnTo>
                  <a:lnTo>
                    <a:pt x="846" y="294"/>
                  </a:lnTo>
                  <a:lnTo>
                    <a:pt x="840" y="300"/>
                  </a:lnTo>
                  <a:close/>
                  <a:moveTo>
                    <a:pt x="804" y="150"/>
                  </a:moveTo>
                  <a:lnTo>
                    <a:pt x="798" y="138"/>
                  </a:lnTo>
                  <a:lnTo>
                    <a:pt x="798" y="132"/>
                  </a:lnTo>
                  <a:lnTo>
                    <a:pt x="810" y="120"/>
                  </a:lnTo>
                  <a:lnTo>
                    <a:pt x="798" y="114"/>
                  </a:lnTo>
                  <a:lnTo>
                    <a:pt x="792" y="108"/>
                  </a:lnTo>
                  <a:lnTo>
                    <a:pt x="792" y="102"/>
                  </a:lnTo>
                  <a:lnTo>
                    <a:pt x="780" y="102"/>
                  </a:lnTo>
                  <a:lnTo>
                    <a:pt x="780" y="108"/>
                  </a:lnTo>
                  <a:lnTo>
                    <a:pt x="774" y="114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26" y="108"/>
                  </a:lnTo>
                  <a:lnTo>
                    <a:pt x="726" y="102"/>
                  </a:lnTo>
                  <a:lnTo>
                    <a:pt x="708" y="102"/>
                  </a:lnTo>
                  <a:lnTo>
                    <a:pt x="696" y="108"/>
                  </a:lnTo>
                  <a:lnTo>
                    <a:pt x="690" y="84"/>
                  </a:lnTo>
                  <a:lnTo>
                    <a:pt x="672" y="84"/>
                  </a:lnTo>
                  <a:lnTo>
                    <a:pt x="672" y="78"/>
                  </a:lnTo>
                  <a:lnTo>
                    <a:pt x="666" y="72"/>
                  </a:lnTo>
                  <a:lnTo>
                    <a:pt x="648" y="72"/>
                  </a:lnTo>
                  <a:lnTo>
                    <a:pt x="642" y="78"/>
                  </a:lnTo>
                  <a:lnTo>
                    <a:pt x="642" y="90"/>
                  </a:lnTo>
                  <a:lnTo>
                    <a:pt x="624" y="96"/>
                  </a:lnTo>
                  <a:lnTo>
                    <a:pt x="624" y="84"/>
                  </a:lnTo>
                  <a:lnTo>
                    <a:pt x="594" y="84"/>
                  </a:lnTo>
                  <a:lnTo>
                    <a:pt x="582" y="72"/>
                  </a:lnTo>
                  <a:lnTo>
                    <a:pt x="570" y="72"/>
                  </a:lnTo>
                  <a:lnTo>
                    <a:pt x="564" y="78"/>
                  </a:lnTo>
                  <a:lnTo>
                    <a:pt x="546" y="60"/>
                  </a:lnTo>
                  <a:lnTo>
                    <a:pt x="510" y="60"/>
                  </a:lnTo>
                  <a:lnTo>
                    <a:pt x="516" y="54"/>
                  </a:lnTo>
                  <a:lnTo>
                    <a:pt x="516" y="48"/>
                  </a:lnTo>
                  <a:lnTo>
                    <a:pt x="504" y="36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36"/>
                  </a:lnTo>
                  <a:lnTo>
                    <a:pt x="450" y="36"/>
                  </a:lnTo>
                  <a:lnTo>
                    <a:pt x="390" y="24"/>
                  </a:lnTo>
                  <a:lnTo>
                    <a:pt x="378" y="24"/>
                  </a:lnTo>
                  <a:lnTo>
                    <a:pt x="348" y="36"/>
                  </a:lnTo>
                  <a:lnTo>
                    <a:pt x="294" y="30"/>
                  </a:lnTo>
                  <a:lnTo>
                    <a:pt x="258" y="12"/>
                  </a:lnTo>
                  <a:lnTo>
                    <a:pt x="234" y="12"/>
                  </a:lnTo>
                  <a:lnTo>
                    <a:pt x="216" y="18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6"/>
                  </a:lnTo>
                  <a:lnTo>
                    <a:pt x="72" y="30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2" y="90"/>
                  </a:lnTo>
                  <a:lnTo>
                    <a:pt x="24" y="96"/>
                  </a:lnTo>
                  <a:lnTo>
                    <a:pt x="30" y="102"/>
                  </a:lnTo>
                  <a:lnTo>
                    <a:pt x="18" y="138"/>
                  </a:lnTo>
                  <a:lnTo>
                    <a:pt x="24" y="144"/>
                  </a:lnTo>
                  <a:lnTo>
                    <a:pt x="24" y="150"/>
                  </a:lnTo>
                  <a:lnTo>
                    <a:pt x="30" y="144"/>
                  </a:lnTo>
                  <a:lnTo>
                    <a:pt x="54" y="132"/>
                  </a:lnTo>
                  <a:lnTo>
                    <a:pt x="78" y="132"/>
                  </a:lnTo>
                  <a:lnTo>
                    <a:pt x="78" y="138"/>
                  </a:lnTo>
                  <a:lnTo>
                    <a:pt x="66" y="150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78" y="15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14" y="156"/>
                  </a:lnTo>
                  <a:lnTo>
                    <a:pt x="120" y="150"/>
                  </a:lnTo>
                  <a:lnTo>
                    <a:pt x="120" y="144"/>
                  </a:lnTo>
                  <a:lnTo>
                    <a:pt x="174" y="144"/>
                  </a:lnTo>
                  <a:lnTo>
                    <a:pt x="174" y="162"/>
                  </a:lnTo>
                  <a:lnTo>
                    <a:pt x="180" y="162"/>
                  </a:lnTo>
                  <a:lnTo>
                    <a:pt x="192" y="168"/>
                  </a:lnTo>
                  <a:lnTo>
                    <a:pt x="192" y="174"/>
                  </a:lnTo>
                  <a:lnTo>
                    <a:pt x="168" y="198"/>
                  </a:lnTo>
                  <a:lnTo>
                    <a:pt x="144" y="210"/>
                  </a:lnTo>
                  <a:lnTo>
                    <a:pt x="138" y="216"/>
                  </a:lnTo>
                  <a:lnTo>
                    <a:pt x="138" y="222"/>
                  </a:lnTo>
                  <a:lnTo>
                    <a:pt x="144" y="222"/>
                  </a:lnTo>
                  <a:lnTo>
                    <a:pt x="150" y="228"/>
                  </a:lnTo>
                  <a:lnTo>
                    <a:pt x="150" y="240"/>
                  </a:lnTo>
                  <a:lnTo>
                    <a:pt x="144" y="258"/>
                  </a:lnTo>
                  <a:lnTo>
                    <a:pt x="144" y="276"/>
                  </a:lnTo>
                  <a:lnTo>
                    <a:pt x="138" y="276"/>
                  </a:lnTo>
                  <a:lnTo>
                    <a:pt x="132" y="282"/>
                  </a:lnTo>
                  <a:lnTo>
                    <a:pt x="132" y="294"/>
                  </a:lnTo>
                  <a:lnTo>
                    <a:pt x="138" y="300"/>
                  </a:lnTo>
                  <a:lnTo>
                    <a:pt x="138" y="312"/>
                  </a:lnTo>
                  <a:lnTo>
                    <a:pt x="126" y="324"/>
                  </a:lnTo>
                  <a:lnTo>
                    <a:pt x="90" y="324"/>
                  </a:lnTo>
                  <a:lnTo>
                    <a:pt x="114" y="348"/>
                  </a:lnTo>
                  <a:lnTo>
                    <a:pt x="114" y="360"/>
                  </a:lnTo>
                  <a:lnTo>
                    <a:pt x="120" y="366"/>
                  </a:lnTo>
                  <a:lnTo>
                    <a:pt x="132" y="372"/>
                  </a:lnTo>
                  <a:lnTo>
                    <a:pt x="132" y="378"/>
                  </a:lnTo>
                  <a:lnTo>
                    <a:pt x="120" y="390"/>
                  </a:lnTo>
                  <a:lnTo>
                    <a:pt x="108" y="396"/>
                  </a:lnTo>
                  <a:lnTo>
                    <a:pt x="96" y="408"/>
                  </a:lnTo>
                  <a:lnTo>
                    <a:pt x="96" y="414"/>
                  </a:lnTo>
                  <a:lnTo>
                    <a:pt x="102" y="420"/>
                  </a:lnTo>
                  <a:lnTo>
                    <a:pt x="102" y="426"/>
                  </a:lnTo>
                  <a:lnTo>
                    <a:pt x="108" y="438"/>
                  </a:lnTo>
                  <a:lnTo>
                    <a:pt x="114" y="444"/>
                  </a:lnTo>
                  <a:lnTo>
                    <a:pt x="126" y="444"/>
                  </a:lnTo>
                  <a:lnTo>
                    <a:pt x="126" y="450"/>
                  </a:lnTo>
                  <a:lnTo>
                    <a:pt x="114" y="462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90" y="480"/>
                  </a:lnTo>
                  <a:lnTo>
                    <a:pt x="90" y="528"/>
                  </a:lnTo>
                  <a:lnTo>
                    <a:pt x="120" y="528"/>
                  </a:lnTo>
                  <a:lnTo>
                    <a:pt x="144" y="546"/>
                  </a:lnTo>
                  <a:lnTo>
                    <a:pt x="162" y="546"/>
                  </a:lnTo>
                  <a:lnTo>
                    <a:pt x="156" y="576"/>
                  </a:lnTo>
                  <a:lnTo>
                    <a:pt x="162" y="576"/>
                  </a:lnTo>
                  <a:lnTo>
                    <a:pt x="162" y="594"/>
                  </a:lnTo>
                  <a:lnTo>
                    <a:pt x="168" y="606"/>
                  </a:lnTo>
                  <a:lnTo>
                    <a:pt x="174" y="612"/>
                  </a:lnTo>
                  <a:lnTo>
                    <a:pt x="192" y="612"/>
                  </a:lnTo>
                  <a:lnTo>
                    <a:pt x="198" y="618"/>
                  </a:lnTo>
                  <a:lnTo>
                    <a:pt x="204" y="618"/>
                  </a:lnTo>
                  <a:lnTo>
                    <a:pt x="210" y="612"/>
                  </a:lnTo>
                  <a:lnTo>
                    <a:pt x="222" y="606"/>
                  </a:lnTo>
                  <a:lnTo>
                    <a:pt x="240" y="588"/>
                  </a:lnTo>
                  <a:lnTo>
                    <a:pt x="252" y="582"/>
                  </a:lnTo>
                  <a:lnTo>
                    <a:pt x="264" y="582"/>
                  </a:lnTo>
                  <a:lnTo>
                    <a:pt x="294" y="564"/>
                  </a:lnTo>
                  <a:lnTo>
                    <a:pt x="360" y="564"/>
                  </a:lnTo>
                  <a:lnTo>
                    <a:pt x="366" y="558"/>
                  </a:lnTo>
                  <a:lnTo>
                    <a:pt x="378" y="558"/>
                  </a:lnTo>
                  <a:lnTo>
                    <a:pt x="390" y="570"/>
                  </a:lnTo>
                  <a:lnTo>
                    <a:pt x="396" y="570"/>
                  </a:lnTo>
                  <a:lnTo>
                    <a:pt x="408" y="564"/>
                  </a:lnTo>
                  <a:lnTo>
                    <a:pt x="420" y="564"/>
                  </a:lnTo>
                  <a:lnTo>
                    <a:pt x="426" y="558"/>
                  </a:lnTo>
                  <a:lnTo>
                    <a:pt x="432" y="558"/>
                  </a:lnTo>
                  <a:lnTo>
                    <a:pt x="432" y="570"/>
                  </a:lnTo>
                  <a:lnTo>
                    <a:pt x="438" y="570"/>
                  </a:lnTo>
                  <a:lnTo>
                    <a:pt x="450" y="558"/>
                  </a:lnTo>
                  <a:lnTo>
                    <a:pt x="462" y="534"/>
                  </a:lnTo>
                  <a:lnTo>
                    <a:pt x="462" y="522"/>
                  </a:lnTo>
                  <a:lnTo>
                    <a:pt x="498" y="492"/>
                  </a:lnTo>
                  <a:lnTo>
                    <a:pt x="528" y="492"/>
                  </a:lnTo>
                  <a:lnTo>
                    <a:pt x="534" y="474"/>
                  </a:lnTo>
                  <a:lnTo>
                    <a:pt x="534" y="468"/>
                  </a:lnTo>
                  <a:lnTo>
                    <a:pt x="540" y="462"/>
                  </a:lnTo>
                  <a:lnTo>
                    <a:pt x="540" y="450"/>
                  </a:lnTo>
                  <a:lnTo>
                    <a:pt x="546" y="444"/>
                  </a:lnTo>
                  <a:lnTo>
                    <a:pt x="552" y="432"/>
                  </a:lnTo>
                  <a:lnTo>
                    <a:pt x="552" y="426"/>
                  </a:lnTo>
                  <a:lnTo>
                    <a:pt x="570" y="426"/>
                  </a:lnTo>
                  <a:lnTo>
                    <a:pt x="594" y="414"/>
                  </a:lnTo>
                  <a:lnTo>
                    <a:pt x="600" y="408"/>
                  </a:lnTo>
                  <a:lnTo>
                    <a:pt x="594" y="396"/>
                  </a:lnTo>
                  <a:lnTo>
                    <a:pt x="588" y="390"/>
                  </a:lnTo>
                  <a:lnTo>
                    <a:pt x="582" y="378"/>
                  </a:lnTo>
                  <a:lnTo>
                    <a:pt x="576" y="372"/>
                  </a:lnTo>
                  <a:lnTo>
                    <a:pt x="570" y="372"/>
                  </a:lnTo>
                  <a:lnTo>
                    <a:pt x="570" y="336"/>
                  </a:lnTo>
                  <a:lnTo>
                    <a:pt x="582" y="312"/>
                  </a:lnTo>
                  <a:lnTo>
                    <a:pt x="594" y="306"/>
                  </a:lnTo>
                  <a:lnTo>
                    <a:pt x="600" y="294"/>
                  </a:lnTo>
                  <a:lnTo>
                    <a:pt x="612" y="282"/>
                  </a:lnTo>
                  <a:lnTo>
                    <a:pt x="618" y="270"/>
                  </a:lnTo>
                  <a:lnTo>
                    <a:pt x="630" y="258"/>
                  </a:lnTo>
                  <a:lnTo>
                    <a:pt x="642" y="258"/>
                  </a:lnTo>
                  <a:lnTo>
                    <a:pt x="654" y="246"/>
                  </a:lnTo>
                  <a:lnTo>
                    <a:pt x="654" y="240"/>
                  </a:lnTo>
                  <a:lnTo>
                    <a:pt x="648" y="240"/>
                  </a:lnTo>
                  <a:lnTo>
                    <a:pt x="648" y="228"/>
                  </a:lnTo>
                  <a:lnTo>
                    <a:pt x="654" y="222"/>
                  </a:lnTo>
                  <a:lnTo>
                    <a:pt x="726" y="198"/>
                  </a:lnTo>
                  <a:lnTo>
                    <a:pt x="750" y="186"/>
                  </a:lnTo>
                  <a:lnTo>
                    <a:pt x="756" y="174"/>
                  </a:lnTo>
                  <a:lnTo>
                    <a:pt x="768" y="168"/>
                  </a:lnTo>
                  <a:lnTo>
                    <a:pt x="774" y="168"/>
                  </a:lnTo>
                  <a:lnTo>
                    <a:pt x="786" y="156"/>
                  </a:lnTo>
                  <a:lnTo>
                    <a:pt x="798" y="156"/>
                  </a:lnTo>
                  <a:lnTo>
                    <a:pt x="804" y="150"/>
                  </a:lnTo>
                  <a:close/>
                </a:path>
              </a:pathLst>
            </a:custGeom>
            <a:solidFill>
              <a:schemeClr val="accent6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40" name="South Africa" descr="© INSCALE GmbH, 05.05.2010&#10;http://www.presentationload.com/">
              <a:extLst>
                <a:ext uri="{FF2B5EF4-FFF2-40B4-BE49-F238E27FC236}">
                  <a16:creationId xmlns:a16="http://schemas.microsoft.com/office/drawing/2014/main" id="{E8F444D9-DB8C-813D-E51F-28BACE7B7D3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672692" y="3895926"/>
              <a:ext cx="429889" cy="386901"/>
            </a:xfrm>
            <a:custGeom>
              <a:avLst/>
              <a:gdLst>
                <a:gd name="T0" fmla="*/ 2147483647 w 1134"/>
                <a:gd name="T1" fmla="*/ 2147483647 h 1020"/>
                <a:gd name="T2" fmla="*/ 2147483647 w 1134"/>
                <a:gd name="T3" fmla="*/ 2147483647 h 1020"/>
                <a:gd name="T4" fmla="*/ 2147483647 w 1134"/>
                <a:gd name="T5" fmla="*/ 2147483647 h 1020"/>
                <a:gd name="T6" fmla="*/ 2147483647 w 1134"/>
                <a:gd name="T7" fmla="*/ 2147483647 h 1020"/>
                <a:gd name="T8" fmla="*/ 2147483647 w 1134"/>
                <a:gd name="T9" fmla="*/ 2147483647 h 1020"/>
                <a:gd name="T10" fmla="*/ 2147483647 w 1134"/>
                <a:gd name="T11" fmla="*/ 2147483647 h 1020"/>
                <a:gd name="T12" fmla="*/ 2147483647 w 1134"/>
                <a:gd name="T13" fmla="*/ 2147483647 h 1020"/>
                <a:gd name="T14" fmla="*/ 2147483647 w 1134"/>
                <a:gd name="T15" fmla="*/ 2147483647 h 1020"/>
                <a:gd name="T16" fmla="*/ 2147483647 w 1134"/>
                <a:gd name="T17" fmla="*/ 2147483647 h 1020"/>
                <a:gd name="T18" fmla="*/ 2147483647 w 1134"/>
                <a:gd name="T19" fmla="*/ 2147483647 h 1020"/>
                <a:gd name="T20" fmla="*/ 2147483647 w 1134"/>
                <a:gd name="T21" fmla="*/ 2147483647 h 1020"/>
                <a:gd name="T22" fmla="*/ 2147483647 w 1134"/>
                <a:gd name="T23" fmla="*/ 2147483647 h 1020"/>
                <a:gd name="T24" fmla="*/ 2147483647 w 1134"/>
                <a:gd name="T25" fmla="*/ 2147483647 h 1020"/>
                <a:gd name="T26" fmla="*/ 2147483647 w 1134"/>
                <a:gd name="T27" fmla="*/ 2147483647 h 1020"/>
                <a:gd name="T28" fmla="*/ 2147483647 w 1134"/>
                <a:gd name="T29" fmla="*/ 2147483647 h 1020"/>
                <a:gd name="T30" fmla="*/ 2147483647 w 1134"/>
                <a:gd name="T31" fmla="*/ 2147483647 h 1020"/>
                <a:gd name="T32" fmla="*/ 2147483647 w 1134"/>
                <a:gd name="T33" fmla="*/ 2147483647 h 1020"/>
                <a:gd name="T34" fmla="*/ 2147483647 w 1134"/>
                <a:gd name="T35" fmla="*/ 2147483647 h 1020"/>
                <a:gd name="T36" fmla="*/ 2147483647 w 1134"/>
                <a:gd name="T37" fmla="*/ 2147483647 h 1020"/>
                <a:gd name="T38" fmla="*/ 2147483647 w 1134"/>
                <a:gd name="T39" fmla="*/ 2147483647 h 1020"/>
                <a:gd name="T40" fmla="*/ 2147483647 w 1134"/>
                <a:gd name="T41" fmla="*/ 2147483647 h 1020"/>
                <a:gd name="T42" fmla="*/ 2147483647 w 1134"/>
                <a:gd name="T43" fmla="*/ 2147483647 h 1020"/>
                <a:gd name="T44" fmla="*/ 2147483647 w 1134"/>
                <a:gd name="T45" fmla="*/ 2147483647 h 1020"/>
                <a:gd name="T46" fmla="*/ 2147483647 w 1134"/>
                <a:gd name="T47" fmla="*/ 2147483647 h 1020"/>
                <a:gd name="T48" fmla="*/ 2147483647 w 1134"/>
                <a:gd name="T49" fmla="*/ 2147483647 h 1020"/>
                <a:gd name="T50" fmla="*/ 2147483647 w 1134"/>
                <a:gd name="T51" fmla="*/ 2147483647 h 1020"/>
                <a:gd name="T52" fmla="*/ 2147483647 w 1134"/>
                <a:gd name="T53" fmla="*/ 2147483647 h 1020"/>
                <a:gd name="T54" fmla="*/ 2147483647 w 1134"/>
                <a:gd name="T55" fmla="*/ 2147483647 h 1020"/>
                <a:gd name="T56" fmla="*/ 2147483647 w 1134"/>
                <a:gd name="T57" fmla="*/ 2147483647 h 1020"/>
                <a:gd name="T58" fmla="*/ 2147483647 w 1134"/>
                <a:gd name="T59" fmla="*/ 2147483647 h 1020"/>
                <a:gd name="T60" fmla="*/ 2147483647 w 1134"/>
                <a:gd name="T61" fmla="*/ 2147483647 h 1020"/>
                <a:gd name="T62" fmla="*/ 0 w 1134"/>
                <a:gd name="T63" fmla="*/ 2147483647 h 1020"/>
                <a:gd name="T64" fmla="*/ 2147483647 w 1134"/>
                <a:gd name="T65" fmla="*/ 2147483647 h 1020"/>
                <a:gd name="T66" fmla="*/ 2147483647 w 1134"/>
                <a:gd name="T67" fmla="*/ 2147483647 h 1020"/>
                <a:gd name="T68" fmla="*/ 2147483647 w 1134"/>
                <a:gd name="T69" fmla="*/ 2147483647 h 1020"/>
                <a:gd name="T70" fmla="*/ 2147483647 w 1134"/>
                <a:gd name="T71" fmla="*/ 2147483647 h 1020"/>
                <a:gd name="T72" fmla="*/ 2147483647 w 1134"/>
                <a:gd name="T73" fmla="*/ 2147483647 h 1020"/>
                <a:gd name="T74" fmla="*/ 2147483647 w 1134"/>
                <a:gd name="T75" fmla="*/ 2147483647 h 1020"/>
                <a:gd name="T76" fmla="*/ 2147483647 w 1134"/>
                <a:gd name="T77" fmla="*/ 2147483647 h 1020"/>
                <a:gd name="T78" fmla="*/ 2147483647 w 1134"/>
                <a:gd name="T79" fmla="*/ 2147483647 h 1020"/>
                <a:gd name="T80" fmla="*/ 2147483647 w 1134"/>
                <a:gd name="T81" fmla="*/ 2147483647 h 1020"/>
                <a:gd name="T82" fmla="*/ 2147483647 w 1134"/>
                <a:gd name="T83" fmla="*/ 2147483647 h 1020"/>
                <a:gd name="T84" fmla="*/ 2147483647 w 1134"/>
                <a:gd name="T85" fmla="*/ 2147483647 h 1020"/>
                <a:gd name="T86" fmla="*/ 2147483647 w 1134"/>
                <a:gd name="T87" fmla="*/ 2147483647 h 1020"/>
                <a:gd name="T88" fmla="*/ 2147483647 w 1134"/>
                <a:gd name="T89" fmla="*/ 2147483647 h 1020"/>
                <a:gd name="T90" fmla="*/ 2147483647 w 1134"/>
                <a:gd name="T91" fmla="*/ 2147483647 h 1020"/>
                <a:gd name="T92" fmla="*/ 2147483647 w 1134"/>
                <a:gd name="T93" fmla="*/ 2147483647 h 1020"/>
                <a:gd name="T94" fmla="*/ 2147483647 w 1134"/>
                <a:gd name="T95" fmla="*/ 2147483647 h 1020"/>
                <a:gd name="T96" fmla="*/ 2147483647 w 1134"/>
                <a:gd name="T97" fmla="*/ 2147483647 h 1020"/>
                <a:gd name="T98" fmla="*/ 2147483647 w 1134"/>
                <a:gd name="T99" fmla="*/ 2147483647 h 1020"/>
                <a:gd name="T100" fmla="*/ 2147483647 w 1134"/>
                <a:gd name="T101" fmla="*/ 2147483647 h 1020"/>
                <a:gd name="T102" fmla="*/ 2147483647 w 1134"/>
                <a:gd name="T103" fmla="*/ 2147483647 h 1020"/>
                <a:gd name="T104" fmla="*/ 2147483647 w 1134"/>
                <a:gd name="T105" fmla="*/ 2147483647 h 1020"/>
                <a:gd name="T106" fmla="*/ 2147483647 w 1134"/>
                <a:gd name="T107" fmla="*/ 2147483647 h 1020"/>
                <a:gd name="T108" fmla="*/ 2147483647 w 1134"/>
                <a:gd name="T109" fmla="*/ 2147483647 h 1020"/>
                <a:gd name="T110" fmla="*/ 2147483647 w 1134"/>
                <a:gd name="T111" fmla="*/ 2147483647 h 1020"/>
                <a:gd name="T112" fmla="*/ 2147483647 w 1134"/>
                <a:gd name="T113" fmla="*/ 2147483647 h 1020"/>
                <a:gd name="T114" fmla="*/ 2147483647 w 1134"/>
                <a:gd name="T115" fmla="*/ 2147483647 h 1020"/>
                <a:gd name="T116" fmla="*/ 2147483647 w 1134"/>
                <a:gd name="T117" fmla="*/ 2147483647 h 1020"/>
                <a:gd name="T118" fmla="*/ 2147483647 w 1134"/>
                <a:gd name="T119" fmla="*/ 2147483647 h 1020"/>
                <a:gd name="T120" fmla="*/ 2147483647 w 1134"/>
                <a:gd name="T121" fmla="*/ 2147483647 h 1020"/>
                <a:gd name="T122" fmla="*/ 2147483647 w 1134"/>
                <a:gd name="T123" fmla="*/ 2147483647 h 1020"/>
                <a:gd name="T124" fmla="*/ 2147483647 w 1134"/>
                <a:gd name="T125" fmla="*/ 2147483647 h 10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34"/>
                <a:gd name="T190" fmla="*/ 0 h 1020"/>
                <a:gd name="T191" fmla="*/ 1134 w 1134"/>
                <a:gd name="T192" fmla="*/ 1020 h 10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34" h="1020">
                  <a:moveTo>
                    <a:pt x="1116" y="372"/>
                  </a:moveTo>
                  <a:lnTo>
                    <a:pt x="1098" y="372"/>
                  </a:lnTo>
                  <a:lnTo>
                    <a:pt x="1092" y="378"/>
                  </a:lnTo>
                  <a:lnTo>
                    <a:pt x="1086" y="378"/>
                  </a:lnTo>
                  <a:lnTo>
                    <a:pt x="1074" y="420"/>
                  </a:lnTo>
                  <a:lnTo>
                    <a:pt x="1062" y="420"/>
                  </a:lnTo>
                  <a:lnTo>
                    <a:pt x="1050" y="414"/>
                  </a:lnTo>
                  <a:lnTo>
                    <a:pt x="1032" y="414"/>
                  </a:lnTo>
                  <a:lnTo>
                    <a:pt x="1020" y="402"/>
                  </a:lnTo>
                  <a:lnTo>
                    <a:pt x="1008" y="396"/>
                  </a:lnTo>
                  <a:lnTo>
                    <a:pt x="996" y="372"/>
                  </a:lnTo>
                  <a:lnTo>
                    <a:pt x="996" y="348"/>
                  </a:lnTo>
                  <a:lnTo>
                    <a:pt x="1002" y="336"/>
                  </a:lnTo>
                  <a:lnTo>
                    <a:pt x="1014" y="324"/>
                  </a:lnTo>
                  <a:lnTo>
                    <a:pt x="1014" y="312"/>
                  </a:lnTo>
                  <a:lnTo>
                    <a:pt x="1020" y="300"/>
                  </a:lnTo>
                  <a:lnTo>
                    <a:pt x="1032" y="288"/>
                  </a:lnTo>
                  <a:lnTo>
                    <a:pt x="1038" y="288"/>
                  </a:lnTo>
                  <a:lnTo>
                    <a:pt x="1050" y="294"/>
                  </a:lnTo>
                  <a:lnTo>
                    <a:pt x="1062" y="306"/>
                  </a:lnTo>
                  <a:lnTo>
                    <a:pt x="1086" y="270"/>
                  </a:lnTo>
                  <a:lnTo>
                    <a:pt x="1086" y="180"/>
                  </a:lnTo>
                  <a:lnTo>
                    <a:pt x="1056" y="120"/>
                  </a:lnTo>
                  <a:lnTo>
                    <a:pt x="1056" y="102"/>
                  </a:lnTo>
                  <a:lnTo>
                    <a:pt x="1050" y="90"/>
                  </a:lnTo>
                  <a:lnTo>
                    <a:pt x="1050" y="72"/>
                  </a:lnTo>
                  <a:lnTo>
                    <a:pt x="1044" y="54"/>
                  </a:lnTo>
                  <a:lnTo>
                    <a:pt x="1044" y="24"/>
                  </a:lnTo>
                  <a:lnTo>
                    <a:pt x="1026" y="12"/>
                  </a:lnTo>
                  <a:lnTo>
                    <a:pt x="966" y="12"/>
                  </a:lnTo>
                  <a:lnTo>
                    <a:pt x="954" y="6"/>
                  </a:lnTo>
                  <a:lnTo>
                    <a:pt x="948" y="6"/>
                  </a:lnTo>
                  <a:lnTo>
                    <a:pt x="936" y="0"/>
                  </a:lnTo>
                  <a:lnTo>
                    <a:pt x="876" y="0"/>
                  </a:lnTo>
                  <a:lnTo>
                    <a:pt x="864" y="24"/>
                  </a:lnTo>
                  <a:lnTo>
                    <a:pt x="852" y="24"/>
                  </a:lnTo>
                  <a:lnTo>
                    <a:pt x="840" y="30"/>
                  </a:lnTo>
                  <a:lnTo>
                    <a:pt x="828" y="30"/>
                  </a:lnTo>
                  <a:lnTo>
                    <a:pt x="822" y="36"/>
                  </a:lnTo>
                  <a:lnTo>
                    <a:pt x="810" y="60"/>
                  </a:lnTo>
                  <a:lnTo>
                    <a:pt x="768" y="102"/>
                  </a:lnTo>
                  <a:lnTo>
                    <a:pt x="756" y="108"/>
                  </a:lnTo>
                  <a:lnTo>
                    <a:pt x="750" y="108"/>
                  </a:lnTo>
                  <a:lnTo>
                    <a:pt x="738" y="114"/>
                  </a:lnTo>
                  <a:lnTo>
                    <a:pt x="726" y="138"/>
                  </a:lnTo>
                  <a:lnTo>
                    <a:pt x="726" y="174"/>
                  </a:lnTo>
                  <a:lnTo>
                    <a:pt x="714" y="180"/>
                  </a:lnTo>
                  <a:lnTo>
                    <a:pt x="708" y="192"/>
                  </a:lnTo>
                  <a:lnTo>
                    <a:pt x="702" y="198"/>
                  </a:lnTo>
                  <a:lnTo>
                    <a:pt x="690" y="204"/>
                  </a:lnTo>
                  <a:lnTo>
                    <a:pt x="672" y="210"/>
                  </a:lnTo>
                  <a:lnTo>
                    <a:pt x="654" y="228"/>
                  </a:lnTo>
                  <a:lnTo>
                    <a:pt x="654" y="240"/>
                  </a:lnTo>
                  <a:lnTo>
                    <a:pt x="648" y="252"/>
                  </a:lnTo>
                  <a:lnTo>
                    <a:pt x="642" y="270"/>
                  </a:lnTo>
                  <a:lnTo>
                    <a:pt x="636" y="282"/>
                  </a:lnTo>
                  <a:lnTo>
                    <a:pt x="630" y="288"/>
                  </a:lnTo>
                  <a:lnTo>
                    <a:pt x="618" y="294"/>
                  </a:lnTo>
                  <a:lnTo>
                    <a:pt x="606" y="294"/>
                  </a:lnTo>
                  <a:lnTo>
                    <a:pt x="600" y="288"/>
                  </a:lnTo>
                  <a:lnTo>
                    <a:pt x="594" y="294"/>
                  </a:lnTo>
                  <a:lnTo>
                    <a:pt x="582" y="300"/>
                  </a:lnTo>
                  <a:lnTo>
                    <a:pt x="570" y="300"/>
                  </a:lnTo>
                  <a:lnTo>
                    <a:pt x="564" y="294"/>
                  </a:lnTo>
                  <a:lnTo>
                    <a:pt x="552" y="288"/>
                  </a:lnTo>
                  <a:lnTo>
                    <a:pt x="546" y="282"/>
                  </a:lnTo>
                  <a:lnTo>
                    <a:pt x="516" y="282"/>
                  </a:lnTo>
                  <a:lnTo>
                    <a:pt x="504" y="270"/>
                  </a:lnTo>
                  <a:lnTo>
                    <a:pt x="492" y="264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2" y="252"/>
                  </a:lnTo>
                  <a:lnTo>
                    <a:pt x="450" y="258"/>
                  </a:lnTo>
                  <a:lnTo>
                    <a:pt x="444" y="264"/>
                  </a:lnTo>
                  <a:lnTo>
                    <a:pt x="438" y="276"/>
                  </a:lnTo>
                  <a:lnTo>
                    <a:pt x="438" y="288"/>
                  </a:lnTo>
                  <a:lnTo>
                    <a:pt x="432" y="300"/>
                  </a:lnTo>
                  <a:lnTo>
                    <a:pt x="432" y="324"/>
                  </a:lnTo>
                  <a:lnTo>
                    <a:pt x="420" y="324"/>
                  </a:lnTo>
                  <a:lnTo>
                    <a:pt x="414" y="330"/>
                  </a:lnTo>
                  <a:lnTo>
                    <a:pt x="408" y="330"/>
                  </a:lnTo>
                  <a:lnTo>
                    <a:pt x="402" y="336"/>
                  </a:lnTo>
                  <a:lnTo>
                    <a:pt x="396" y="348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366" y="360"/>
                  </a:lnTo>
                  <a:lnTo>
                    <a:pt x="366" y="378"/>
                  </a:lnTo>
                  <a:lnTo>
                    <a:pt x="288" y="378"/>
                  </a:lnTo>
                  <a:lnTo>
                    <a:pt x="288" y="348"/>
                  </a:lnTo>
                  <a:lnTo>
                    <a:pt x="294" y="336"/>
                  </a:lnTo>
                  <a:lnTo>
                    <a:pt x="294" y="330"/>
                  </a:lnTo>
                  <a:lnTo>
                    <a:pt x="300" y="318"/>
                  </a:lnTo>
                  <a:lnTo>
                    <a:pt x="300" y="294"/>
                  </a:lnTo>
                  <a:lnTo>
                    <a:pt x="294" y="288"/>
                  </a:lnTo>
                  <a:lnTo>
                    <a:pt x="294" y="270"/>
                  </a:lnTo>
                  <a:lnTo>
                    <a:pt x="288" y="258"/>
                  </a:lnTo>
                  <a:lnTo>
                    <a:pt x="282" y="240"/>
                  </a:lnTo>
                  <a:lnTo>
                    <a:pt x="276" y="234"/>
                  </a:lnTo>
                  <a:lnTo>
                    <a:pt x="264" y="228"/>
                  </a:lnTo>
                  <a:lnTo>
                    <a:pt x="258" y="222"/>
                  </a:lnTo>
                  <a:lnTo>
                    <a:pt x="246" y="216"/>
                  </a:lnTo>
                  <a:lnTo>
                    <a:pt x="240" y="510"/>
                  </a:lnTo>
                  <a:lnTo>
                    <a:pt x="222" y="510"/>
                  </a:lnTo>
                  <a:lnTo>
                    <a:pt x="210" y="516"/>
                  </a:lnTo>
                  <a:lnTo>
                    <a:pt x="204" y="522"/>
                  </a:lnTo>
                  <a:lnTo>
                    <a:pt x="204" y="528"/>
                  </a:lnTo>
                  <a:lnTo>
                    <a:pt x="192" y="528"/>
                  </a:lnTo>
                  <a:lnTo>
                    <a:pt x="192" y="552"/>
                  </a:lnTo>
                  <a:lnTo>
                    <a:pt x="168" y="552"/>
                  </a:lnTo>
                  <a:lnTo>
                    <a:pt x="156" y="540"/>
                  </a:lnTo>
                  <a:lnTo>
                    <a:pt x="144" y="540"/>
                  </a:lnTo>
                  <a:lnTo>
                    <a:pt x="132" y="552"/>
                  </a:lnTo>
                  <a:lnTo>
                    <a:pt x="108" y="552"/>
                  </a:lnTo>
                  <a:lnTo>
                    <a:pt x="102" y="546"/>
                  </a:lnTo>
                  <a:lnTo>
                    <a:pt x="102" y="540"/>
                  </a:lnTo>
                  <a:lnTo>
                    <a:pt x="96" y="534"/>
                  </a:lnTo>
                  <a:lnTo>
                    <a:pt x="72" y="534"/>
                  </a:lnTo>
                  <a:lnTo>
                    <a:pt x="66" y="528"/>
                  </a:lnTo>
                  <a:lnTo>
                    <a:pt x="60" y="516"/>
                  </a:lnTo>
                  <a:lnTo>
                    <a:pt x="60" y="492"/>
                  </a:lnTo>
                  <a:lnTo>
                    <a:pt x="42" y="474"/>
                  </a:lnTo>
                  <a:lnTo>
                    <a:pt x="36" y="474"/>
                  </a:lnTo>
                  <a:lnTo>
                    <a:pt x="30" y="480"/>
                  </a:lnTo>
                  <a:lnTo>
                    <a:pt x="30" y="486"/>
                  </a:lnTo>
                  <a:lnTo>
                    <a:pt x="24" y="498"/>
                  </a:lnTo>
                  <a:lnTo>
                    <a:pt x="18" y="504"/>
                  </a:lnTo>
                  <a:lnTo>
                    <a:pt x="18" y="510"/>
                  </a:lnTo>
                  <a:lnTo>
                    <a:pt x="0" y="522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6" y="540"/>
                  </a:lnTo>
                  <a:lnTo>
                    <a:pt x="6" y="552"/>
                  </a:lnTo>
                  <a:lnTo>
                    <a:pt x="36" y="582"/>
                  </a:lnTo>
                  <a:lnTo>
                    <a:pt x="42" y="600"/>
                  </a:lnTo>
                  <a:lnTo>
                    <a:pt x="42" y="648"/>
                  </a:lnTo>
                  <a:lnTo>
                    <a:pt x="48" y="672"/>
                  </a:lnTo>
                  <a:lnTo>
                    <a:pt x="54" y="690"/>
                  </a:lnTo>
                  <a:lnTo>
                    <a:pt x="72" y="714"/>
                  </a:lnTo>
                  <a:lnTo>
                    <a:pt x="96" y="738"/>
                  </a:lnTo>
                  <a:lnTo>
                    <a:pt x="114" y="762"/>
                  </a:lnTo>
                  <a:lnTo>
                    <a:pt x="120" y="786"/>
                  </a:lnTo>
                  <a:lnTo>
                    <a:pt x="120" y="834"/>
                  </a:lnTo>
                  <a:lnTo>
                    <a:pt x="114" y="846"/>
                  </a:lnTo>
                  <a:lnTo>
                    <a:pt x="114" y="852"/>
                  </a:lnTo>
                  <a:lnTo>
                    <a:pt x="90" y="852"/>
                  </a:lnTo>
                  <a:lnTo>
                    <a:pt x="90" y="876"/>
                  </a:lnTo>
                  <a:lnTo>
                    <a:pt x="96" y="888"/>
                  </a:lnTo>
                  <a:lnTo>
                    <a:pt x="108" y="906"/>
                  </a:lnTo>
                  <a:lnTo>
                    <a:pt x="114" y="918"/>
                  </a:lnTo>
                  <a:lnTo>
                    <a:pt x="114" y="960"/>
                  </a:lnTo>
                  <a:lnTo>
                    <a:pt x="120" y="972"/>
                  </a:lnTo>
                  <a:lnTo>
                    <a:pt x="120" y="978"/>
                  </a:lnTo>
                  <a:lnTo>
                    <a:pt x="126" y="978"/>
                  </a:lnTo>
                  <a:lnTo>
                    <a:pt x="126" y="972"/>
                  </a:lnTo>
                  <a:lnTo>
                    <a:pt x="132" y="966"/>
                  </a:lnTo>
                  <a:lnTo>
                    <a:pt x="144" y="966"/>
                  </a:lnTo>
                  <a:lnTo>
                    <a:pt x="150" y="972"/>
                  </a:lnTo>
                  <a:lnTo>
                    <a:pt x="180" y="984"/>
                  </a:lnTo>
                  <a:lnTo>
                    <a:pt x="180" y="996"/>
                  </a:lnTo>
                  <a:lnTo>
                    <a:pt x="204" y="1020"/>
                  </a:lnTo>
                  <a:lnTo>
                    <a:pt x="216" y="1020"/>
                  </a:lnTo>
                  <a:lnTo>
                    <a:pt x="240" y="1008"/>
                  </a:lnTo>
                  <a:lnTo>
                    <a:pt x="246" y="996"/>
                  </a:lnTo>
                  <a:lnTo>
                    <a:pt x="252" y="990"/>
                  </a:lnTo>
                  <a:lnTo>
                    <a:pt x="264" y="984"/>
                  </a:lnTo>
                  <a:lnTo>
                    <a:pt x="294" y="984"/>
                  </a:lnTo>
                  <a:lnTo>
                    <a:pt x="306" y="990"/>
                  </a:lnTo>
                  <a:lnTo>
                    <a:pt x="354" y="990"/>
                  </a:lnTo>
                  <a:lnTo>
                    <a:pt x="354" y="984"/>
                  </a:lnTo>
                  <a:lnTo>
                    <a:pt x="360" y="978"/>
                  </a:lnTo>
                  <a:lnTo>
                    <a:pt x="360" y="966"/>
                  </a:lnTo>
                  <a:lnTo>
                    <a:pt x="366" y="960"/>
                  </a:lnTo>
                  <a:lnTo>
                    <a:pt x="378" y="954"/>
                  </a:lnTo>
                  <a:lnTo>
                    <a:pt x="408" y="954"/>
                  </a:lnTo>
                  <a:lnTo>
                    <a:pt x="420" y="960"/>
                  </a:lnTo>
                  <a:lnTo>
                    <a:pt x="432" y="960"/>
                  </a:lnTo>
                  <a:lnTo>
                    <a:pt x="438" y="966"/>
                  </a:lnTo>
                  <a:lnTo>
                    <a:pt x="444" y="960"/>
                  </a:lnTo>
                  <a:lnTo>
                    <a:pt x="456" y="960"/>
                  </a:lnTo>
                  <a:lnTo>
                    <a:pt x="468" y="954"/>
                  </a:lnTo>
                  <a:lnTo>
                    <a:pt x="504" y="954"/>
                  </a:lnTo>
                  <a:lnTo>
                    <a:pt x="522" y="960"/>
                  </a:lnTo>
                  <a:lnTo>
                    <a:pt x="534" y="966"/>
                  </a:lnTo>
                  <a:lnTo>
                    <a:pt x="552" y="966"/>
                  </a:lnTo>
                  <a:lnTo>
                    <a:pt x="558" y="960"/>
                  </a:lnTo>
                  <a:lnTo>
                    <a:pt x="570" y="954"/>
                  </a:lnTo>
                  <a:lnTo>
                    <a:pt x="606" y="954"/>
                  </a:lnTo>
                  <a:lnTo>
                    <a:pt x="618" y="948"/>
                  </a:lnTo>
                  <a:lnTo>
                    <a:pt x="624" y="942"/>
                  </a:lnTo>
                  <a:lnTo>
                    <a:pt x="636" y="936"/>
                  </a:lnTo>
                  <a:lnTo>
                    <a:pt x="684" y="936"/>
                  </a:lnTo>
                  <a:lnTo>
                    <a:pt x="708" y="924"/>
                  </a:lnTo>
                  <a:lnTo>
                    <a:pt x="720" y="912"/>
                  </a:lnTo>
                  <a:lnTo>
                    <a:pt x="738" y="900"/>
                  </a:lnTo>
                  <a:lnTo>
                    <a:pt x="774" y="864"/>
                  </a:lnTo>
                  <a:lnTo>
                    <a:pt x="786" y="858"/>
                  </a:lnTo>
                  <a:lnTo>
                    <a:pt x="804" y="846"/>
                  </a:lnTo>
                  <a:lnTo>
                    <a:pt x="900" y="750"/>
                  </a:lnTo>
                  <a:lnTo>
                    <a:pt x="918" y="750"/>
                  </a:lnTo>
                  <a:lnTo>
                    <a:pt x="924" y="744"/>
                  </a:lnTo>
                  <a:lnTo>
                    <a:pt x="960" y="696"/>
                  </a:lnTo>
                  <a:lnTo>
                    <a:pt x="972" y="672"/>
                  </a:lnTo>
                  <a:lnTo>
                    <a:pt x="984" y="654"/>
                  </a:lnTo>
                  <a:lnTo>
                    <a:pt x="990" y="642"/>
                  </a:lnTo>
                  <a:lnTo>
                    <a:pt x="1002" y="606"/>
                  </a:lnTo>
                  <a:lnTo>
                    <a:pt x="1014" y="588"/>
                  </a:lnTo>
                  <a:lnTo>
                    <a:pt x="1020" y="576"/>
                  </a:lnTo>
                  <a:lnTo>
                    <a:pt x="1026" y="570"/>
                  </a:lnTo>
                  <a:lnTo>
                    <a:pt x="1038" y="564"/>
                  </a:lnTo>
                  <a:lnTo>
                    <a:pt x="1050" y="552"/>
                  </a:lnTo>
                  <a:lnTo>
                    <a:pt x="1068" y="546"/>
                  </a:lnTo>
                  <a:lnTo>
                    <a:pt x="1086" y="534"/>
                  </a:lnTo>
                  <a:lnTo>
                    <a:pt x="1098" y="510"/>
                  </a:lnTo>
                  <a:lnTo>
                    <a:pt x="1098" y="498"/>
                  </a:lnTo>
                  <a:lnTo>
                    <a:pt x="1104" y="486"/>
                  </a:lnTo>
                  <a:lnTo>
                    <a:pt x="1110" y="468"/>
                  </a:lnTo>
                  <a:lnTo>
                    <a:pt x="1116" y="456"/>
                  </a:lnTo>
                  <a:lnTo>
                    <a:pt x="1122" y="450"/>
                  </a:lnTo>
                  <a:lnTo>
                    <a:pt x="1122" y="438"/>
                  </a:lnTo>
                  <a:lnTo>
                    <a:pt x="1128" y="432"/>
                  </a:lnTo>
                  <a:lnTo>
                    <a:pt x="1128" y="414"/>
                  </a:lnTo>
                  <a:lnTo>
                    <a:pt x="1134" y="396"/>
                  </a:lnTo>
                  <a:lnTo>
                    <a:pt x="1128" y="384"/>
                  </a:lnTo>
                  <a:lnTo>
                    <a:pt x="1116" y="372"/>
                  </a:lnTo>
                  <a:close/>
                  <a:moveTo>
                    <a:pt x="870" y="624"/>
                  </a:moveTo>
                  <a:lnTo>
                    <a:pt x="858" y="630"/>
                  </a:lnTo>
                  <a:lnTo>
                    <a:pt x="852" y="636"/>
                  </a:lnTo>
                  <a:lnTo>
                    <a:pt x="840" y="642"/>
                  </a:lnTo>
                  <a:lnTo>
                    <a:pt x="822" y="642"/>
                  </a:lnTo>
                  <a:lnTo>
                    <a:pt x="810" y="648"/>
                  </a:lnTo>
                  <a:lnTo>
                    <a:pt x="804" y="654"/>
                  </a:lnTo>
                  <a:lnTo>
                    <a:pt x="798" y="666"/>
                  </a:lnTo>
                  <a:lnTo>
                    <a:pt x="792" y="672"/>
                  </a:lnTo>
                  <a:lnTo>
                    <a:pt x="792" y="684"/>
                  </a:lnTo>
                  <a:lnTo>
                    <a:pt x="774" y="684"/>
                  </a:lnTo>
                  <a:lnTo>
                    <a:pt x="744" y="654"/>
                  </a:lnTo>
                  <a:lnTo>
                    <a:pt x="744" y="636"/>
                  </a:lnTo>
                  <a:lnTo>
                    <a:pt x="720" y="600"/>
                  </a:lnTo>
                  <a:lnTo>
                    <a:pt x="744" y="600"/>
                  </a:lnTo>
                  <a:lnTo>
                    <a:pt x="750" y="582"/>
                  </a:lnTo>
                  <a:lnTo>
                    <a:pt x="768" y="564"/>
                  </a:lnTo>
                  <a:lnTo>
                    <a:pt x="768" y="546"/>
                  </a:lnTo>
                  <a:lnTo>
                    <a:pt x="774" y="540"/>
                  </a:lnTo>
                  <a:lnTo>
                    <a:pt x="798" y="540"/>
                  </a:lnTo>
                  <a:lnTo>
                    <a:pt x="798" y="528"/>
                  </a:lnTo>
                  <a:lnTo>
                    <a:pt x="810" y="522"/>
                  </a:lnTo>
                  <a:lnTo>
                    <a:pt x="846" y="522"/>
                  </a:lnTo>
                  <a:lnTo>
                    <a:pt x="852" y="528"/>
                  </a:lnTo>
                  <a:lnTo>
                    <a:pt x="858" y="540"/>
                  </a:lnTo>
                  <a:lnTo>
                    <a:pt x="864" y="546"/>
                  </a:lnTo>
                  <a:lnTo>
                    <a:pt x="870" y="558"/>
                  </a:lnTo>
                  <a:lnTo>
                    <a:pt x="882" y="564"/>
                  </a:lnTo>
                  <a:lnTo>
                    <a:pt x="888" y="588"/>
                  </a:lnTo>
                  <a:lnTo>
                    <a:pt x="864" y="606"/>
                  </a:lnTo>
                  <a:lnTo>
                    <a:pt x="870" y="624"/>
                  </a:lnTo>
                  <a:close/>
                </a:path>
              </a:pathLst>
            </a:custGeom>
            <a:solidFill>
              <a:schemeClr val="accent6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41" name="Somalia" descr="© INSCALE GmbH, 05.05.2010&#10;http://www.presentationload.com/">
              <a:extLst>
                <a:ext uri="{FF2B5EF4-FFF2-40B4-BE49-F238E27FC236}">
                  <a16:creationId xmlns:a16="http://schemas.microsoft.com/office/drawing/2014/main" id="{CA3B2DA9-6195-789A-BEC3-34EE905BF4BB}"/>
                </a:ext>
              </a:extLst>
            </p:cNvPr>
            <p:cNvSpPr>
              <a:spLocks/>
            </p:cNvSpPr>
            <p:nvPr/>
          </p:nvSpPr>
          <p:spPr bwMode="gray">
            <a:xfrm>
              <a:off x="5341240" y="2850849"/>
              <a:ext cx="271275" cy="419514"/>
            </a:xfrm>
            <a:custGeom>
              <a:avLst/>
              <a:gdLst>
                <a:gd name="T0" fmla="*/ 2147483647 w 714"/>
                <a:gd name="T1" fmla="*/ 2147483647 h 1104"/>
                <a:gd name="T2" fmla="*/ 2147483647 w 714"/>
                <a:gd name="T3" fmla="*/ 2147483647 h 1104"/>
                <a:gd name="T4" fmla="*/ 2147483647 w 714"/>
                <a:gd name="T5" fmla="*/ 2147483647 h 1104"/>
                <a:gd name="T6" fmla="*/ 2147483647 w 714"/>
                <a:gd name="T7" fmla="*/ 2147483647 h 1104"/>
                <a:gd name="T8" fmla="*/ 2147483647 w 714"/>
                <a:gd name="T9" fmla="*/ 2147483647 h 1104"/>
                <a:gd name="T10" fmla="*/ 2147483647 w 714"/>
                <a:gd name="T11" fmla="*/ 2147483647 h 1104"/>
                <a:gd name="T12" fmla="*/ 2147483647 w 714"/>
                <a:gd name="T13" fmla="*/ 2147483647 h 1104"/>
                <a:gd name="T14" fmla="*/ 2147483647 w 714"/>
                <a:gd name="T15" fmla="*/ 2147483647 h 1104"/>
                <a:gd name="T16" fmla="*/ 2147483647 w 714"/>
                <a:gd name="T17" fmla="*/ 2147483647 h 1104"/>
                <a:gd name="T18" fmla="*/ 2147483647 w 714"/>
                <a:gd name="T19" fmla="*/ 2147483647 h 1104"/>
                <a:gd name="T20" fmla="*/ 2147483647 w 714"/>
                <a:gd name="T21" fmla="*/ 2147483647 h 1104"/>
                <a:gd name="T22" fmla="*/ 2147483647 w 714"/>
                <a:gd name="T23" fmla="*/ 2147483647 h 1104"/>
                <a:gd name="T24" fmla="*/ 0 w 714"/>
                <a:gd name="T25" fmla="*/ 2147483647 h 1104"/>
                <a:gd name="T26" fmla="*/ 2147483647 w 714"/>
                <a:gd name="T27" fmla="*/ 2147483647 h 1104"/>
                <a:gd name="T28" fmla="*/ 2147483647 w 714"/>
                <a:gd name="T29" fmla="*/ 2147483647 h 1104"/>
                <a:gd name="T30" fmla="*/ 2147483647 w 714"/>
                <a:gd name="T31" fmla="*/ 2147483647 h 1104"/>
                <a:gd name="T32" fmla="*/ 2147483647 w 714"/>
                <a:gd name="T33" fmla="*/ 2147483647 h 1104"/>
                <a:gd name="T34" fmla="*/ 2147483647 w 714"/>
                <a:gd name="T35" fmla="*/ 2147483647 h 1104"/>
                <a:gd name="T36" fmla="*/ 2147483647 w 714"/>
                <a:gd name="T37" fmla="*/ 2147483647 h 1104"/>
                <a:gd name="T38" fmla="*/ 2147483647 w 714"/>
                <a:gd name="T39" fmla="*/ 2147483647 h 1104"/>
                <a:gd name="T40" fmla="*/ 2147483647 w 714"/>
                <a:gd name="T41" fmla="*/ 2147483647 h 1104"/>
                <a:gd name="T42" fmla="*/ 2147483647 w 714"/>
                <a:gd name="T43" fmla="*/ 2147483647 h 1104"/>
                <a:gd name="T44" fmla="*/ 2147483647 w 714"/>
                <a:gd name="T45" fmla="*/ 2147483647 h 1104"/>
                <a:gd name="T46" fmla="*/ 2147483647 w 714"/>
                <a:gd name="T47" fmla="*/ 2147483647 h 1104"/>
                <a:gd name="T48" fmla="*/ 2147483647 w 714"/>
                <a:gd name="T49" fmla="*/ 2147483647 h 1104"/>
                <a:gd name="T50" fmla="*/ 2147483647 w 714"/>
                <a:gd name="T51" fmla="*/ 2147483647 h 1104"/>
                <a:gd name="T52" fmla="*/ 2147483647 w 714"/>
                <a:gd name="T53" fmla="*/ 2147483647 h 1104"/>
                <a:gd name="T54" fmla="*/ 2147483647 w 714"/>
                <a:gd name="T55" fmla="*/ 2147483647 h 1104"/>
                <a:gd name="T56" fmla="*/ 2147483647 w 714"/>
                <a:gd name="T57" fmla="*/ 2147483647 h 1104"/>
                <a:gd name="T58" fmla="*/ 2147483647 w 714"/>
                <a:gd name="T59" fmla="*/ 2147483647 h 1104"/>
                <a:gd name="T60" fmla="*/ 2147483647 w 714"/>
                <a:gd name="T61" fmla="*/ 2147483647 h 1104"/>
                <a:gd name="T62" fmla="*/ 2147483647 w 714"/>
                <a:gd name="T63" fmla="*/ 2147483647 h 1104"/>
                <a:gd name="T64" fmla="*/ 2147483647 w 714"/>
                <a:gd name="T65" fmla="*/ 2147483647 h 1104"/>
                <a:gd name="T66" fmla="*/ 2147483647 w 714"/>
                <a:gd name="T67" fmla="*/ 2147483647 h 1104"/>
                <a:gd name="T68" fmla="*/ 2147483647 w 714"/>
                <a:gd name="T69" fmla="*/ 2147483647 h 1104"/>
                <a:gd name="T70" fmla="*/ 2147483647 w 714"/>
                <a:gd name="T71" fmla="*/ 2147483647 h 1104"/>
                <a:gd name="T72" fmla="*/ 2147483647 w 714"/>
                <a:gd name="T73" fmla="*/ 2147483647 h 1104"/>
                <a:gd name="T74" fmla="*/ 2147483647 w 714"/>
                <a:gd name="T75" fmla="*/ 2147483647 h 1104"/>
                <a:gd name="T76" fmla="*/ 2147483647 w 714"/>
                <a:gd name="T77" fmla="*/ 2147483647 h 1104"/>
                <a:gd name="T78" fmla="*/ 2147483647 w 714"/>
                <a:gd name="T79" fmla="*/ 2147483647 h 1104"/>
                <a:gd name="T80" fmla="*/ 2147483647 w 714"/>
                <a:gd name="T81" fmla="*/ 2147483647 h 1104"/>
                <a:gd name="T82" fmla="*/ 2147483647 w 714"/>
                <a:gd name="T83" fmla="*/ 2147483647 h 1104"/>
                <a:gd name="T84" fmla="*/ 2147483647 w 714"/>
                <a:gd name="T85" fmla="*/ 2147483647 h 1104"/>
                <a:gd name="T86" fmla="*/ 2147483647 w 714"/>
                <a:gd name="T87" fmla="*/ 2147483647 h 110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14"/>
                <a:gd name="T133" fmla="*/ 0 h 1104"/>
                <a:gd name="T134" fmla="*/ 714 w 714"/>
                <a:gd name="T135" fmla="*/ 1104 h 110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14" h="1104">
                  <a:moveTo>
                    <a:pt x="108" y="114"/>
                  </a:moveTo>
                  <a:lnTo>
                    <a:pt x="120" y="126"/>
                  </a:lnTo>
                  <a:lnTo>
                    <a:pt x="120" y="138"/>
                  </a:lnTo>
                  <a:lnTo>
                    <a:pt x="126" y="150"/>
                  </a:lnTo>
                  <a:lnTo>
                    <a:pt x="132" y="156"/>
                  </a:lnTo>
                  <a:lnTo>
                    <a:pt x="138" y="168"/>
                  </a:lnTo>
                  <a:lnTo>
                    <a:pt x="144" y="174"/>
                  </a:lnTo>
                  <a:lnTo>
                    <a:pt x="156" y="198"/>
                  </a:lnTo>
                  <a:lnTo>
                    <a:pt x="162" y="204"/>
                  </a:lnTo>
                  <a:lnTo>
                    <a:pt x="162" y="210"/>
                  </a:lnTo>
                  <a:lnTo>
                    <a:pt x="186" y="210"/>
                  </a:lnTo>
                  <a:lnTo>
                    <a:pt x="192" y="222"/>
                  </a:lnTo>
                  <a:lnTo>
                    <a:pt x="198" y="228"/>
                  </a:lnTo>
                  <a:lnTo>
                    <a:pt x="204" y="240"/>
                  </a:lnTo>
                  <a:lnTo>
                    <a:pt x="240" y="258"/>
                  </a:lnTo>
                  <a:lnTo>
                    <a:pt x="312" y="282"/>
                  </a:lnTo>
                  <a:lnTo>
                    <a:pt x="336" y="288"/>
                  </a:lnTo>
                  <a:lnTo>
                    <a:pt x="348" y="294"/>
                  </a:lnTo>
                  <a:lnTo>
                    <a:pt x="366" y="300"/>
                  </a:lnTo>
                  <a:lnTo>
                    <a:pt x="378" y="312"/>
                  </a:lnTo>
                  <a:lnTo>
                    <a:pt x="414" y="330"/>
                  </a:lnTo>
                  <a:lnTo>
                    <a:pt x="486" y="324"/>
                  </a:lnTo>
                  <a:lnTo>
                    <a:pt x="276" y="570"/>
                  </a:lnTo>
                  <a:lnTo>
                    <a:pt x="192" y="570"/>
                  </a:lnTo>
                  <a:lnTo>
                    <a:pt x="186" y="576"/>
                  </a:lnTo>
                  <a:lnTo>
                    <a:pt x="174" y="576"/>
                  </a:lnTo>
                  <a:lnTo>
                    <a:pt x="162" y="582"/>
                  </a:lnTo>
                  <a:lnTo>
                    <a:pt x="156" y="588"/>
                  </a:lnTo>
                  <a:lnTo>
                    <a:pt x="144" y="594"/>
                  </a:lnTo>
                  <a:lnTo>
                    <a:pt x="144" y="606"/>
                  </a:lnTo>
                  <a:lnTo>
                    <a:pt x="126" y="624"/>
                  </a:lnTo>
                  <a:lnTo>
                    <a:pt x="102" y="624"/>
                  </a:lnTo>
                  <a:lnTo>
                    <a:pt x="90" y="630"/>
                  </a:lnTo>
                  <a:lnTo>
                    <a:pt x="78" y="630"/>
                  </a:lnTo>
                  <a:lnTo>
                    <a:pt x="66" y="642"/>
                  </a:lnTo>
                  <a:lnTo>
                    <a:pt x="66" y="654"/>
                  </a:lnTo>
                  <a:lnTo>
                    <a:pt x="60" y="660"/>
                  </a:lnTo>
                  <a:lnTo>
                    <a:pt x="42" y="696"/>
                  </a:lnTo>
                  <a:lnTo>
                    <a:pt x="0" y="738"/>
                  </a:lnTo>
                  <a:lnTo>
                    <a:pt x="0" y="1038"/>
                  </a:lnTo>
                  <a:lnTo>
                    <a:pt x="42" y="1104"/>
                  </a:lnTo>
                  <a:lnTo>
                    <a:pt x="48" y="1086"/>
                  </a:lnTo>
                  <a:lnTo>
                    <a:pt x="84" y="1032"/>
                  </a:lnTo>
                  <a:lnTo>
                    <a:pt x="96" y="1008"/>
                  </a:lnTo>
                  <a:lnTo>
                    <a:pt x="114" y="996"/>
                  </a:lnTo>
                  <a:lnTo>
                    <a:pt x="144" y="966"/>
                  </a:lnTo>
                  <a:lnTo>
                    <a:pt x="150" y="954"/>
                  </a:lnTo>
                  <a:lnTo>
                    <a:pt x="162" y="936"/>
                  </a:lnTo>
                  <a:lnTo>
                    <a:pt x="192" y="906"/>
                  </a:lnTo>
                  <a:lnTo>
                    <a:pt x="216" y="876"/>
                  </a:lnTo>
                  <a:lnTo>
                    <a:pt x="246" y="846"/>
                  </a:lnTo>
                  <a:lnTo>
                    <a:pt x="264" y="840"/>
                  </a:lnTo>
                  <a:lnTo>
                    <a:pt x="276" y="828"/>
                  </a:lnTo>
                  <a:lnTo>
                    <a:pt x="294" y="816"/>
                  </a:lnTo>
                  <a:lnTo>
                    <a:pt x="318" y="804"/>
                  </a:lnTo>
                  <a:lnTo>
                    <a:pt x="336" y="786"/>
                  </a:lnTo>
                  <a:lnTo>
                    <a:pt x="372" y="756"/>
                  </a:lnTo>
                  <a:lnTo>
                    <a:pt x="420" y="708"/>
                  </a:lnTo>
                  <a:lnTo>
                    <a:pt x="438" y="684"/>
                  </a:lnTo>
                  <a:lnTo>
                    <a:pt x="462" y="654"/>
                  </a:lnTo>
                  <a:lnTo>
                    <a:pt x="492" y="618"/>
                  </a:lnTo>
                  <a:lnTo>
                    <a:pt x="516" y="570"/>
                  </a:lnTo>
                  <a:lnTo>
                    <a:pt x="528" y="540"/>
                  </a:lnTo>
                  <a:lnTo>
                    <a:pt x="546" y="516"/>
                  </a:lnTo>
                  <a:lnTo>
                    <a:pt x="558" y="498"/>
                  </a:lnTo>
                  <a:lnTo>
                    <a:pt x="564" y="492"/>
                  </a:lnTo>
                  <a:lnTo>
                    <a:pt x="570" y="480"/>
                  </a:lnTo>
                  <a:lnTo>
                    <a:pt x="576" y="474"/>
                  </a:lnTo>
                  <a:lnTo>
                    <a:pt x="576" y="450"/>
                  </a:lnTo>
                  <a:lnTo>
                    <a:pt x="582" y="432"/>
                  </a:lnTo>
                  <a:lnTo>
                    <a:pt x="588" y="420"/>
                  </a:lnTo>
                  <a:lnTo>
                    <a:pt x="588" y="402"/>
                  </a:lnTo>
                  <a:lnTo>
                    <a:pt x="594" y="390"/>
                  </a:lnTo>
                  <a:lnTo>
                    <a:pt x="606" y="378"/>
                  </a:lnTo>
                  <a:lnTo>
                    <a:pt x="612" y="366"/>
                  </a:lnTo>
                  <a:lnTo>
                    <a:pt x="624" y="354"/>
                  </a:lnTo>
                  <a:lnTo>
                    <a:pt x="624" y="324"/>
                  </a:lnTo>
                  <a:lnTo>
                    <a:pt x="636" y="318"/>
                  </a:lnTo>
                  <a:lnTo>
                    <a:pt x="642" y="306"/>
                  </a:lnTo>
                  <a:lnTo>
                    <a:pt x="660" y="252"/>
                  </a:lnTo>
                  <a:lnTo>
                    <a:pt x="672" y="252"/>
                  </a:lnTo>
                  <a:lnTo>
                    <a:pt x="672" y="246"/>
                  </a:lnTo>
                  <a:lnTo>
                    <a:pt x="684" y="234"/>
                  </a:lnTo>
                  <a:lnTo>
                    <a:pt x="684" y="138"/>
                  </a:lnTo>
                  <a:lnTo>
                    <a:pt x="708" y="126"/>
                  </a:lnTo>
                  <a:lnTo>
                    <a:pt x="702" y="54"/>
                  </a:lnTo>
                  <a:lnTo>
                    <a:pt x="708" y="42"/>
                  </a:lnTo>
                  <a:lnTo>
                    <a:pt x="708" y="36"/>
                  </a:lnTo>
                  <a:lnTo>
                    <a:pt x="714" y="24"/>
                  </a:lnTo>
                  <a:lnTo>
                    <a:pt x="714" y="12"/>
                  </a:lnTo>
                  <a:lnTo>
                    <a:pt x="690" y="0"/>
                  </a:lnTo>
                  <a:lnTo>
                    <a:pt x="672" y="0"/>
                  </a:lnTo>
                  <a:lnTo>
                    <a:pt x="666" y="12"/>
                  </a:lnTo>
                  <a:lnTo>
                    <a:pt x="654" y="18"/>
                  </a:lnTo>
                  <a:lnTo>
                    <a:pt x="648" y="30"/>
                  </a:lnTo>
                  <a:lnTo>
                    <a:pt x="624" y="42"/>
                  </a:lnTo>
                  <a:lnTo>
                    <a:pt x="612" y="42"/>
                  </a:lnTo>
                  <a:lnTo>
                    <a:pt x="594" y="48"/>
                  </a:lnTo>
                  <a:lnTo>
                    <a:pt x="582" y="54"/>
                  </a:lnTo>
                  <a:lnTo>
                    <a:pt x="564" y="54"/>
                  </a:lnTo>
                  <a:lnTo>
                    <a:pt x="546" y="48"/>
                  </a:lnTo>
                  <a:lnTo>
                    <a:pt x="534" y="42"/>
                  </a:lnTo>
                  <a:lnTo>
                    <a:pt x="516" y="48"/>
                  </a:lnTo>
                  <a:lnTo>
                    <a:pt x="510" y="54"/>
                  </a:lnTo>
                  <a:lnTo>
                    <a:pt x="498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74" y="78"/>
                  </a:lnTo>
                  <a:lnTo>
                    <a:pt x="462" y="72"/>
                  </a:lnTo>
                  <a:lnTo>
                    <a:pt x="456" y="60"/>
                  </a:lnTo>
                  <a:lnTo>
                    <a:pt x="444" y="60"/>
                  </a:lnTo>
                  <a:lnTo>
                    <a:pt x="438" y="66"/>
                  </a:lnTo>
                  <a:lnTo>
                    <a:pt x="426" y="72"/>
                  </a:lnTo>
                  <a:lnTo>
                    <a:pt x="396" y="102"/>
                  </a:lnTo>
                  <a:lnTo>
                    <a:pt x="384" y="108"/>
                  </a:lnTo>
                  <a:lnTo>
                    <a:pt x="372" y="108"/>
                  </a:lnTo>
                  <a:lnTo>
                    <a:pt x="360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0" y="90"/>
                  </a:lnTo>
                  <a:lnTo>
                    <a:pt x="306" y="102"/>
                  </a:lnTo>
                  <a:lnTo>
                    <a:pt x="294" y="114"/>
                  </a:lnTo>
                  <a:lnTo>
                    <a:pt x="270" y="126"/>
                  </a:lnTo>
                  <a:lnTo>
                    <a:pt x="210" y="126"/>
                  </a:lnTo>
                  <a:lnTo>
                    <a:pt x="192" y="108"/>
                  </a:lnTo>
                  <a:lnTo>
                    <a:pt x="186" y="96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8" y="66"/>
                  </a:lnTo>
                  <a:lnTo>
                    <a:pt x="156" y="54"/>
                  </a:lnTo>
                  <a:lnTo>
                    <a:pt x="150" y="54"/>
                  </a:lnTo>
                  <a:lnTo>
                    <a:pt x="126" y="78"/>
                  </a:lnTo>
                  <a:lnTo>
                    <a:pt x="108" y="11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42" name="Solomon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AF77D336-DE5F-8042-B31C-1F8338082E6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452741" y="3423046"/>
              <a:ext cx="140826" cy="131932"/>
            </a:xfrm>
            <a:custGeom>
              <a:avLst/>
              <a:gdLst>
                <a:gd name="T0" fmla="*/ 2147483647 w 372"/>
                <a:gd name="T1" fmla="*/ 0 h 348"/>
                <a:gd name="T2" fmla="*/ 2147483647 w 372"/>
                <a:gd name="T3" fmla="*/ 2147483647 h 348"/>
                <a:gd name="T4" fmla="*/ 0 w 372"/>
                <a:gd name="T5" fmla="*/ 2147483647 h 348"/>
                <a:gd name="T6" fmla="*/ 2147483647 w 372"/>
                <a:gd name="T7" fmla="*/ 2147483647 h 348"/>
                <a:gd name="T8" fmla="*/ 0 w 372"/>
                <a:gd name="T9" fmla="*/ 2147483647 h 348"/>
                <a:gd name="T10" fmla="*/ 2147483647 w 372"/>
                <a:gd name="T11" fmla="*/ 2147483647 h 348"/>
                <a:gd name="T12" fmla="*/ 2147483647 w 372"/>
                <a:gd name="T13" fmla="*/ 2147483647 h 348"/>
                <a:gd name="T14" fmla="*/ 2147483647 w 372"/>
                <a:gd name="T15" fmla="*/ 2147483647 h 348"/>
                <a:gd name="T16" fmla="*/ 2147483647 w 372"/>
                <a:gd name="T17" fmla="*/ 2147483647 h 348"/>
                <a:gd name="T18" fmla="*/ 2147483647 w 372"/>
                <a:gd name="T19" fmla="*/ 2147483647 h 348"/>
                <a:gd name="T20" fmla="*/ 2147483647 w 372"/>
                <a:gd name="T21" fmla="*/ 2147483647 h 348"/>
                <a:gd name="T22" fmla="*/ 2147483647 w 372"/>
                <a:gd name="T23" fmla="*/ 2147483647 h 348"/>
                <a:gd name="T24" fmla="*/ 2147483647 w 372"/>
                <a:gd name="T25" fmla="*/ 2147483647 h 348"/>
                <a:gd name="T26" fmla="*/ 2147483647 w 372"/>
                <a:gd name="T27" fmla="*/ 2147483647 h 348"/>
                <a:gd name="T28" fmla="*/ 2147483647 w 372"/>
                <a:gd name="T29" fmla="*/ 2147483647 h 348"/>
                <a:gd name="T30" fmla="*/ 2147483647 w 372"/>
                <a:gd name="T31" fmla="*/ 2147483647 h 348"/>
                <a:gd name="T32" fmla="*/ 2147483647 w 372"/>
                <a:gd name="T33" fmla="*/ 2147483647 h 348"/>
                <a:gd name="T34" fmla="*/ 2147483647 w 372"/>
                <a:gd name="T35" fmla="*/ 2147483647 h 348"/>
                <a:gd name="T36" fmla="*/ 2147483647 w 372"/>
                <a:gd name="T37" fmla="*/ 2147483647 h 348"/>
                <a:gd name="T38" fmla="*/ 2147483647 w 372"/>
                <a:gd name="T39" fmla="*/ 2147483647 h 348"/>
                <a:gd name="T40" fmla="*/ 2147483647 w 372"/>
                <a:gd name="T41" fmla="*/ 2147483647 h 348"/>
                <a:gd name="T42" fmla="*/ 2147483647 w 372"/>
                <a:gd name="T43" fmla="*/ 2147483647 h 348"/>
                <a:gd name="T44" fmla="*/ 2147483647 w 372"/>
                <a:gd name="T45" fmla="*/ 2147483647 h 348"/>
                <a:gd name="T46" fmla="*/ 2147483647 w 372"/>
                <a:gd name="T47" fmla="*/ 2147483647 h 348"/>
                <a:gd name="T48" fmla="*/ 2147483647 w 372"/>
                <a:gd name="T49" fmla="*/ 2147483647 h 348"/>
                <a:gd name="T50" fmla="*/ 2147483647 w 372"/>
                <a:gd name="T51" fmla="*/ 2147483647 h 348"/>
                <a:gd name="T52" fmla="*/ 2147483647 w 372"/>
                <a:gd name="T53" fmla="*/ 2147483647 h 348"/>
                <a:gd name="T54" fmla="*/ 2147483647 w 372"/>
                <a:gd name="T55" fmla="*/ 2147483647 h 348"/>
                <a:gd name="T56" fmla="*/ 2147483647 w 372"/>
                <a:gd name="T57" fmla="*/ 2147483647 h 348"/>
                <a:gd name="T58" fmla="*/ 2147483647 w 372"/>
                <a:gd name="T59" fmla="*/ 2147483647 h 348"/>
                <a:gd name="T60" fmla="*/ 2147483647 w 372"/>
                <a:gd name="T61" fmla="*/ 2147483647 h 348"/>
                <a:gd name="T62" fmla="*/ 2147483647 w 372"/>
                <a:gd name="T63" fmla="*/ 2147483647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2"/>
                <a:gd name="T97" fmla="*/ 0 h 348"/>
                <a:gd name="T98" fmla="*/ 372 w 372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2" h="348">
                  <a:moveTo>
                    <a:pt x="30" y="18"/>
                  </a:moveTo>
                  <a:lnTo>
                    <a:pt x="12" y="0"/>
                  </a:lnTo>
                  <a:lnTo>
                    <a:pt x="6" y="24"/>
                  </a:lnTo>
                  <a:lnTo>
                    <a:pt x="24" y="48"/>
                  </a:lnTo>
                  <a:lnTo>
                    <a:pt x="30" y="18"/>
                  </a:lnTo>
                  <a:close/>
                  <a:moveTo>
                    <a:pt x="0" y="126"/>
                  </a:moveTo>
                  <a:lnTo>
                    <a:pt x="18" y="132"/>
                  </a:lnTo>
                  <a:lnTo>
                    <a:pt x="36" y="102"/>
                  </a:lnTo>
                  <a:lnTo>
                    <a:pt x="0" y="102"/>
                  </a:lnTo>
                  <a:lnTo>
                    <a:pt x="0" y="126"/>
                  </a:lnTo>
                  <a:close/>
                  <a:moveTo>
                    <a:pt x="78" y="120"/>
                  </a:moveTo>
                  <a:lnTo>
                    <a:pt x="36" y="120"/>
                  </a:lnTo>
                  <a:lnTo>
                    <a:pt x="42" y="144"/>
                  </a:lnTo>
                  <a:lnTo>
                    <a:pt x="78" y="132"/>
                  </a:lnTo>
                  <a:lnTo>
                    <a:pt x="78" y="120"/>
                  </a:lnTo>
                  <a:close/>
                  <a:moveTo>
                    <a:pt x="60" y="186"/>
                  </a:moveTo>
                  <a:lnTo>
                    <a:pt x="96" y="186"/>
                  </a:lnTo>
                  <a:lnTo>
                    <a:pt x="48" y="150"/>
                  </a:lnTo>
                  <a:lnTo>
                    <a:pt x="60" y="186"/>
                  </a:lnTo>
                  <a:close/>
                  <a:moveTo>
                    <a:pt x="246" y="222"/>
                  </a:moveTo>
                  <a:lnTo>
                    <a:pt x="222" y="210"/>
                  </a:lnTo>
                  <a:lnTo>
                    <a:pt x="192" y="210"/>
                  </a:lnTo>
                  <a:lnTo>
                    <a:pt x="192" y="228"/>
                  </a:lnTo>
                  <a:lnTo>
                    <a:pt x="198" y="234"/>
                  </a:lnTo>
                  <a:lnTo>
                    <a:pt x="204" y="246"/>
                  </a:lnTo>
                  <a:lnTo>
                    <a:pt x="216" y="252"/>
                  </a:lnTo>
                  <a:lnTo>
                    <a:pt x="252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46" y="222"/>
                  </a:lnTo>
                  <a:close/>
                  <a:moveTo>
                    <a:pt x="312" y="288"/>
                  </a:moveTo>
                  <a:lnTo>
                    <a:pt x="360" y="348"/>
                  </a:lnTo>
                  <a:lnTo>
                    <a:pt x="372" y="318"/>
                  </a:lnTo>
                  <a:lnTo>
                    <a:pt x="312" y="288"/>
                  </a:lnTo>
                  <a:close/>
                  <a:moveTo>
                    <a:pt x="288" y="126"/>
                  </a:moveTo>
                  <a:lnTo>
                    <a:pt x="288" y="132"/>
                  </a:lnTo>
                  <a:lnTo>
                    <a:pt x="282" y="138"/>
                  </a:lnTo>
                  <a:lnTo>
                    <a:pt x="282" y="150"/>
                  </a:lnTo>
                  <a:lnTo>
                    <a:pt x="276" y="162"/>
                  </a:lnTo>
                  <a:lnTo>
                    <a:pt x="276" y="192"/>
                  </a:lnTo>
                  <a:lnTo>
                    <a:pt x="312" y="228"/>
                  </a:lnTo>
                  <a:lnTo>
                    <a:pt x="324" y="234"/>
                  </a:lnTo>
                  <a:lnTo>
                    <a:pt x="330" y="240"/>
                  </a:lnTo>
                  <a:lnTo>
                    <a:pt x="288" y="126"/>
                  </a:lnTo>
                  <a:close/>
                  <a:moveTo>
                    <a:pt x="120" y="60"/>
                  </a:moveTo>
                  <a:lnTo>
                    <a:pt x="120" y="66"/>
                  </a:lnTo>
                  <a:lnTo>
                    <a:pt x="126" y="78"/>
                  </a:lnTo>
                  <a:lnTo>
                    <a:pt x="138" y="90"/>
                  </a:lnTo>
                  <a:lnTo>
                    <a:pt x="150" y="108"/>
                  </a:lnTo>
                  <a:lnTo>
                    <a:pt x="168" y="120"/>
                  </a:lnTo>
                  <a:lnTo>
                    <a:pt x="192" y="144"/>
                  </a:lnTo>
                  <a:lnTo>
                    <a:pt x="204" y="150"/>
                  </a:lnTo>
                  <a:lnTo>
                    <a:pt x="216" y="150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8" y="120"/>
                  </a:lnTo>
                  <a:lnTo>
                    <a:pt x="186" y="108"/>
                  </a:lnTo>
                  <a:lnTo>
                    <a:pt x="174" y="90"/>
                  </a:lnTo>
                  <a:lnTo>
                    <a:pt x="156" y="78"/>
                  </a:lnTo>
                  <a:lnTo>
                    <a:pt x="144" y="66"/>
                  </a:lnTo>
                  <a:lnTo>
                    <a:pt x="132" y="60"/>
                  </a:lnTo>
                  <a:lnTo>
                    <a:pt x="120" y="6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43" name="Slovenia" descr="© INSCALE GmbH, 05.05.2010&#10;http://www.presentationload.com/">
              <a:extLst>
                <a:ext uri="{FF2B5EF4-FFF2-40B4-BE49-F238E27FC236}">
                  <a16:creationId xmlns:a16="http://schemas.microsoft.com/office/drawing/2014/main" id="{CE8D396F-9D2A-FA3A-66E4-C131DDE8E965}"/>
                </a:ext>
              </a:extLst>
            </p:cNvPr>
            <p:cNvSpPr>
              <a:spLocks/>
            </p:cNvSpPr>
            <p:nvPr/>
          </p:nvSpPr>
          <p:spPr bwMode="gray">
            <a:xfrm>
              <a:off x="4583748" y="1786501"/>
              <a:ext cx="80048" cy="45954"/>
            </a:xfrm>
            <a:custGeom>
              <a:avLst/>
              <a:gdLst>
                <a:gd name="T0" fmla="*/ 2147483647 w 210"/>
                <a:gd name="T1" fmla="*/ 2147483647 h 120"/>
                <a:gd name="T2" fmla="*/ 2147483647 w 210"/>
                <a:gd name="T3" fmla="*/ 2147483647 h 120"/>
                <a:gd name="T4" fmla="*/ 2147483647 w 210"/>
                <a:gd name="T5" fmla="*/ 2147483647 h 120"/>
                <a:gd name="T6" fmla="*/ 2147483647 w 210"/>
                <a:gd name="T7" fmla="*/ 2147483647 h 120"/>
                <a:gd name="T8" fmla="*/ 2147483647 w 210"/>
                <a:gd name="T9" fmla="*/ 2147483647 h 120"/>
                <a:gd name="T10" fmla="*/ 2147483647 w 210"/>
                <a:gd name="T11" fmla="*/ 2147483647 h 120"/>
                <a:gd name="T12" fmla="*/ 2147483647 w 210"/>
                <a:gd name="T13" fmla="*/ 2147483647 h 120"/>
                <a:gd name="T14" fmla="*/ 2147483647 w 210"/>
                <a:gd name="T15" fmla="*/ 2147483647 h 120"/>
                <a:gd name="T16" fmla="*/ 2147483647 w 210"/>
                <a:gd name="T17" fmla="*/ 2147483647 h 120"/>
                <a:gd name="T18" fmla="*/ 2147483647 w 210"/>
                <a:gd name="T19" fmla="*/ 2147483647 h 120"/>
                <a:gd name="T20" fmla="*/ 2147483647 w 210"/>
                <a:gd name="T21" fmla="*/ 2147483647 h 120"/>
                <a:gd name="T22" fmla="*/ 2147483647 w 210"/>
                <a:gd name="T23" fmla="*/ 2147483647 h 120"/>
                <a:gd name="T24" fmla="*/ 2147483647 w 210"/>
                <a:gd name="T25" fmla="*/ 2147483647 h 120"/>
                <a:gd name="T26" fmla="*/ 2147483647 w 210"/>
                <a:gd name="T27" fmla="*/ 2147483647 h 120"/>
                <a:gd name="T28" fmla="*/ 2147483647 w 210"/>
                <a:gd name="T29" fmla="*/ 2147483647 h 120"/>
                <a:gd name="T30" fmla="*/ 2147483647 w 210"/>
                <a:gd name="T31" fmla="*/ 2147483647 h 120"/>
                <a:gd name="T32" fmla="*/ 2147483647 w 210"/>
                <a:gd name="T33" fmla="*/ 2147483647 h 120"/>
                <a:gd name="T34" fmla="*/ 2147483647 w 210"/>
                <a:gd name="T35" fmla="*/ 2147483647 h 120"/>
                <a:gd name="T36" fmla="*/ 2147483647 w 210"/>
                <a:gd name="T37" fmla="*/ 2147483647 h 120"/>
                <a:gd name="T38" fmla="*/ 2147483647 w 210"/>
                <a:gd name="T39" fmla="*/ 2147483647 h 120"/>
                <a:gd name="T40" fmla="*/ 2147483647 w 210"/>
                <a:gd name="T41" fmla="*/ 2147483647 h 120"/>
                <a:gd name="T42" fmla="*/ 2147483647 w 210"/>
                <a:gd name="T43" fmla="*/ 0 h 120"/>
                <a:gd name="T44" fmla="*/ 2147483647 w 210"/>
                <a:gd name="T45" fmla="*/ 2147483647 h 120"/>
                <a:gd name="T46" fmla="*/ 2147483647 w 210"/>
                <a:gd name="T47" fmla="*/ 2147483647 h 120"/>
                <a:gd name="T48" fmla="*/ 2147483647 w 210"/>
                <a:gd name="T49" fmla="*/ 2147483647 h 120"/>
                <a:gd name="T50" fmla="*/ 2147483647 w 210"/>
                <a:gd name="T51" fmla="*/ 2147483647 h 120"/>
                <a:gd name="T52" fmla="*/ 2147483647 w 210"/>
                <a:gd name="T53" fmla="*/ 2147483647 h 120"/>
                <a:gd name="T54" fmla="*/ 2147483647 w 210"/>
                <a:gd name="T55" fmla="*/ 2147483647 h 120"/>
                <a:gd name="T56" fmla="*/ 2147483647 w 210"/>
                <a:gd name="T57" fmla="*/ 2147483647 h 120"/>
                <a:gd name="T58" fmla="*/ 2147483647 w 210"/>
                <a:gd name="T59" fmla="*/ 2147483647 h 120"/>
                <a:gd name="T60" fmla="*/ 2147483647 w 210"/>
                <a:gd name="T61" fmla="*/ 2147483647 h 120"/>
                <a:gd name="T62" fmla="*/ 2147483647 w 210"/>
                <a:gd name="T63" fmla="*/ 2147483647 h 120"/>
                <a:gd name="T64" fmla="*/ 2147483647 w 210"/>
                <a:gd name="T65" fmla="*/ 2147483647 h 120"/>
                <a:gd name="T66" fmla="*/ 2147483647 w 210"/>
                <a:gd name="T67" fmla="*/ 2147483647 h 120"/>
                <a:gd name="T68" fmla="*/ 0 w 210"/>
                <a:gd name="T69" fmla="*/ 2147483647 h 120"/>
                <a:gd name="T70" fmla="*/ 2147483647 w 210"/>
                <a:gd name="T71" fmla="*/ 2147483647 h 120"/>
                <a:gd name="T72" fmla="*/ 2147483647 w 210"/>
                <a:gd name="T73" fmla="*/ 2147483647 h 120"/>
                <a:gd name="T74" fmla="*/ 2147483647 w 210"/>
                <a:gd name="T75" fmla="*/ 2147483647 h 120"/>
                <a:gd name="T76" fmla="*/ 2147483647 w 210"/>
                <a:gd name="T77" fmla="*/ 2147483647 h 120"/>
                <a:gd name="T78" fmla="*/ 2147483647 w 210"/>
                <a:gd name="T79" fmla="*/ 2147483647 h 120"/>
                <a:gd name="T80" fmla="*/ 2147483647 w 210"/>
                <a:gd name="T81" fmla="*/ 2147483647 h 120"/>
                <a:gd name="T82" fmla="*/ 2147483647 w 210"/>
                <a:gd name="T83" fmla="*/ 2147483647 h 120"/>
                <a:gd name="T84" fmla="*/ 2147483647 w 210"/>
                <a:gd name="T85" fmla="*/ 2147483647 h 120"/>
                <a:gd name="T86" fmla="*/ 2147483647 w 210"/>
                <a:gd name="T87" fmla="*/ 2147483647 h 12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120"/>
                <a:gd name="T134" fmla="*/ 210 w 210"/>
                <a:gd name="T135" fmla="*/ 120 h 12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120">
                  <a:moveTo>
                    <a:pt x="24" y="120"/>
                  </a:moveTo>
                  <a:lnTo>
                    <a:pt x="42" y="120"/>
                  </a:lnTo>
                  <a:lnTo>
                    <a:pt x="42" y="108"/>
                  </a:lnTo>
                  <a:lnTo>
                    <a:pt x="54" y="114"/>
                  </a:lnTo>
                  <a:lnTo>
                    <a:pt x="72" y="114"/>
                  </a:lnTo>
                  <a:lnTo>
                    <a:pt x="78" y="102"/>
                  </a:lnTo>
                  <a:lnTo>
                    <a:pt x="78" y="108"/>
                  </a:lnTo>
                  <a:lnTo>
                    <a:pt x="84" y="114"/>
                  </a:lnTo>
                  <a:lnTo>
                    <a:pt x="126" y="114"/>
                  </a:lnTo>
                  <a:lnTo>
                    <a:pt x="126" y="96"/>
                  </a:lnTo>
                  <a:lnTo>
                    <a:pt x="138" y="90"/>
                  </a:lnTo>
                  <a:lnTo>
                    <a:pt x="150" y="78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54"/>
                  </a:lnTo>
                  <a:lnTo>
                    <a:pt x="174" y="54"/>
                  </a:lnTo>
                  <a:lnTo>
                    <a:pt x="186" y="48"/>
                  </a:lnTo>
                  <a:lnTo>
                    <a:pt x="186" y="36"/>
                  </a:lnTo>
                  <a:lnTo>
                    <a:pt x="210" y="36"/>
                  </a:lnTo>
                  <a:lnTo>
                    <a:pt x="192" y="24"/>
                  </a:lnTo>
                  <a:lnTo>
                    <a:pt x="186" y="6"/>
                  </a:lnTo>
                  <a:lnTo>
                    <a:pt x="180" y="0"/>
                  </a:lnTo>
                  <a:lnTo>
                    <a:pt x="174" y="12"/>
                  </a:lnTo>
                  <a:lnTo>
                    <a:pt x="168" y="30"/>
                  </a:lnTo>
                  <a:lnTo>
                    <a:pt x="144" y="24"/>
                  </a:lnTo>
                  <a:lnTo>
                    <a:pt x="132" y="30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12" y="60"/>
                  </a:lnTo>
                  <a:lnTo>
                    <a:pt x="6" y="96"/>
                  </a:lnTo>
                  <a:lnTo>
                    <a:pt x="18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30" y="114"/>
                  </a:lnTo>
                  <a:lnTo>
                    <a:pt x="24" y="12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44" name="Slovakia" descr="© INSCALE GmbH, 05.05.2010&#10;http://www.presentationload.com/">
              <a:extLst>
                <a:ext uri="{FF2B5EF4-FFF2-40B4-BE49-F238E27FC236}">
                  <a16:creationId xmlns:a16="http://schemas.microsoft.com/office/drawing/2014/main" id="{805546D2-09D4-E91C-8A13-C0B8EEE8E33B}"/>
                </a:ext>
              </a:extLst>
            </p:cNvPr>
            <p:cNvSpPr>
              <a:spLocks/>
            </p:cNvSpPr>
            <p:nvPr/>
          </p:nvSpPr>
          <p:spPr bwMode="gray">
            <a:xfrm>
              <a:off x="4665278" y="1709417"/>
              <a:ext cx="134897" cy="54848"/>
            </a:xfrm>
            <a:custGeom>
              <a:avLst/>
              <a:gdLst>
                <a:gd name="T0" fmla="*/ 2147483647 w 354"/>
                <a:gd name="T1" fmla="*/ 2147483647 h 144"/>
                <a:gd name="T2" fmla="*/ 2147483647 w 354"/>
                <a:gd name="T3" fmla="*/ 2147483647 h 144"/>
                <a:gd name="T4" fmla="*/ 2147483647 w 354"/>
                <a:gd name="T5" fmla="*/ 2147483647 h 144"/>
                <a:gd name="T6" fmla="*/ 2147483647 w 354"/>
                <a:gd name="T7" fmla="*/ 2147483647 h 144"/>
                <a:gd name="T8" fmla="*/ 2147483647 w 354"/>
                <a:gd name="T9" fmla="*/ 2147483647 h 144"/>
                <a:gd name="T10" fmla="*/ 2147483647 w 354"/>
                <a:gd name="T11" fmla="*/ 2147483647 h 144"/>
                <a:gd name="T12" fmla="*/ 2147483647 w 354"/>
                <a:gd name="T13" fmla="*/ 2147483647 h 144"/>
                <a:gd name="T14" fmla="*/ 2147483647 w 354"/>
                <a:gd name="T15" fmla="*/ 0 h 144"/>
                <a:gd name="T16" fmla="*/ 2147483647 w 354"/>
                <a:gd name="T17" fmla="*/ 2147483647 h 144"/>
                <a:gd name="T18" fmla="*/ 2147483647 w 354"/>
                <a:gd name="T19" fmla="*/ 0 h 144"/>
                <a:gd name="T20" fmla="*/ 2147483647 w 354"/>
                <a:gd name="T21" fmla="*/ 2147483647 h 144"/>
                <a:gd name="T22" fmla="*/ 2147483647 w 354"/>
                <a:gd name="T23" fmla="*/ 2147483647 h 144"/>
                <a:gd name="T24" fmla="*/ 2147483647 w 354"/>
                <a:gd name="T25" fmla="*/ 2147483647 h 144"/>
                <a:gd name="T26" fmla="*/ 2147483647 w 354"/>
                <a:gd name="T27" fmla="*/ 2147483647 h 144"/>
                <a:gd name="T28" fmla="*/ 2147483647 w 354"/>
                <a:gd name="T29" fmla="*/ 2147483647 h 144"/>
                <a:gd name="T30" fmla="*/ 0 w 354"/>
                <a:gd name="T31" fmla="*/ 2147483647 h 144"/>
                <a:gd name="T32" fmla="*/ 2147483647 w 354"/>
                <a:gd name="T33" fmla="*/ 2147483647 h 144"/>
                <a:gd name="T34" fmla="*/ 2147483647 w 354"/>
                <a:gd name="T35" fmla="*/ 2147483647 h 144"/>
                <a:gd name="T36" fmla="*/ 2147483647 w 354"/>
                <a:gd name="T37" fmla="*/ 2147483647 h 144"/>
                <a:gd name="T38" fmla="*/ 2147483647 w 354"/>
                <a:gd name="T39" fmla="*/ 2147483647 h 144"/>
                <a:gd name="T40" fmla="*/ 2147483647 w 354"/>
                <a:gd name="T41" fmla="*/ 2147483647 h 144"/>
                <a:gd name="T42" fmla="*/ 2147483647 w 354"/>
                <a:gd name="T43" fmla="*/ 2147483647 h 144"/>
                <a:gd name="T44" fmla="*/ 2147483647 w 354"/>
                <a:gd name="T45" fmla="*/ 2147483647 h 144"/>
                <a:gd name="T46" fmla="*/ 2147483647 w 354"/>
                <a:gd name="T47" fmla="*/ 2147483647 h 144"/>
                <a:gd name="T48" fmla="*/ 2147483647 w 354"/>
                <a:gd name="T49" fmla="*/ 2147483647 h 144"/>
                <a:gd name="T50" fmla="*/ 2147483647 w 354"/>
                <a:gd name="T51" fmla="*/ 2147483647 h 144"/>
                <a:gd name="T52" fmla="*/ 2147483647 w 354"/>
                <a:gd name="T53" fmla="*/ 2147483647 h 144"/>
                <a:gd name="T54" fmla="*/ 2147483647 w 354"/>
                <a:gd name="T55" fmla="*/ 2147483647 h 144"/>
                <a:gd name="T56" fmla="*/ 2147483647 w 354"/>
                <a:gd name="T57" fmla="*/ 2147483647 h 144"/>
                <a:gd name="T58" fmla="*/ 2147483647 w 354"/>
                <a:gd name="T59" fmla="*/ 2147483647 h 144"/>
                <a:gd name="T60" fmla="*/ 2147483647 w 354"/>
                <a:gd name="T61" fmla="*/ 2147483647 h 144"/>
                <a:gd name="T62" fmla="*/ 2147483647 w 354"/>
                <a:gd name="T63" fmla="*/ 2147483647 h 144"/>
                <a:gd name="T64" fmla="*/ 2147483647 w 354"/>
                <a:gd name="T65" fmla="*/ 2147483647 h 144"/>
                <a:gd name="T66" fmla="*/ 2147483647 w 354"/>
                <a:gd name="T67" fmla="*/ 2147483647 h 144"/>
                <a:gd name="T68" fmla="*/ 2147483647 w 354"/>
                <a:gd name="T69" fmla="*/ 2147483647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4"/>
                <a:gd name="T106" fmla="*/ 0 h 144"/>
                <a:gd name="T107" fmla="*/ 354 w 354"/>
                <a:gd name="T108" fmla="*/ 144 h 1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4" h="144">
                  <a:moveTo>
                    <a:pt x="348" y="30"/>
                  </a:moveTo>
                  <a:lnTo>
                    <a:pt x="324" y="30"/>
                  </a:lnTo>
                  <a:lnTo>
                    <a:pt x="300" y="6"/>
                  </a:lnTo>
                  <a:lnTo>
                    <a:pt x="276" y="6"/>
                  </a:lnTo>
                  <a:lnTo>
                    <a:pt x="270" y="12"/>
                  </a:lnTo>
                  <a:lnTo>
                    <a:pt x="258" y="18"/>
                  </a:lnTo>
                  <a:lnTo>
                    <a:pt x="246" y="18"/>
                  </a:lnTo>
                  <a:lnTo>
                    <a:pt x="240" y="12"/>
                  </a:lnTo>
                  <a:lnTo>
                    <a:pt x="210" y="12"/>
                  </a:lnTo>
                  <a:lnTo>
                    <a:pt x="210" y="18"/>
                  </a:lnTo>
                  <a:lnTo>
                    <a:pt x="204" y="24"/>
                  </a:lnTo>
                  <a:lnTo>
                    <a:pt x="192" y="24"/>
                  </a:lnTo>
                  <a:lnTo>
                    <a:pt x="186" y="18"/>
                  </a:lnTo>
                  <a:lnTo>
                    <a:pt x="186" y="12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56" y="0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0"/>
                  </a:lnTo>
                  <a:lnTo>
                    <a:pt x="108" y="12"/>
                  </a:lnTo>
                  <a:lnTo>
                    <a:pt x="84" y="18"/>
                  </a:lnTo>
                  <a:lnTo>
                    <a:pt x="84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54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0" y="60"/>
                  </a:lnTo>
                  <a:lnTo>
                    <a:pt x="12" y="60"/>
                  </a:lnTo>
                  <a:lnTo>
                    <a:pt x="6" y="66"/>
                  </a:lnTo>
                  <a:lnTo>
                    <a:pt x="0" y="90"/>
                  </a:lnTo>
                  <a:lnTo>
                    <a:pt x="0" y="102"/>
                  </a:lnTo>
                  <a:lnTo>
                    <a:pt x="6" y="102"/>
                  </a:lnTo>
                  <a:lnTo>
                    <a:pt x="6" y="114"/>
                  </a:lnTo>
                  <a:lnTo>
                    <a:pt x="12" y="114"/>
                  </a:lnTo>
                  <a:lnTo>
                    <a:pt x="12" y="126"/>
                  </a:lnTo>
                  <a:lnTo>
                    <a:pt x="6" y="132"/>
                  </a:lnTo>
                  <a:lnTo>
                    <a:pt x="18" y="13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90" y="144"/>
                  </a:lnTo>
                  <a:lnTo>
                    <a:pt x="108" y="138"/>
                  </a:lnTo>
                  <a:lnTo>
                    <a:pt x="120" y="138"/>
                  </a:lnTo>
                  <a:lnTo>
                    <a:pt x="132" y="114"/>
                  </a:lnTo>
                  <a:lnTo>
                    <a:pt x="168" y="120"/>
                  </a:lnTo>
                  <a:lnTo>
                    <a:pt x="174" y="108"/>
                  </a:lnTo>
                  <a:lnTo>
                    <a:pt x="198" y="108"/>
                  </a:lnTo>
                  <a:lnTo>
                    <a:pt x="210" y="102"/>
                  </a:lnTo>
                  <a:lnTo>
                    <a:pt x="216" y="102"/>
                  </a:lnTo>
                  <a:lnTo>
                    <a:pt x="228" y="90"/>
                  </a:lnTo>
                  <a:lnTo>
                    <a:pt x="234" y="78"/>
                  </a:lnTo>
                  <a:lnTo>
                    <a:pt x="258" y="78"/>
                  </a:lnTo>
                  <a:lnTo>
                    <a:pt x="258" y="90"/>
                  </a:lnTo>
                  <a:lnTo>
                    <a:pt x="276" y="96"/>
                  </a:lnTo>
                  <a:lnTo>
                    <a:pt x="276" y="78"/>
                  </a:lnTo>
                  <a:lnTo>
                    <a:pt x="288" y="78"/>
                  </a:lnTo>
                  <a:lnTo>
                    <a:pt x="288" y="90"/>
                  </a:lnTo>
                  <a:lnTo>
                    <a:pt x="300" y="90"/>
                  </a:lnTo>
                  <a:lnTo>
                    <a:pt x="312" y="84"/>
                  </a:lnTo>
                  <a:lnTo>
                    <a:pt x="336" y="84"/>
                  </a:lnTo>
                  <a:lnTo>
                    <a:pt x="336" y="90"/>
                  </a:lnTo>
                  <a:lnTo>
                    <a:pt x="336" y="72"/>
                  </a:lnTo>
                  <a:lnTo>
                    <a:pt x="342" y="72"/>
                  </a:lnTo>
                  <a:lnTo>
                    <a:pt x="348" y="66"/>
                  </a:lnTo>
                  <a:lnTo>
                    <a:pt x="348" y="60"/>
                  </a:lnTo>
                  <a:lnTo>
                    <a:pt x="354" y="54"/>
                  </a:lnTo>
                  <a:lnTo>
                    <a:pt x="354" y="30"/>
                  </a:lnTo>
                  <a:lnTo>
                    <a:pt x="348" y="30"/>
                  </a:lnTo>
                  <a:close/>
                </a:path>
              </a:pathLst>
            </a:custGeom>
            <a:solidFill>
              <a:schemeClr val="accent6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45" name="Sierra Leone" descr="© INSCALE GmbH, 05.05.2010&#10;http://www.presentationload.com/">
              <a:extLst>
                <a:ext uri="{FF2B5EF4-FFF2-40B4-BE49-F238E27FC236}">
                  <a16:creationId xmlns:a16="http://schemas.microsoft.com/office/drawing/2014/main" id="{5953F526-3325-742E-11F1-978EAB0767BF}"/>
                </a:ext>
              </a:extLst>
            </p:cNvPr>
            <p:cNvSpPr>
              <a:spLocks/>
            </p:cNvSpPr>
            <p:nvPr/>
          </p:nvSpPr>
          <p:spPr bwMode="gray">
            <a:xfrm>
              <a:off x="3879621" y="2910144"/>
              <a:ext cx="78566" cy="102284"/>
            </a:xfrm>
            <a:custGeom>
              <a:avLst/>
              <a:gdLst>
                <a:gd name="T0" fmla="*/ 2147483647 w 210"/>
                <a:gd name="T1" fmla="*/ 2147483647 h 270"/>
                <a:gd name="T2" fmla="*/ 2147483647 w 210"/>
                <a:gd name="T3" fmla="*/ 2147483647 h 270"/>
                <a:gd name="T4" fmla="*/ 2147483647 w 210"/>
                <a:gd name="T5" fmla="*/ 2147483647 h 270"/>
                <a:gd name="T6" fmla="*/ 2147483647 w 210"/>
                <a:gd name="T7" fmla="*/ 2147483647 h 270"/>
                <a:gd name="T8" fmla="*/ 2147483647 w 210"/>
                <a:gd name="T9" fmla="*/ 2147483647 h 270"/>
                <a:gd name="T10" fmla="*/ 2147483647 w 210"/>
                <a:gd name="T11" fmla="*/ 2147483647 h 270"/>
                <a:gd name="T12" fmla="*/ 2147483647 w 210"/>
                <a:gd name="T13" fmla="*/ 2147483647 h 270"/>
                <a:gd name="T14" fmla="*/ 2147483647 w 210"/>
                <a:gd name="T15" fmla="*/ 2147483647 h 270"/>
                <a:gd name="T16" fmla="*/ 2147483647 w 210"/>
                <a:gd name="T17" fmla="*/ 2147483647 h 270"/>
                <a:gd name="T18" fmla="*/ 2147483647 w 210"/>
                <a:gd name="T19" fmla="*/ 2147483647 h 270"/>
                <a:gd name="T20" fmla="*/ 2147483647 w 210"/>
                <a:gd name="T21" fmla="*/ 2147483647 h 270"/>
                <a:gd name="T22" fmla="*/ 2147483647 w 210"/>
                <a:gd name="T23" fmla="*/ 0 h 270"/>
                <a:gd name="T24" fmla="*/ 2147483647 w 210"/>
                <a:gd name="T25" fmla="*/ 0 h 270"/>
                <a:gd name="T26" fmla="*/ 2147483647 w 210"/>
                <a:gd name="T27" fmla="*/ 2147483647 h 270"/>
                <a:gd name="T28" fmla="*/ 2147483647 w 210"/>
                <a:gd name="T29" fmla="*/ 2147483647 h 270"/>
                <a:gd name="T30" fmla="*/ 2147483647 w 210"/>
                <a:gd name="T31" fmla="*/ 2147483647 h 270"/>
                <a:gd name="T32" fmla="*/ 2147483647 w 210"/>
                <a:gd name="T33" fmla="*/ 2147483647 h 270"/>
                <a:gd name="T34" fmla="*/ 2147483647 w 210"/>
                <a:gd name="T35" fmla="*/ 2147483647 h 270"/>
                <a:gd name="T36" fmla="*/ 2147483647 w 210"/>
                <a:gd name="T37" fmla="*/ 2147483647 h 270"/>
                <a:gd name="T38" fmla="*/ 2147483647 w 210"/>
                <a:gd name="T39" fmla="*/ 2147483647 h 270"/>
                <a:gd name="T40" fmla="*/ 2147483647 w 210"/>
                <a:gd name="T41" fmla="*/ 2147483647 h 270"/>
                <a:gd name="T42" fmla="*/ 2147483647 w 210"/>
                <a:gd name="T43" fmla="*/ 2147483647 h 270"/>
                <a:gd name="T44" fmla="*/ 0 w 210"/>
                <a:gd name="T45" fmla="*/ 2147483647 h 270"/>
                <a:gd name="T46" fmla="*/ 2147483647 w 210"/>
                <a:gd name="T47" fmla="*/ 2147483647 h 270"/>
                <a:gd name="T48" fmla="*/ 2147483647 w 210"/>
                <a:gd name="T49" fmla="*/ 2147483647 h 270"/>
                <a:gd name="T50" fmla="*/ 0 w 210"/>
                <a:gd name="T51" fmla="*/ 2147483647 h 270"/>
                <a:gd name="T52" fmla="*/ 0 w 210"/>
                <a:gd name="T53" fmla="*/ 2147483647 h 270"/>
                <a:gd name="T54" fmla="*/ 2147483647 w 210"/>
                <a:gd name="T55" fmla="*/ 2147483647 h 270"/>
                <a:gd name="T56" fmla="*/ 2147483647 w 210"/>
                <a:gd name="T57" fmla="*/ 2147483647 h 270"/>
                <a:gd name="T58" fmla="*/ 2147483647 w 210"/>
                <a:gd name="T59" fmla="*/ 2147483647 h 270"/>
                <a:gd name="T60" fmla="*/ 2147483647 w 210"/>
                <a:gd name="T61" fmla="*/ 2147483647 h 270"/>
                <a:gd name="T62" fmla="*/ 2147483647 w 210"/>
                <a:gd name="T63" fmla="*/ 2147483647 h 270"/>
                <a:gd name="T64" fmla="*/ 2147483647 w 210"/>
                <a:gd name="T65" fmla="*/ 2147483647 h 270"/>
                <a:gd name="T66" fmla="*/ 2147483647 w 210"/>
                <a:gd name="T67" fmla="*/ 2147483647 h 270"/>
                <a:gd name="T68" fmla="*/ 2147483647 w 210"/>
                <a:gd name="T69" fmla="*/ 2147483647 h 270"/>
                <a:gd name="T70" fmla="*/ 2147483647 w 210"/>
                <a:gd name="T71" fmla="*/ 2147483647 h 270"/>
                <a:gd name="T72" fmla="*/ 2147483647 w 210"/>
                <a:gd name="T73" fmla="*/ 2147483647 h 270"/>
                <a:gd name="T74" fmla="*/ 2147483647 w 210"/>
                <a:gd name="T75" fmla="*/ 2147483647 h 270"/>
                <a:gd name="T76" fmla="*/ 2147483647 w 210"/>
                <a:gd name="T77" fmla="*/ 2147483647 h 270"/>
                <a:gd name="T78" fmla="*/ 2147483647 w 210"/>
                <a:gd name="T79" fmla="*/ 2147483647 h 270"/>
                <a:gd name="T80" fmla="*/ 2147483647 w 210"/>
                <a:gd name="T81" fmla="*/ 2147483647 h 270"/>
                <a:gd name="T82" fmla="*/ 2147483647 w 210"/>
                <a:gd name="T83" fmla="*/ 2147483647 h 270"/>
                <a:gd name="T84" fmla="*/ 2147483647 w 210"/>
                <a:gd name="T85" fmla="*/ 2147483647 h 270"/>
                <a:gd name="T86" fmla="*/ 2147483647 w 210"/>
                <a:gd name="T87" fmla="*/ 2147483647 h 27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270"/>
                <a:gd name="T134" fmla="*/ 210 w 210"/>
                <a:gd name="T135" fmla="*/ 270 h 27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270">
                  <a:moveTo>
                    <a:pt x="186" y="180"/>
                  </a:moveTo>
                  <a:lnTo>
                    <a:pt x="186" y="162"/>
                  </a:lnTo>
                  <a:lnTo>
                    <a:pt x="210" y="156"/>
                  </a:lnTo>
                  <a:lnTo>
                    <a:pt x="204" y="132"/>
                  </a:lnTo>
                  <a:lnTo>
                    <a:pt x="174" y="144"/>
                  </a:lnTo>
                  <a:lnTo>
                    <a:pt x="180" y="126"/>
                  </a:lnTo>
                  <a:lnTo>
                    <a:pt x="186" y="120"/>
                  </a:lnTo>
                  <a:lnTo>
                    <a:pt x="192" y="108"/>
                  </a:lnTo>
                  <a:lnTo>
                    <a:pt x="192" y="90"/>
                  </a:lnTo>
                  <a:lnTo>
                    <a:pt x="180" y="78"/>
                  </a:lnTo>
                  <a:lnTo>
                    <a:pt x="180" y="60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96" y="18"/>
                  </a:lnTo>
                  <a:lnTo>
                    <a:pt x="60" y="18"/>
                  </a:lnTo>
                  <a:lnTo>
                    <a:pt x="60" y="24"/>
                  </a:lnTo>
                  <a:lnTo>
                    <a:pt x="54" y="30"/>
                  </a:lnTo>
                  <a:lnTo>
                    <a:pt x="48" y="42"/>
                  </a:lnTo>
                  <a:lnTo>
                    <a:pt x="36" y="54"/>
                  </a:lnTo>
                  <a:lnTo>
                    <a:pt x="30" y="66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0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32"/>
                  </a:lnTo>
                  <a:lnTo>
                    <a:pt x="6" y="138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80"/>
                  </a:lnTo>
                  <a:lnTo>
                    <a:pt x="42" y="198"/>
                  </a:lnTo>
                  <a:lnTo>
                    <a:pt x="42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78" y="234"/>
                  </a:lnTo>
                  <a:lnTo>
                    <a:pt x="96" y="234"/>
                  </a:lnTo>
                  <a:lnTo>
                    <a:pt x="126" y="270"/>
                  </a:lnTo>
                  <a:lnTo>
                    <a:pt x="126" y="234"/>
                  </a:lnTo>
                  <a:lnTo>
                    <a:pt x="144" y="216"/>
                  </a:lnTo>
                  <a:lnTo>
                    <a:pt x="156" y="210"/>
                  </a:lnTo>
                  <a:lnTo>
                    <a:pt x="168" y="198"/>
                  </a:lnTo>
                  <a:lnTo>
                    <a:pt x="180" y="192"/>
                  </a:lnTo>
                  <a:lnTo>
                    <a:pt x="186" y="18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46" name="Serbia" descr="© INSCALE GmbH, 05.05.2010&#10;http://www.presentationload.com/">
              <a:extLst>
                <a:ext uri="{FF2B5EF4-FFF2-40B4-BE49-F238E27FC236}">
                  <a16:creationId xmlns:a16="http://schemas.microsoft.com/office/drawing/2014/main" id="{3C839EF0-6B20-3A02-029D-65BEB084D21F}"/>
                </a:ext>
              </a:extLst>
            </p:cNvPr>
            <p:cNvSpPr>
              <a:spLocks/>
            </p:cNvSpPr>
            <p:nvPr/>
          </p:nvSpPr>
          <p:spPr bwMode="gray">
            <a:xfrm>
              <a:off x="4717162" y="1810219"/>
              <a:ext cx="103766" cy="113769"/>
            </a:xfrm>
            <a:custGeom>
              <a:avLst/>
              <a:gdLst/>
              <a:ahLst/>
              <a:cxnLst>
                <a:cxn ang="0">
                  <a:pos x="464" y="374"/>
                </a:cxn>
                <a:cxn ang="0">
                  <a:pos x="453" y="310"/>
                </a:cxn>
                <a:cxn ang="0">
                  <a:pos x="453" y="235"/>
                </a:cxn>
                <a:cxn ang="0">
                  <a:pos x="378" y="224"/>
                </a:cxn>
                <a:cxn ang="0">
                  <a:pos x="302" y="171"/>
                </a:cxn>
                <a:cxn ang="0">
                  <a:pos x="291" y="118"/>
                </a:cxn>
                <a:cxn ang="0">
                  <a:pos x="259" y="128"/>
                </a:cxn>
                <a:cxn ang="0">
                  <a:pos x="216" y="53"/>
                </a:cxn>
                <a:cxn ang="0">
                  <a:pos x="87" y="0"/>
                </a:cxn>
                <a:cxn ang="0">
                  <a:pos x="0" y="43"/>
                </a:cxn>
                <a:cxn ang="0">
                  <a:pos x="32" y="96"/>
                </a:cxn>
                <a:cxn ang="0">
                  <a:pos x="65" y="139"/>
                </a:cxn>
                <a:cxn ang="0">
                  <a:pos x="54" y="150"/>
                </a:cxn>
                <a:cxn ang="0">
                  <a:pos x="32" y="181"/>
                </a:cxn>
                <a:cxn ang="0">
                  <a:pos x="32" y="192"/>
                </a:cxn>
                <a:cxn ang="0">
                  <a:pos x="76" y="203"/>
                </a:cxn>
                <a:cxn ang="0">
                  <a:pos x="87" y="267"/>
                </a:cxn>
                <a:cxn ang="0">
                  <a:pos x="65" y="310"/>
                </a:cxn>
                <a:cxn ang="0">
                  <a:pos x="98" y="363"/>
                </a:cxn>
                <a:cxn ang="0">
                  <a:pos x="119" y="395"/>
                </a:cxn>
                <a:cxn ang="0">
                  <a:pos x="157" y="442"/>
                </a:cxn>
                <a:cxn ang="0">
                  <a:pos x="173" y="438"/>
                </a:cxn>
                <a:cxn ang="0">
                  <a:pos x="180" y="444"/>
                </a:cxn>
                <a:cxn ang="0">
                  <a:pos x="230" y="446"/>
                </a:cxn>
                <a:cxn ang="0">
                  <a:pos x="237" y="431"/>
                </a:cxn>
                <a:cxn ang="0">
                  <a:pos x="258" y="416"/>
                </a:cxn>
                <a:cxn ang="0">
                  <a:pos x="266" y="418"/>
                </a:cxn>
                <a:cxn ang="0">
                  <a:pos x="268" y="407"/>
                </a:cxn>
                <a:cxn ang="0">
                  <a:pos x="267" y="399"/>
                </a:cxn>
                <a:cxn ang="0">
                  <a:pos x="254" y="388"/>
                </a:cxn>
                <a:cxn ang="0">
                  <a:pos x="262" y="387"/>
                </a:cxn>
                <a:cxn ang="0">
                  <a:pos x="279" y="380"/>
                </a:cxn>
                <a:cxn ang="0">
                  <a:pos x="288" y="372"/>
                </a:cxn>
                <a:cxn ang="0">
                  <a:pos x="298" y="389"/>
                </a:cxn>
                <a:cxn ang="0">
                  <a:pos x="292" y="399"/>
                </a:cxn>
                <a:cxn ang="0">
                  <a:pos x="309" y="402"/>
                </a:cxn>
                <a:cxn ang="0">
                  <a:pos x="321" y="404"/>
                </a:cxn>
                <a:cxn ang="0">
                  <a:pos x="326" y="408"/>
                </a:cxn>
                <a:cxn ang="0">
                  <a:pos x="328" y="433"/>
                </a:cxn>
                <a:cxn ang="0">
                  <a:pos x="334" y="429"/>
                </a:cxn>
                <a:cxn ang="0">
                  <a:pos x="335" y="448"/>
                </a:cxn>
                <a:cxn ang="0">
                  <a:pos x="348" y="452"/>
                </a:cxn>
                <a:cxn ang="0">
                  <a:pos x="356" y="467"/>
                </a:cxn>
                <a:cxn ang="0">
                  <a:pos x="354" y="478"/>
                </a:cxn>
                <a:cxn ang="0">
                  <a:pos x="356" y="482"/>
                </a:cxn>
                <a:cxn ang="0">
                  <a:pos x="369" y="485"/>
                </a:cxn>
                <a:cxn ang="0">
                  <a:pos x="381" y="492"/>
                </a:cxn>
                <a:cxn ang="0">
                  <a:pos x="390" y="496"/>
                </a:cxn>
                <a:cxn ang="0">
                  <a:pos x="399" y="501"/>
                </a:cxn>
                <a:cxn ang="0">
                  <a:pos x="392" y="513"/>
                </a:cxn>
                <a:cxn ang="0">
                  <a:pos x="384" y="528"/>
                </a:cxn>
                <a:cxn ang="0">
                  <a:pos x="376" y="542"/>
                </a:cxn>
                <a:cxn ang="0">
                  <a:pos x="453" y="492"/>
                </a:cxn>
                <a:cxn ang="0">
                  <a:pos x="486" y="470"/>
                </a:cxn>
                <a:cxn ang="0">
                  <a:pos x="486" y="406"/>
                </a:cxn>
              </a:cxnLst>
              <a:rect l="0" t="0" r="r" b="b"/>
              <a:pathLst>
                <a:path w="496" h="542">
                  <a:moveTo>
                    <a:pt x="486" y="406"/>
                  </a:moveTo>
                  <a:cubicBezTo>
                    <a:pt x="453" y="395"/>
                    <a:pt x="453" y="395"/>
                    <a:pt x="453" y="395"/>
                  </a:cubicBezTo>
                  <a:cubicBezTo>
                    <a:pt x="464" y="374"/>
                    <a:pt x="464" y="374"/>
                    <a:pt x="464" y="374"/>
                  </a:cubicBezTo>
                  <a:cubicBezTo>
                    <a:pt x="432" y="363"/>
                    <a:pt x="432" y="363"/>
                    <a:pt x="432" y="363"/>
                  </a:cubicBezTo>
                  <a:cubicBezTo>
                    <a:pt x="432" y="331"/>
                    <a:pt x="432" y="331"/>
                    <a:pt x="432" y="331"/>
                  </a:cubicBezTo>
                  <a:cubicBezTo>
                    <a:pt x="453" y="310"/>
                    <a:pt x="453" y="310"/>
                    <a:pt x="453" y="310"/>
                  </a:cubicBezTo>
                  <a:cubicBezTo>
                    <a:pt x="453" y="267"/>
                    <a:pt x="453" y="267"/>
                    <a:pt x="453" y="267"/>
                  </a:cubicBezTo>
                  <a:cubicBezTo>
                    <a:pt x="442" y="256"/>
                    <a:pt x="442" y="256"/>
                    <a:pt x="442" y="256"/>
                  </a:cubicBezTo>
                  <a:cubicBezTo>
                    <a:pt x="453" y="235"/>
                    <a:pt x="453" y="235"/>
                    <a:pt x="453" y="235"/>
                  </a:cubicBezTo>
                  <a:cubicBezTo>
                    <a:pt x="464" y="224"/>
                    <a:pt x="464" y="224"/>
                    <a:pt x="464" y="224"/>
                  </a:cubicBezTo>
                  <a:cubicBezTo>
                    <a:pt x="421" y="213"/>
                    <a:pt x="421" y="213"/>
                    <a:pt x="421" y="213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24" y="203"/>
                    <a:pt x="324" y="203"/>
                    <a:pt x="324" y="203"/>
                  </a:cubicBezTo>
                  <a:cubicBezTo>
                    <a:pt x="302" y="171"/>
                    <a:pt x="302" y="171"/>
                    <a:pt x="302" y="171"/>
                  </a:cubicBezTo>
                  <a:cubicBezTo>
                    <a:pt x="313" y="160"/>
                    <a:pt x="313" y="160"/>
                    <a:pt x="313" y="160"/>
                  </a:cubicBezTo>
                  <a:cubicBezTo>
                    <a:pt x="313" y="128"/>
                    <a:pt x="313" y="128"/>
                    <a:pt x="313" y="128"/>
                  </a:cubicBezTo>
                  <a:cubicBezTo>
                    <a:pt x="291" y="118"/>
                    <a:pt x="291" y="118"/>
                    <a:pt x="291" y="118"/>
                  </a:cubicBezTo>
                  <a:cubicBezTo>
                    <a:pt x="280" y="118"/>
                    <a:pt x="280" y="118"/>
                    <a:pt x="280" y="118"/>
                  </a:cubicBezTo>
                  <a:cubicBezTo>
                    <a:pt x="270" y="128"/>
                    <a:pt x="270" y="128"/>
                    <a:pt x="270" y="128"/>
                  </a:cubicBezTo>
                  <a:cubicBezTo>
                    <a:pt x="259" y="128"/>
                    <a:pt x="259" y="128"/>
                    <a:pt x="259" y="128"/>
                  </a:cubicBezTo>
                  <a:cubicBezTo>
                    <a:pt x="249" y="118"/>
                    <a:pt x="249" y="118"/>
                    <a:pt x="249" y="118"/>
                  </a:cubicBezTo>
                  <a:cubicBezTo>
                    <a:pt x="227" y="53"/>
                    <a:pt x="227" y="53"/>
                    <a:pt x="227" y="53"/>
                  </a:cubicBezTo>
                  <a:cubicBezTo>
                    <a:pt x="216" y="53"/>
                    <a:pt x="216" y="53"/>
                    <a:pt x="216" y="53"/>
                  </a:cubicBezTo>
                  <a:cubicBezTo>
                    <a:pt x="173" y="21"/>
                    <a:pt x="173" y="21"/>
                    <a:pt x="173" y="2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65" y="139"/>
                    <a:pt x="65" y="139"/>
                    <a:pt x="65" y="139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65" y="150"/>
                    <a:pt x="65" y="150"/>
                    <a:pt x="65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43" y="160"/>
                    <a:pt x="43" y="160"/>
                    <a:pt x="43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22" y="192"/>
                    <a:pt x="22" y="192"/>
                    <a:pt x="22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54" y="181"/>
                    <a:pt x="54" y="181"/>
                    <a:pt x="54" y="181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6" y="203"/>
                    <a:pt x="76" y="203"/>
                    <a:pt x="76" y="203"/>
                  </a:cubicBezTo>
                  <a:cubicBezTo>
                    <a:pt x="43" y="235"/>
                    <a:pt x="43" y="235"/>
                    <a:pt x="43" y="235"/>
                  </a:cubicBezTo>
                  <a:cubicBezTo>
                    <a:pt x="43" y="267"/>
                    <a:pt x="43" y="267"/>
                    <a:pt x="43" y="267"/>
                  </a:cubicBezTo>
                  <a:cubicBezTo>
                    <a:pt x="87" y="267"/>
                    <a:pt x="87" y="267"/>
                    <a:pt x="87" y="267"/>
                  </a:cubicBezTo>
                  <a:cubicBezTo>
                    <a:pt x="98" y="278"/>
                    <a:pt x="98" y="278"/>
                    <a:pt x="98" y="278"/>
                  </a:cubicBezTo>
                  <a:cubicBezTo>
                    <a:pt x="108" y="299"/>
                    <a:pt x="108" y="299"/>
                    <a:pt x="108" y="299"/>
                  </a:cubicBezTo>
                  <a:cubicBezTo>
                    <a:pt x="65" y="310"/>
                    <a:pt x="65" y="310"/>
                    <a:pt x="65" y="310"/>
                  </a:cubicBezTo>
                  <a:cubicBezTo>
                    <a:pt x="87" y="331"/>
                    <a:pt x="87" y="331"/>
                    <a:pt x="87" y="331"/>
                  </a:cubicBezTo>
                  <a:cubicBezTo>
                    <a:pt x="98" y="353"/>
                    <a:pt x="98" y="353"/>
                    <a:pt x="98" y="353"/>
                  </a:cubicBezTo>
                  <a:cubicBezTo>
                    <a:pt x="98" y="363"/>
                    <a:pt x="98" y="363"/>
                    <a:pt x="98" y="363"/>
                  </a:cubicBezTo>
                  <a:cubicBezTo>
                    <a:pt x="87" y="363"/>
                    <a:pt x="87" y="363"/>
                    <a:pt x="87" y="363"/>
                  </a:cubicBezTo>
                  <a:cubicBezTo>
                    <a:pt x="87" y="374"/>
                    <a:pt x="87" y="374"/>
                    <a:pt x="87" y="374"/>
                  </a:cubicBezTo>
                  <a:cubicBezTo>
                    <a:pt x="119" y="395"/>
                    <a:pt x="119" y="395"/>
                    <a:pt x="119" y="395"/>
                  </a:cubicBezTo>
                  <a:cubicBezTo>
                    <a:pt x="140" y="417"/>
                    <a:pt x="140" y="417"/>
                    <a:pt x="140" y="417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9" y="442"/>
                    <a:pt x="161" y="443"/>
                    <a:pt x="166" y="444"/>
                  </a:cubicBezTo>
                  <a:cubicBezTo>
                    <a:pt x="166" y="444"/>
                    <a:pt x="166" y="444"/>
                    <a:pt x="167" y="444"/>
                  </a:cubicBezTo>
                  <a:cubicBezTo>
                    <a:pt x="173" y="438"/>
                    <a:pt x="173" y="438"/>
                    <a:pt x="173" y="438"/>
                  </a:cubicBezTo>
                  <a:cubicBezTo>
                    <a:pt x="173" y="447"/>
                    <a:pt x="173" y="447"/>
                    <a:pt x="173" y="447"/>
                  </a:cubicBezTo>
                  <a:cubicBezTo>
                    <a:pt x="174" y="448"/>
                    <a:pt x="175" y="448"/>
                    <a:pt x="176" y="449"/>
                  </a:cubicBezTo>
                  <a:cubicBezTo>
                    <a:pt x="176" y="449"/>
                    <a:pt x="176" y="449"/>
                    <a:pt x="180" y="444"/>
                  </a:cubicBezTo>
                  <a:cubicBezTo>
                    <a:pt x="180" y="444"/>
                    <a:pt x="180" y="444"/>
                    <a:pt x="199" y="447"/>
                  </a:cubicBezTo>
                  <a:cubicBezTo>
                    <a:pt x="199" y="447"/>
                    <a:pt x="199" y="447"/>
                    <a:pt x="212" y="446"/>
                  </a:cubicBezTo>
                  <a:cubicBezTo>
                    <a:pt x="212" y="446"/>
                    <a:pt x="212" y="446"/>
                    <a:pt x="230" y="446"/>
                  </a:cubicBezTo>
                  <a:cubicBezTo>
                    <a:pt x="230" y="446"/>
                    <a:pt x="230" y="446"/>
                    <a:pt x="240" y="443"/>
                  </a:cubicBezTo>
                  <a:cubicBezTo>
                    <a:pt x="240" y="443"/>
                    <a:pt x="240" y="443"/>
                    <a:pt x="239" y="437"/>
                  </a:cubicBezTo>
                  <a:cubicBezTo>
                    <a:pt x="239" y="437"/>
                    <a:pt x="239" y="437"/>
                    <a:pt x="237" y="431"/>
                  </a:cubicBezTo>
                  <a:cubicBezTo>
                    <a:pt x="237" y="431"/>
                    <a:pt x="237" y="431"/>
                    <a:pt x="245" y="425"/>
                  </a:cubicBezTo>
                  <a:cubicBezTo>
                    <a:pt x="245" y="425"/>
                    <a:pt x="245" y="425"/>
                    <a:pt x="255" y="417"/>
                  </a:cubicBezTo>
                  <a:cubicBezTo>
                    <a:pt x="255" y="417"/>
                    <a:pt x="255" y="417"/>
                    <a:pt x="258" y="416"/>
                  </a:cubicBezTo>
                  <a:cubicBezTo>
                    <a:pt x="258" y="416"/>
                    <a:pt x="258" y="416"/>
                    <a:pt x="258" y="421"/>
                  </a:cubicBezTo>
                  <a:cubicBezTo>
                    <a:pt x="258" y="421"/>
                    <a:pt x="258" y="421"/>
                    <a:pt x="262" y="419"/>
                  </a:cubicBezTo>
                  <a:cubicBezTo>
                    <a:pt x="262" y="419"/>
                    <a:pt x="262" y="419"/>
                    <a:pt x="266" y="418"/>
                  </a:cubicBezTo>
                  <a:cubicBezTo>
                    <a:pt x="266" y="418"/>
                    <a:pt x="266" y="418"/>
                    <a:pt x="263" y="414"/>
                  </a:cubicBezTo>
                  <a:cubicBezTo>
                    <a:pt x="263" y="414"/>
                    <a:pt x="263" y="414"/>
                    <a:pt x="267" y="412"/>
                  </a:cubicBezTo>
                  <a:cubicBezTo>
                    <a:pt x="267" y="412"/>
                    <a:pt x="267" y="412"/>
                    <a:pt x="268" y="407"/>
                  </a:cubicBezTo>
                  <a:cubicBezTo>
                    <a:pt x="268" y="407"/>
                    <a:pt x="268" y="407"/>
                    <a:pt x="264" y="405"/>
                  </a:cubicBezTo>
                  <a:cubicBezTo>
                    <a:pt x="264" y="405"/>
                    <a:pt x="264" y="405"/>
                    <a:pt x="264" y="402"/>
                  </a:cubicBezTo>
                  <a:cubicBezTo>
                    <a:pt x="264" y="402"/>
                    <a:pt x="264" y="402"/>
                    <a:pt x="267" y="399"/>
                  </a:cubicBezTo>
                  <a:cubicBezTo>
                    <a:pt x="267" y="399"/>
                    <a:pt x="267" y="399"/>
                    <a:pt x="266" y="396"/>
                  </a:cubicBezTo>
                  <a:cubicBezTo>
                    <a:pt x="266" y="396"/>
                    <a:pt x="266" y="396"/>
                    <a:pt x="258" y="394"/>
                  </a:cubicBezTo>
                  <a:cubicBezTo>
                    <a:pt x="258" y="394"/>
                    <a:pt x="258" y="394"/>
                    <a:pt x="254" y="388"/>
                  </a:cubicBezTo>
                  <a:cubicBezTo>
                    <a:pt x="254" y="388"/>
                    <a:pt x="254" y="388"/>
                    <a:pt x="256" y="385"/>
                  </a:cubicBezTo>
                  <a:cubicBezTo>
                    <a:pt x="256" y="385"/>
                    <a:pt x="256" y="385"/>
                    <a:pt x="259" y="389"/>
                  </a:cubicBezTo>
                  <a:cubicBezTo>
                    <a:pt x="259" y="389"/>
                    <a:pt x="259" y="389"/>
                    <a:pt x="262" y="387"/>
                  </a:cubicBezTo>
                  <a:cubicBezTo>
                    <a:pt x="262" y="387"/>
                    <a:pt x="262" y="387"/>
                    <a:pt x="267" y="388"/>
                  </a:cubicBezTo>
                  <a:cubicBezTo>
                    <a:pt x="267" y="388"/>
                    <a:pt x="267" y="388"/>
                    <a:pt x="271" y="385"/>
                  </a:cubicBezTo>
                  <a:cubicBezTo>
                    <a:pt x="271" y="385"/>
                    <a:pt x="271" y="385"/>
                    <a:pt x="279" y="380"/>
                  </a:cubicBezTo>
                  <a:cubicBezTo>
                    <a:pt x="279" y="380"/>
                    <a:pt x="279" y="380"/>
                    <a:pt x="282" y="378"/>
                  </a:cubicBezTo>
                  <a:cubicBezTo>
                    <a:pt x="282" y="378"/>
                    <a:pt x="282" y="378"/>
                    <a:pt x="283" y="374"/>
                  </a:cubicBezTo>
                  <a:cubicBezTo>
                    <a:pt x="283" y="374"/>
                    <a:pt x="283" y="374"/>
                    <a:pt x="288" y="372"/>
                  </a:cubicBezTo>
                  <a:cubicBezTo>
                    <a:pt x="288" y="372"/>
                    <a:pt x="288" y="372"/>
                    <a:pt x="293" y="377"/>
                  </a:cubicBezTo>
                  <a:cubicBezTo>
                    <a:pt x="293" y="377"/>
                    <a:pt x="293" y="377"/>
                    <a:pt x="297" y="384"/>
                  </a:cubicBezTo>
                  <a:cubicBezTo>
                    <a:pt x="297" y="384"/>
                    <a:pt x="297" y="384"/>
                    <a:pt x="298" y="389"/>
                  </a:cubicBezTo>
                  <a:cubicBezTo>
                    <a:pt x="298" y="389"/>
                    <a:pt x="298" y="389"/>
                    <a:pt x="298" y="392"/>
                  </a:cubicBezTo>
                  <a:cubicBezTo>
                    <a:pt x="298" y="392"/>
                    <a:pt x="298" y="392"/>
                    <a:pt x="291" y="396"/>
                  </a:cubicBezTo>
                  <a:cubicBezTo>
                    <a:pt x="291" y="396"/>
                    <a:pt x="291" y="396"/>
                    <a:pt x="292" y="399"/>
                  </a:cubicBezTo>
                  <a:cubicBezTo>
                    <a:pt x="292" y="399"/>
                    <a:pt x="292" y="399"/>
                    <a:pt x="299" y="400"/>
                  </a:cubicBezTo>
                  <a:cubicBezTo>
                    <a:pt x="299" y="400"/>
                    <a:pt x="299" y="400"/>
                    <a:pt x="303" y="404"/>
                  </a:cubicBezTo>
                  <a:cubicBezTo>
                    <a:pt x="303" y="404"/>
                    <a:pt x="303" y="404"/>
                    <a:pt x="309" y="402"/>
                  </a:cubicBezTo>
                  <a:cubicBezTo>
                    <a:pt x="309" y="402"/>
                    <a:pt x="309" y="402"/>
                    <a:pt x="314" y="404"/>
                  </a:cubicBezTo>
                  <a:cubicBezTo>
                    <a:pt x="314" y="404"/>
                    <a:pt x="314" y="404"/>
                    <a:pt x="319" y="401"/>
                  </a:cubicBezTo>
                  <a:cubicBezTo>
                    <a:pt x="319" y="401"/>
                    <a:pt x="319" y="401"/>
                    <a:pt x="321" y="404"/>
                  </a:cubicBezTo>
                  <a:cubicBezTo>
                    <a:pt x="321" y="404"/>
                    <a:pt x="321" y="404"/>
                    <a:pt x="318" y="408"/>
                  </a:cubicBezTo>
                  <a:cubicBezTo>
                    <a:pt x="318" y="408"/>
                    <a:pt x="318" y="408"/>
                    <a:pt x="324" y="407"/>
                  </a:cubicBezTo>
                  <a:cubicBezTo>
                    <a:pt x="324" y="407"/>
                    <a:pt x="324" y="407"/>
                    <a:pt x="326" y="408"/>
                  </a:cubicBezTo>
                  <a:cubicBezTo>
                    <a:pt x="326" y="408"/>
                    <a:pt x="326" y="408"/>
                    <a:pt x="324" y="425"/>
                  </a:cubicBezTo>
                  <a:cubicBezTo>
                    <a:pt x="324" y="425"/>
                    <a:pt x="324" y="425"/>
                    <a:pt x="324" y="432"/>
                  </a:cubicBezTo>
                  <a:cubicBezTo>
                    <a:pt x="324" y="432"/>
                    <a:pt x="324" y="432"/>
                    <a:pt x="328" y="433"/>
                  </a:cubicBezTo>
                  <a:cubicBezTo>
                    <a:pt x="328" y="433"/>
                    <a:pt x="328" y="433"/>
                    <a:pt x="330" y="431"/>
                  </a:cubicBezTo>
                  <a:cubicBezTo>
                    <a:pt x="330" y="431"/>
                    <a:pt x="330" y="431"/>
                    <a:pt x="331" y="428"/>
                  </a:cubicBezTo>
                  <a:cubicBezTo>
                    <a:pt x="331" y="428"/>
                    <a:pt x="331" y="428"/>
                    <a:pt x="334" y="429"/>
                  </a:cubicBezTo>
                  <a:cubicBezTo>
                    <a:pt x="334" y="429"/>
                    <a:pt x="334" y="429"/>
                    <a:pt x="336" y="433"/>
                  </a:cubicBezTo>
                  <a:cubicBezTo>
                    <a:pt x="336" y="433"/>
                    <a:pt x="336" y="433"/>
                    <a:pt x="336" y="443"/>
                  </a:cubicBezTo>
                  <a:cubicBezTo>
                    <a:pt x="336" y="443"/>
                    <a:pt x="336" y="443"/>
                    <a:pt x="335" y="448"/>
                  </a:cubicBezTo>
                  <a:cubicBezTo>
                    <a:pt x="335" y="448"/>
                    <a:pt x="335" y="448"/>
                    <a:pt x="339" y="450"/>
                  </a:cubicBezTo>
                  <a:cubicBezTo>
                    <a:pt x="339" y="450"/>
                    <a:pt x="339" y="450"/>
                    <a:pt x="344" y="450"/>
                  </a:cubicBezTo>
                  <a:cubicBezTo>
                    <a:pt x="344" y="450"/>
                    <a:pt x="344" y="450"/>
                    <a:pt x="348" y="452"/>
                  </a:cubicBezTo>
                  <a:cubicBezTo>
                    <a:pt x="348" y="452"/>
                    <a:pt x="348" y="452"/>
                    <a:pt x="353" y="456"/>
                  </a:cubicBezTo>
                  <a:cubicBezTo>
                    <a:pt x="353" y="456"/>
                    <a:pt x="353" y="456"/>
                    <a:pt x="357" y="457"/>
                  </a:cubicBezTo>
                  <a:cubicBezTo>
                    <a:pt x="357" y="457"/>
                    <a:pt x="357" y="457"/>
                    <a:pt x="356" y="467"/>
                  </a:cubicBezTo>
                  <a:cubicBezTo>
                    <a:pt x="356" y="467"/>
                    <a:pt x="356" y="467"/>
                    <a:pt x="356" y="472"/>
                  </a:cubicBezTo>
                  <a:cubicBezTo>
                    <a:pt x="356" y="472"/>
                    <a:pt x="356" y="472"/>
                    <a:pt x="352" y="473"/>
                  </a:cubicBezTo>
                  <a:cubicBezTo>
                    <a:pt x="352" y="473"/>
                    <a:pt x="352" y="473"/>
                    <a:pt x="354" y="478"/>
                  </a:cubicBezTo>
                  <a:cubicBezTo>
                    <a:pt x="354" y="478"/>
                    <a:pt x="354" y="478"/>
                    <a:pt x="351" y="482"/>
                  </a:cubicBezTo>
                  <a:cubicBezTo>
                    <a:pt x="351" y="482"/>
                    <a:pt x="351" y="482"/>
                    <a:pt x="353" y="483"/>
                  </a:cubicBezTo>
                  <a:cubicBezTo>
                    <a:pt x="353" y="483"/>
                    <a:pt x="353" y="483"/>
                    <a:pt x="356" y="482"/>
                  </a:cubicBezTo>
                  <a:cubicBezTo>
                    <a:pt x="356" y="482"/>
                    <a:pt x="356" y="482"/>
                    <a:pt x="361" y="485"/>
                  </a:cubicBezTo>
                  <a:cubicBezTo>
                    <a:pt x="361" y="485"/>
                    <a:pt x="361" y="485"/>
                    <a:pt x="364" y="483"/>
                  </a:cubicBezTo>
                  <a:cubicBezTo>
                    <a:pt x="364" y="483"/>
                    <a:pt x="364" y="483"/>
                    <a:pt x="369" y="485"/>
                  </a:cubicBezTo>
                  <a:cubicBezTo>
                    <a:pt x="369" y="485"/>
                    <a:pt x="369" y="485"/>
                    <a:pt x="372" y="485"/>
                  </a:cubicBezTo>
                  <a:cubicBezTo>
                    <a:pt x="372" y="485"/>
                    <a:pt x="372" y="485"/>
                    <a:pt x="377" y="489"/>
                  </a:cubicBezTo>
                  <a:cubicBezTo>
                    <a:pt x="377" y="489"/>
                    <a:pt x="377" y="489"/>
                    <a:pt x="381" y="492"/>
                  </a:cubicBezTo>
                  <a:cubicBezTo>
                    <a:pt x="381" y="492"/>
                    <a:pt x="381" y="492"/>
                    <a:pt x="383" y="496"/>
                  </a:cubicBezTo>
                  <a:cubicBezTo>
                    <a:pt x="383" y="496"/>
                    <a:pt x="383" y="496"/>
                    <a:pt x="385" y="499"/>
                  </a:cubicBezTo>
                  <a:cubicBezTo>
                    <a:pt x="385" y="499"/>
                    <a:pt x="385" y="499"/>
                    <a:pt x="390" y="496"/>
                  </a:cubicBezTo>
                  <a:cubicBezTo>
                    <a:pt x="390" y="496"/>
                    <a:pt x="390" y="496"/>
                    <a:pt x="394" y="494"/>
                  </a:cubicBezTo>
                  <a:cubicBezTo>
                    <a:pt x="394" y="494"/>
                    <a:pt x="394" y="494"/>
                    <a:pt x="398" y="496"/>
                  </a:cubicBezTo>
                  <a:cubicBezTo>
                    <a:pt x="398" y="496"/>
                    <a:pt x="398" y="496"/>
                    <a:pt x="399" y="501"/>
                  </a:cubicBezTo>
                  <a:cubicBezTo>
                    <a:pt x="399" y="501"/>
                    <a:pt x="399" y="501"/>
                    <a:pt x="395" y="505"/>
                  </a:cubicBezTo>
                  <a:cubicBezTo>
                    <a:pt x="395" y="505"/>
                    <a:pt x="395" y="505"/>
                    <a:pt x="395" y="509"/>
                  </a:cubicBezTo>
                  <a:cubicBezTo>
                    <a:pt x="395" y="509"/>
                    <a:pt x="395" y="509"/>
                    <a:pt x="392" y="513"/>
                  </a:cubicBezTo>
                  <a:cubicBezTo>
                    <a:pt x="392" y="513"/>
                    <a:pt x="392" y="513"/>
                    <a:pt x="392" y="516"/>
                  </a:cubicBezTo>
                  <a:cubicBezTo>
                    <a:pt x="392" y="516"/>
                    <a:pt x="392" y="516"/>
                    <a:pt x="386" y="519"/>
                  </a:cubicBezTo>
                  <a:cubicBezTo>
                    <a:pt x="386" y="519"/>
                    <a:pt x="386" y="519"/>
                    <a:pt x="384" y="528"/>
                  </a:cubicBezTo>
                  <a:cubicBezTo>
                    <a:pt x="384" y="528"/>
                    <a:pt x="384" y="528"/>
                    <a:pt x="379" y="531"/>
                  </a:cubicBezTo>
                  <a:cubicBezTo>
                    <a:pt x="379" y="531"/>
                    <a:pt x="379" y="531"/>
                    <a:pt x="376" y="535"/>
                  </a:cubicBezTo>
                  <a:cubicBezTo>
                    <a:pt x="376" y="535"/>
                    <a:pt x="376" y="535"/>
                    <a:pt x="376" y="542"/>
                  </a:cubicBezTo>
                  <a:cubicBezTo>
                    <a:pt x="432" y="535"/>
                    <a:pt x="432" y="535"/>
                    <a:pt x="432" y="535"/>
                  </a:cubicBezTo>
                  <a:cubicBezTo>
                    <a:pt x="453" y="535"/>
                    <a:pt x="453" y="535"/>
                    <a:pt x="453" y="535"/>
                  </a:cubicBezTo>
                  <a:cubicBezTo>
                    <a:pt x="453" y="492"/>
                    <a:pt x="453" y="492"/>
                    <a:pt x="453" y="492"/>
                  </a:cubicBezTo>
                  <a:cubicBezTo>
                    <a:pt x="442" y="481"/>
                    <a:pt x="442" y="481"/>
                    <a:pt x="442" y="481"/>
                  </a:cubicBezTo>
                  <a:cubicBezTo>
                    <a:pt x="442" y="470"/>
                    <a:pt x="442" y="470"/>
                    <a:pt x="442" y="470"/>
                  </a:cubicBezTo>
                  <a:cubicBezTo>
                    <a:pt x="486" y="470"/>
                    <a:pt x="486" y="470"/>
                    <a:pt x="486" y="470"/>
                  </a:cubicBezTo>
                  <a:cubicBezTo>
                    <a:pt x="496" y="460"/>
                    <a:pt x="496" y="460"/>
                    <a:pt x="496" y="460"/>
                  </a:cubicBezTo>
                  <a:cubicBezTo>
                    <a:pt x="496" y="417"/>
                    <a:pt x="496" y="417"/>
                    <a:pt x="496" y="417"/>
                  </a:cubicBezTo>
                  <a:lnTo>
                    <a:pt x="486" y="40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47" name="Senegal" descr="© INSCALE GmbH, 05.05.2010&#10;http://www.presentationload.com/">
              <a:extLst>
                <a:ext uri="{FF2B5EF4-FFF2-40B4-BE49-F238E27FC236}">
                  <a16:creationId xmlns:a16="http://schemas.microsoft.com/office/drawing/2014/main" id="{23E28725-7E68-05EB-A9B2-A3D248C0B7F4}"/>
                </a:ext>
              </a:extLst>
            </p:cNvPr>
            <p:cNvSpPr>
              <a:spLocks/>
            </p:cNvSpPr>
            <p:nvPr/>
          </p:nvSpPr>
          <p:spPr bwMode="gray">
            <a:xfrm>
              <a:off x="3801057" y="2704094"/>
              <a:ext cx="157132" cy="139343"/>
            </a:xfrm>
            <a:custGeom>
              <a:avLst/>
              <a:gdLst>
                <a:gd name="T0" fmla="*/ 2147483647 w 414"/>
                <a:gd name="T1" fmla="*/ 2147483647 h 366"/>
                <a:gd name="T2" fmla="*/ 2147483647 w 414"/>
                <a:gd name="T3" fmla="*/ 2147483647 h 366"/>
                <a:gd name="T4" fmla="*/ 2147483647 w 414"/>
                <a:gd name="T5" fmla="*/ 2147483647 h 366"/>
                <a:gd name="T6" fmla="*/ 2147483647 w 414"/>
                <a:gd name="T7" fmla="*/ 2147483647 h 366"/>
                <a:gd name="T8" fmla="*/ 2147483647 w 414"/>
                <a:gd name="T9" fmla="*/ 2147483647 h 366"/>
                <a:gd name="T10" fmla="*/ 2147483647 w 414"/>
                <a:gd name="T11" fmla="*/ 2147483647 h 366"/>
                <a:gd name="T12" fmla="*/ 2147483647 w 414"/>
                <a:gd name="T13" fmla="*/ 2147483647 h 366"/>
                <a:gd name="T14" fmla="*/ 2147483647 w 414"/>
                <a:gd name="T15" fmla="*/ 2147483647 h 366"/>
                <a:gd name="T16" fmla="*/ 2147483647 w 414"/>
                <a:gd name="T17" fmla="*/ 2147483647 h 366"/>
                <a:gd name="T18" fmla="*/ 2147483647 w 414"/>
                <a:gd name="T19" fmla="*/ 2147483647 h 366"/>
                <a:gd name="T20" fmla="*/ 2147483647 w 414"/>
                <a:gd name="T21" fmla="*/ 2147483647 h 366"/>
                <a:gd name="T22" fmla="*/ 2147483647 w 414"/>
                <a:gd name="T23" fmla="*/ 2147483647 h 366"/>
                <a:gd name="T24" fmla="*/ 2147483647 w 414"/>
                <a:gd name="T25" fmla="*/ 2147483647 h 366"/>
                <a:gd name="T26" fmla="*/ 2147483647 w 414"/>
                <a:gd name="T27" fmla="*/ 2147483647 h 366"/>
                <a:gd name="T28" fmla="*/ 2147483647 w 414"/>
                <a:gd name="T29" fmla="*/ 0 h 366"/>
                <a:gd name="T30" fmla="*/ 2147483647 w 414"/>
                <a:gd name="T31" fmla="*/ 2147483647 h 366"/>
                <a:gd name="T32" fmla="*/ 2147483647 w 414"/>
                <a:gd name="T33" fmla="*/ 2147483647 h 366"/>
                <a:gd name="T34" fmla="*/ 2147483647 w 414"/>
                <a:gd name="T35" fmla="*/ 2147483647 h 366"/>
                <a:gd name="T36" fmla="*/ 2147483647 w 414"/>
                <a:gd name="T37" fmla="*/ 2147483647 h 366"/>
                <a:gd name="T38" fmla="*/ 2147483647 w 414"/>
                <a:gd name="T39" fmla="*/ 2147483647 h 366"/>
                <a:gd name="T40" fmla="*/ 2147483647 w 414"/>
                <a:gd name="T41" fmla="*/ 2147483647 h 366"/>
                <a:gd name="T42" fmla="*/ 0 w 414"/>
                <a:gd name="T43" fmla="*/ 2147483647 h 366"/>
                <a:gd name="T44" fmla="*/ 2147483647 w 414"/>
                <a:gd name="T45" fmla="*/ 2147483647 h 366"/>
                <a:gd name="T46" fmla="*/ 2147483647 w 414"/>
                <a:gd name="T47" fmla="*/ 2147483647 h 366"/>
                <a:gd name="T48" fmla="*/ 2147483647 w 414"/>
                <a:gd name="T49" fmla="*/ 2147483647 h 366"/>
                <a:gd name="T50" fmla="*/ 2147483647 w 414"/>
                <a:gd name="T51" fmla="*/ 2147483647 h 366"/>
                <a:gd name="T52" fmla="*/ 2147483647 w 414"/>
                <a:gd name="T53" fmla="*/ 2147483647 h 366"/>
                <a:gd name="T54" fmla="*/ 2147483647 w 414"/>
                <a:gd name="T55" fmla="*/ 2147483647 h 366"/>
                <a:gd name="T56" fmla="*/ 2147483647 w 414"/>
                <a:gd name="T57" fmla="*/ 2147483647 h 366"/>
                <a:gd name="T58" fmla="*/ 2147483647 w 414"/>
                <a:gd name="T59" fmla="*/ 2147483647 h 366"/>
                <a:gd name="T60" fmla="*/ 2147483647 w 414"/>
                <a:gd name="T61" fmla="*/ 2147483647 h 366"/>
                <a:gd name="T62" fmla="*/ 2147483647 w 414"/>
                <a:gd name="T63" fmla="*/ 2147483647 h 366"/>
                <a:gd name="T64" fmla="*/ 2147483647 w 414"/>
                <a:gd name="T65" fmla="*/ 2147483647 h 366"/>
                <a:gd name="T66" fmla="*/ 2147483647 w 414"/>
                <a:gd name="T67" fmla="*/ 2147483647 h 366"/>
                <a:gd name="T68" fmla="*/ 2147483647 w 414"/>
                <a:gd name="T69" fmla="*/ 2147483647 h 366"/>
                <a:gd name="T70" fmla="*/ 2147483647 w 414"/>
                <a:gd name="T71" fmla="*/ 2147483647 h 366"/>
                <a:gd name="T72" fmla="*/ 2147483647 w 414"/>
                <a:gd name="T73" fmla="*/ 2147483647 h 366"/>
                <a:gd name="T74" fmla="*/ 2147483647 w 414"/>
                <a:gd name="T75" fmla="*/ 2147483647 h 366"/>
                <a:gd name="T76" fmla="*/ 2147483647 w 414"/>
                <a:gd name="T77" fmla="*/ 2147483647 h 366"/>
                <a:gd name="T78" fmla="*/ 2147483647 w 414"/>
                <a:gd name="T79" fmla="*/ 2147483647 h 366"/>
                <a:gd name="T80" fmla="*/ 2147483647 w 414"/>
                <a:gd name="T81" fmla="*/ 2147483647 h 366"/>
                <a:gd name="T82" fmla="*/ 2147483647 w 414"/>
                <a:gd name="T83" fmla="*/ 2147483647 h 366"/>
                <a:gd name="T84" fmla="*/ 2147483647 w 414"/>
                <a:gd name="T85" fmla="*/ 2147483647 h 366"/>
                <a:gd name="T86" fmla="*/ 2147483647 w 414"/>
                <a:gd name="T87" fmla="*/ 2147483647 h 366"/>
                <a:gd name="T88" fmla="*/ 2147483647 w 414"/>
                <a:gd name="T89" fmla="*/ 2147483647 h 366"/>
                <a:gd name="T90" fmla="*/ 2147483647 w 414"/>
                <a:gd name="T91" fmla="*/ 2147483647 h 366"/>
                <a:gd name="T92" fmla="*/ 2147483647 w 414"/>
                <a:gd name="T93" fmla="*/ 2147483647 h 366"/>
                <a:gd name="T94" fmla="*/ 2147483647 w 414"/>
                <a:gd name="T95" fmla="*/ 2147483647 h 366"/>
                <a:gd name="T96" fmla="*/ 2147483647 w 414"/>
                <a:gd name="T97" fmla="*/ 2147483647 h 366"/>
                <a:gd name="T98" fmla="*/ 2147483647 w 414"/>
                <a:gd name="T99" fmla="*/ 2147483647 h 366"/>
                <a:gd name="T100" fmla="*/ 2147483647 w 414"/>
                <a:gd name="T101" fmla="*/ 2147483647 h 366"/>
                <a:gd name="T102" fmla="*/ 2147483647 w 414"/>
                <a:gd name="T103" fmla="*/ 2147483647 h 366"/>
                <a:gd name="T104" fmla="*/ 2147483647 w 414"/>
                <a:gd name="T105" fmla="*/ 2147483647 h 3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14"/>
                <a:gd name="T160" fmla="*/ 0 h 366"/>
                <a:gd name="T161" fmla="*/ 414 w 414"/>
                <a:gd name="T162" fmla="*/ 366 h 3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14" h="366">
                  <a:moveTo>
                    <a:pt x="402" y="270"/>
                  </a:moveTo>
                  <a:lnTo>
                    <a:pt x="396" y="270"/>
                  </a:lnTo>
                  <a:lnTo>
                    <a:pt x="396" y="276"/>
                  </a:lnTo>
                  <a:lnTo>
                    <a:pt x="384" y="276"/>
                  </a:lnTo>
                  <a:lnTo>
                    <a:pt x="378" y="270"/>
                  </a:lnTo>
                  <a:lnTo>
                    <a:pt x="378" y="246"/>
                  </a:lnTo>
                  <a:lnTo>
                    <a:pt x="384" y="240"/>
                  </a:lnTo>
                  <a:lnTo>
                    <a:pt x="384" y="222"/>
                  </a:lnTo>
                  <a:lnTo>
                    <a:pt x="372" y="210"/>
                  </a:lnTo>
                  <a:lnTo>
                    <a:pt x="372" y="204"/>
                  </a:lnTo>
                  <a:lnTo>
                    <a:pt x="360" y="186"/>
                  </a:lnTo>
                  <a:lnTo>
                    <a:pt x="360" y="162"/>
                  </a:lnTo>
                  <a:lnTo>
                    <a:pt x="348" y="138"/>
                  </a:lnTo>
                  <a:lnTo>
                    <a:pt x="318" y="132"/>
                  </a:lnTo>
                  <a:lnTo>
                    <a:pt x="318" y="108"/>
                  </a:lnTo>
                  <a:lnTo>
                    <a:pt x="312" y="102"/>
                  </a:lnTo>
                  <a:lnTo>
                    <a:pt x="294" y="102"/>
                  </a:lnTo>
                  <a:lnTo>
                    <a:pt x="294" y="72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64" y="48"/>
                  </a:lnTo>
                  <a:lnTo>
                    <a:pt x="252" y="54"/>
                  </a:lnTo>
                  <a:lnTo>
                    <a:pt x="246" y="42"/>
                  </a:lnTo>
                  <a:lnTo>
                    <a:pt x="234" y="30"/>
                  </a:lnTo>
                  <a:lnTo>
                    <a:pt x="228" y="18"/>
                  </a:lnTo>
                  <a:lnTo>
                    <a:pt x="222" y="18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2" y="0"/>
                  </a:lnTo>
                  <a:lnTo>
                    <a:pt x="162" y="18"/>
                  </a:lnTo>
                  <a:lnTo>
                    <a:pt x="132" y="12"/>
                  </a:lnTo>
                  <a:lnTo>
                    <a:pt x="120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102" y="12"/>
                  </a:lnTo>
                  <a:lnTo>
                    <a:pt x="90" y="18"/>
                  </a:lnTo>
                  <a:lnTo>
                    <a:pt x="84" y="24"/>
                  </a:lnTo>
                  <a:lnTo>
                    <a:pt x="66" y="60"/>
                  </a:lnTo>
                  <a:lnTo>
                    <a:pt x="60" y="66"/>
                  </a:lnTo>
                  <a:lnTo>
                    <a:pt x="60" y="90"/>
                  </a:lnTo>
                  <a:lnTo>
                    <a:pt x="48" y="96"/>
                  </a:lnTo>
                  <a:lnTo>
                    <a:pt x="30" y="132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18" y="174"/>
                  </a:lnTo>
                  <a:lnTo>
                    <a:pt x="24" y="186"/>
                  </a:lnTo>
                  <a:lnTo>
                    <a:pt x="24" y="204"/>
                  </a:lnTo>
                  <a:lnTo>
                    <a:pt x="42" y="222"/>
                  </a:lnTo>
                  <a:lnTo>
                    <a:pt x="42" y="246"/>
                  </a:lnTo>
                  <a:lnTo>
                    <a:pt x="48" y="252"/>
                  </a:lnTo>
                  <a:lnTo>
                    <a:pt x="126" y="252"/>
                  </a:lnTo>
                  <a:lnTo>
                    <a:pt x="126" y="240"/>
                  </a:lnTo>
                  <a:lnTo>
                    <a:pt x="180" y="240"/>
                  </a:lnTo>
                  <a:lnTo>
                    <a:pt x="180" y="252"/>
                  </a:lnTo>
                  <a:lnTo>
                    <a:pt x="192" y="246"/>
                  </a:lnTo>
                  <a:lnTo>
                    <a:pt x="198" y="252"/>
                  </a:lnTo>
                  <a:lnTo>
                    <a:pt x="204" y="264"/>
                  </a:lnTo>
                  <a:lnTo>
                    <a:pt x="216" y="264"/>
                  </a:lnTo>
                  <a:lnTo>
                    <a:pt x="222" y="258"/>
                  </a:lnTo>
                  <a:lnTo>
                    <a:pt x="246" y="258"/>
                  </a:lnTo>
                  <a:lnTo>
                    <a:pt x="252" y="264"/>
                  </a:lnTo>
                  <a:lnTo>
                    <a:pt x="252" y="270"/>
                  </a:lnTo>
                  <a:lnTo>
                    <a:pt x="246" y="276"/>
                  </a:lnTo>
                  <a:lnTo>
                    <a:pt x="234" y="282"/>
                  </a:lnTo>
                  <a:lnTo>
                    <a:pt x="228" y="288"/>
                  </a:lnTo>
                  <a:lnTo>
                    <a:pt x="204" y="288"/>
                  </a:lnTo>
                  <a:lnTo>
                    <a:pt x="186" y="282"/>
                  </a:lnTo>
                  <a:lnTo>
                    <a:pt x="180" y="270"/>
                  </a:lnTo>
                  <a:lnTo>
                    <a:pt x="168" y="264"/>
                  </a:lnTo>
                  <a:lnTo>
                    <a:pt x="162" y="258"/>
                  </a:lnTo>
                  <a:lnTo>
                    <a:pt x="156" y="264"/>
                  </a:lnTo>
                  <a:lnTo>
                    <a:pt x="150" y="276"/>
                  </a:lnTo>
                  <a:lnTo>
                    <a:pt x="126" y="276"/>
                  </a:lnTo>
                  <a:lnTo>
                    <a:pt x="120" y="282"/>
                  </a:lnTo>
                  <a:lnTo>
                    <a:pt x="108" y="282"/>
                  </a:lnTo>
                  <a:lnTo>
                    <a:pt x="108" y="294"/>
                  </a:lnTo>
                  <a:lnTo>
                    <a:pt x="36" y="294"/>
                  </a:lnTo>
                  <a:lnTo>
                    <a:pt x="36" y="318"/>
                  </a:lnTo>
                  <a:lnTo>
                    <a:pt x="30" y="324"/>
                  </a:lnTo>
                  <a:lnTo>
                    <a:pt x="30" y="336"/>
                  </a:lnTo>
                  <a:lnTo>
                    <a:pt x="36" y="342"/>
                  </a:lnTo>
                  <a:lnTo>
                    <a:pt x="42" y="354"/>
                  </a:lnTo>
                  <a:lnTo>
                    <a:pt x="48" y="360"/>
                  </a:lnTo>
                  <a:lnTo>
                    <a:pt x="60" y="366"/>
                  </a:lnTo>
                  <a:lnTo>
                    <a:pt x="66" y="366"/>
                  </a:lnTo>
                  <a:lnTo>
                    <a:pt x="72" y="360"/>
                  </a:lnTo>
                  <a:lnTo>
                    <a:pt x="78" y="360"/>
                  </a:lnTo>
                  <a:lnTo>
                    <a:pt x="90" y="348"/>
                  </a:lnTo>
                  <a:lnTo>
                    <a:pt x="126" y="348"/>
                  </a:lnTo>
                  <a:lnTo>
                    <a:pt x="156" y="324"/>
                  </a:lnTo>
                  <a:lnTo>
                    <a:pt x="294" y="330"/>
                  </a:lnTo>
                  <a:lnTo>
                    <a:pt x="294" y="336"/>
                  </a:lnTo>
                  <a:lnTo>
                    <a:pt x="300" y="348"/>
                  </a:lnTo>
                  <a:lnTo>
                    <a:pt x="318" y="348"/>
                  </a:lnTo>
                  <a:lnTo>
                    <a:pt x="324" y="342"/>
                  </a:lnTo>
                  <a:lnTo>
                    <a:pt x="330" y="348"/>
                  </a:lnTo>
                  <a:lnTo>
                    <a:pt x="336" y="360"/>
                  </a:lnTo>
                  <a:lnTo>
                    <a:pt x="342" y="366"/>
                  </a:lnTo>
                  <a:lnTo>
                    <a:pt x="354" y="366"/>
                  </a:lnTo>
                  <a:lnTo>
                    <a:pt x="366" y="360"/>
                  </a:lnTo>
                  <a:lnTo>
                    <a:pt x="372" y="354"/>
                  </a:lnTo>
                  <a:lnTo>
                    <a:pt x="414" y="354"/>
                  </a:lnTo>
                  <a:lnTo>
                    <a:pt x="414" y="288"/>
                  </a:lnTo>
                  <a:lnTo>
                    <a:pt x="408" y="276"/>
                  </a:lnTo>
                  <a:lnTo>
                    <a:pt x="402" y="27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48" name="Saudi Arabia" descr="© INSCALE GmbH, 05.05.2010&#10;http://www.presentationload.com/">
              <a:extLst>
                <a:ext uri="{FF2B5EF4-FFF2-40B4-BE49-F238E27FC236}">
                  <a16:creationId xmlns:a16="http://schemas.microsoft.com/office/drawing/2014/main" id="{B03D7AE1-95B2-171A-B169-BE5A0BCDB8DD}"/>
                </a:ext>
              </a:extLst>
            </p:cNvPr>
            <p:cNvSpPr>
              <a:spLocks/>
            </p:cNvSpPr>
            <p:nvPr/>
          </p:nvSpPr>
          <p:spPr bwMode="gray">
            <a:xfrm>
              <a:off x="5148533" y="2235663"/>
              <a:ext cx="563301" cy="483255"/>
            </a:xfrm>
            <a:custGeom>
              <a:avLst/>
              <a:gdLst>
                <a:gd name="T0" fmla="*/ 2147483647 w 1488"/>
                <a:gd name="T1" fmla="*/ 2147483647 h 1278"/>
                <a:gd name="T2" fmla="*/ 2147483647 w 1488"/>
                <a:gd name="T3" fmla="*/ 2147483647 h 1278"/>
                <a:gd name="T4" fmla="*/ 2147483647 w 1488"/>
                <a:gd name="T5" fmla="*/ 2147483647 h 1278"/>
                <a:gd name="T6" fmla="*/ 2147483647 w 1488"/>
                <a:gd name="T7" fmla="*/ 2147483647 h 1278"/>
                <a:gd name="T8" fmla="*/ 2147483647 w 1488"/>
                <a:gd name="T9" fmla="*/ 2147483647 h 1278"/>
                <a:gd name="T10" fmla="*/ 2147483647 w 1488"/>
                <a:gd name="T11" fmla="*/ 2147483647 h 1278"/>
                <a:gd name="T12" fmla="*/ 2147483647 w 1488"/>
                <a:gd name="T13" fmla="*/ 2147483647 h 1278"/>
                <a:gd name="T14" fmla="*/ 2147483647 w 1488"/>
                <a:gd name="T15" fmla="*/ 2147483647 h 1278"/>
                <a:gd name="T16" fmla="*/ 2147483647 w 1488"/>
                <a:gd name="T17" fmla="*/ 2147483647 h 1278"/>
                <a:gd name="T18" fmla="*/ 2147483647 w 1488"/>
                <a:gd name="T19" fmla="*/ 2147483647 h 1278"/>
                <a:gd name="T20" fmla="*/ 2147483647 w 1488"/>
                <a:gd name="T21" fmla="*/ 2147483647 h 1278"/>
                <a:gd name="T22" fmla="*/ 2147483647 w 1488"/>
                <a:gd name="T23" fmla="*/ 2147483647 h 1278"/>
                <a:gd name="T24" fmla="*/ 2147483647 w 1488"/>
                <a:gd name="T25" fmla="*/ 2147483647 h 1278"/>
                <a:gd name="T26" fmla="*/ 2147483647 w 1488"/>
                <a:gd name="T27" fmla="*/ 2147483647 h 1278"/>
                <a:gd name="T28" fmla="*/ 2147483647 w 1488"/>
                <a:gd name="T29" fmla="*/ 2147483647 h 1278"/>
                <a:gd name="T30" fmla="*/ 2147483647 w 1488"/>
                <a:gd name="T31" fmla="*/ 2147483647 h 1278"/>
                <a:gd name="T32" fmla="*/ 2147483647 w 1488"/>
                <a:gd name="T33" fmla="*/ 2147483647 h 1278"/>
                <a:gd name="T34" fmla="*/ 2147483647 w 1488"/>
                <a:gd name="T35" fmla="*/ 2147483647 h 1278"/>
                <a:gd name="T36" fmla="*/ 2147483647 w 1488"/>
                <a:gd name="T37" fmla="*/ 2147483647 h 1278"/>
                <a:gd name="T38" fmla="*/ 2147483647 w 1488"/>
                <a:gd name="T39" fmla="*/ 0 h 1278"/>
                <a:gd name="T40" fmla="*/ 2147483647 w 1488"/>
                <a:gd name="T41" fmla="*/ 2147483647 h 1278"/>
                <a:gd name="T42" fmla="*/ 2147483647 w 1488"/>
                <a:gd name="T43" fmla="*/ 2147483647 h 1278"/>
                <a:gd name="T44" fmla="*/ 2147483647 w 1488"/>
                <a:gd name="T45" fmla="*/ 2147483647 h 1278"/>
                <a:gd name="T46" fmla="*/ 2147483647 w 1488"/>
                <a:gd name="T47" fmla="*/ 2147483647 h 1278"/>
                <a:gd name="T48" fmla="*/ 2147483647 w 1488"/>
                <a:gd name="T49" fmla="*/ 2147483647 h 1278"/>
                <a:gd name="T50" fmla="*/ 2147483647 w 1488"/>
                <a:gd name="T51" fmla="*/ 2147483647 h 1278"/>
                <a:gd name="T52" fmla="*/ 2147483647 w 1488"/>
                <a:gd name="T53" fmla="*/ 2147483647 h 1278"/>
                <a:gd name="T54" fmla="*/ 2147483647 w 1488"/>
                <a:gd name="T55" fmla="*/ 2147483647 h 1278"/>
                <a:gd name="T56" fmla="*/ 2147483647 w 1488"/>
                <a:gd name="T57" fmla="*/ 2147483647 h 1278"/>
                <a:gd name="T58" fmla="*/ 2147483647 w 1488"/>
                <a:gd name="T59" fmla="*/ 2147483647 h 1278"/>
                <a:gd name="T60" fmla="*/ 2147483647 w 1488"/>
                <a:gd name="T61" fmla="*/ 2147483647 h 1278"/>
                <a:gd name="T62" fmla="*/ 0 w 1488"/>
                <a:gd name="T63" fmla="*/ 2147483647 h 1278"/>
                <a:gd name="T64" fmla="*/ 2147483647 w 1488"/>
                <a:gd name="T65" fmla="*/ 2147483647 h 1278"/>
                <a:gd name="T66" fmla="*/ 2147483647 w 1488"/>
                <a:gd name="T67" fmla="*/ 2147483647 h 1278"/>
                <a:gd name="T68" fmla="*/ 2147483647 w 1488"/>
                <a:gd name="T69" fmla="*/ 2147483647 h 1278"/>
                <a:gd name="T70" fmla="*/ 2147483647 w 1488"/>
                <a:gd name="T71" fmla="*/ 2147483647 h 1278"/>
                <a:gd name="T72" fmla="*/ 2147483647 w 1488"/>
                <a:gd name="T73" fmla="*/ 2147483647 h 1278"/>
                <a:gd name="T74" fmla="*/ 2147483647 w 1488"/>
                <a:gd name="T75" fmla="*/ 2147483647 h 1278"/>
                <a:gd name="T76" fmla="*/ 2147483647 w 1488"/>
                <a:gd name="T77" fmla="*/ 2147483647 h 1278"/>
                <a:gd name="T78" fmla="*/ 2147483647 w 1488"/>
                <a:gd name="T79" fmla="*/ 2147483647 h 1278"/>
                <a:gd name="T80" fmla="*/ 2147483647 w 1488"/>
                <a:gd name="T81" fmla="*/ 2147483647 h 1278"/>
                <a:gd name="T82" fmla="*/ 2147483647 w 1488"/>
                <a:gd name="T83" fmla="*/ 2147483647 h 1278"/>
                <a:gd name="T84" fmla="*/ 2147483647 w 1488"/>
                <a:gd name="T85" fmla="*/ 2147483647 h 1278"/>
                <a:gd name="T86" fmla="*/ 2147483647 w 1488"/>
                <a:gd name="T87" fmla="*/ 2147483647 h 1278"/>
                <a:gd name="T88" fmla="*/ 2147483647 w 1488"/>
                <a:gd name="T89" fmla="*/ 2147483647 h 1278"/>
                <a:gd name="T90" fmla="*/ 2147483647 w 1488"/>
                <a:gd name="T91" fmla="*/ 2147483647 h 1278"/>
                <a:gd name="T92" fmla="*/ 2147483647 w 1488"/>
                <a:gd name="T93" fmla="*/ 2147483647 h 1278"/>
                <a:gd name="T94" fmla="*/ 2147483647 w 1488"/>
                <a:gd name="T95" fmla="*/ 2147483647 h 1278"/>
                <a:gd name="T96" fmla="*/ 2147483647 w 1488"/>
                <a:gd name="T97" fmla="*/ 2147483647 h 1278"/>
                <a:gd name="T98" fmla="*/ 2147483647 w 1488"/>
                <a:gd name="T99" fmla="*/ 2147483647 h 1278"/>
                <a:gd name="T100" fmla="*/ 2147483647 w 1488"/>
                <a:gd name="T101" fmla="*/ 2147483647 h 1278"/>
                <a:gd name="T102" fmla="*/ 2147483647 w 1488"/>
                <a:gd name="T103" fmla="*/ 2147483647 h 1278"/>
                <a:gd name="T104" fmla="*/ 2147483647 w 1488"/>
                <a:gd name="T105" fmla="*/ 2147483647 h 1278"/>
                <a:gd name="T106" fmla="*/ 2147483647 w 1488"/>
                <a:gd name="T107" fmla="*/ 2147483647 h 1278"/>
                <a:gd name="T108" fmla="*/ 2147483647 w 1488"/>
                <a:gd name="T109" fmla="*/ 2147483647 h 1278"/>
                <a:gd name="T110" fmla="*/ 2147483647 w 1488"/>
                <a:gd name="T111" fmla="*/ 2147483647 h 1278"/>
                <a:gd name="T112" fmla="*/ 2147483647 w 1488"/>
                <a:gd name="T113" fmla="*/ 2147483647 h 1278"/>
                <a:gd name="T114" fmla="*/ 2147483647 w 1488"/>
                <a:gd name="T115" fmla="*/ 2147483647 h 1278"/>
                <a:gd name="T116" fmla="*/ 2147483647 w 1488"/>
                <a:gd name="T117" fmla="*/ 2147483647 h 12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88"/>
                <a:gd name="T178" fmla="*/ 0 h 1278"/>
                <a:gd name="T179" fmla="*/ 1488 w 1488"/>
                <a:gd name="T180" fmla="*/ 1278 h 12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88" h="1278">
                  <a:moveTo>
                    <a:pt x="1464" y="792"/>
                  </a:moveTo>
                  <a:lnTo>
                    <a:pt x="1464" y="780"/>
                  </a:lnTo>
                  <a:lnTo>
                    <a:pt x="1458" y="774"/>
                  </a:lnTo>
                  <a:lnTo>
                    <a:pt x="1416" y="768"/>
                  </a:lnTo>
                  <a:lnTo>
                    <a:pt x="1320" y="756"/>
                  </a:lnTo>
                  <a:lnTo>
                    <a:pt x="1284" y="750"/>
                  </a:lnTo>
                  <a:lnTo>
                    <a:pt x="1266" y="750"/>
                  </a:lnTo>
                  <a:lnTo>
                    <a:pt x="1260" y="738"/>
                  </a:lnTo>
                  <a:lnTo>
                    <a:pt x="1248" y="732"/>
                  </a:lnTo>
                  <a:lnTo>
                    <a:pt x="1242" y="720"/>
                  </a:lnTo>
                  <a:lnTo>
                    <a:pt x="1218" y="696"/>
                  </a:lnTo>
                  <a:lnTo>
                    <a:pt x="1206" y="672"/>
                  </a:lnTo>
                  <a:lnTo>
                    <a:pt x="1188" y="654"/>
                  </a:lnTo>
                  <a:lnTo>
                    <a:pt x="1188" y="642"/>
                  </a:lnTo>
                  <a:lnTo>
                    <a:pt x="1182" y="636"/>
                  </a:lnTo>
                  <a:lnTo>
                    <a:pt x="1182" y="618"/>
                  </a:lnTo>
                  <a:lnTo>
                    <a:pt x="1176" y="624"/>
                  </a:lnTo>
                  <a:lnTo>
                    <a:pt x="1164" y="612"/>
                  </a:lnTo>
                  <a:lnTo>
                    <a:pt x="1146" y="612"/>
                  </a:lnTo>
                  <a:lnTo>
                    <a:pt x="1140" y="600"/>
                  </a:lnTo>
                  <a:lnTo>
                    <a:pt x="1134" y="594"/>
                  </a:lnTo>
                  <a:lnTo>
                    <a:pt x="1128" y="582"/>
                  </a:lnTo>
                  <a:lnTo>
                    <a:pt x="1122" y="564"/>
                  </a:lnTo>
                  <a:lnTo>
                    <a:pt x="1116" y="552"/>
                  </a:lnTo>
                  <a:lnTo>
                    <a:pt x="1116" y="540"/>
                  </a:lnTo>
                  <a:lnTo>
                    <a:pt x="1110" y="534"/>
                  </a:lnTo>
                  <a:lnTo>
                    <a:pt x="1098" y="528"/>
                  </a:lnTo>
                  <a:lnTo>
                    <a:pt x="1086" y="516"/>
                  </a:lnTo>
                  <a:lnTo>
                    <a:pt x="1074" y="510"/>
                  </a:lnTo>
                  <a:lnTo>
                    <a:pt x="1068" y="498"/>
                  </a:lnTo>
                  <a:lnTo>
                    <a:pt x="1068" y="462"/>
                  </a:lnTo>
                  <a:lnTo>
                    <a:pt x="1062" y="450"/>
                  </a:lnTo>
                  <a:lnTo>
                    <a:pt x="1062" y="438"/>
                  </a:lnTo>
                  <a:lnTo>
                    <a:pt x="1050" y="426"/>
                  </a:lnTo>
                  <a:lnTo>
                    <a:pt x="1002" y="402"/>
                  </a:lnTo>
                  <a:lnTo>
                    <a:pt x="996" y="396"/>
                  </a:lnTo>
                  <a:lnTo>
                    <a:pt x="990" y="384"/>
                  </a:lnTo>
                  <a:lnTo>
                    <a:pt x="990" y="360"/>
                  </a:lnTo>
                  <a:lnTo>
                    <a:pt x="972" y="342"/>
                  </a:lnTo>
                  <a:lnTo>
                    <a:pt x="966" y="330"/>
                  </a:lnTo>
                  <a:lnTo>
                    <a:pt x="960" y="324"/>
                  </a:lnTo>
                  <a:lnTo>
                    <a:pt x="960" y="300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882" y="294"/>
                  </a:lnTo>
                  <a:lnTo>
                    <a:pt x="876" y="288"/>
                  </a:lnTo>
                  <a:lnTo>
                    <a:pt x="876" y="252"/>
                  </a:lnTo>
                  <a:lnTo>
                    <a:pt x="852" y="246"/>
                  </a:lnTo>
                  <a:lnTo>
                    <a:pt x="804" y="246"/>
                  </a:lnTo>
                  <a:lnTo>
                    <a:pt x="750" y="240"/>
                  </a:lnTo>
                  <a:lnTo>
                    <a:pt x="684" y="240"/>
                  </a:lnTo>
                  <a:lnTo>
                    <a:pt x="492" y="96"/>
                  </a:lnTo>
                  <a:lnTo>
                    <a:pt x="480" y="90"/>
                  </a:lnTo>
                  <a:lnTo>
                    <a:pt x="474" y="84"/>
                  </a:lnTo>
                  <a:lnTo>
                    <a:pt x="426" y="60"/>
                  </a:lnTo>
                  <a:lnTo>
                    <a:pt x="414" y="48"/>
                  </a:lnTo>
                  <a:lnTo>
                    <a:pt x="402" y="42"/>
                  </a:lnTo>
                  <a:lnTo>
                    <a:pt x="372" y="12"/>
                  </a:lnTo>
                  <a:lnTo>
                    <a:pt x="306" y="12"/>
                  </a:lnTo>
                  <a:lnTo>
                    <a:pt x="294" y="0"/>
                  </a:lnTo>
                  <a:lnTo>
                    <a:pt x="288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64" y="18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198" y="48"/>
                  </a:lnTo>
                  <a:lnTo>
                    <a:pt x="132" y="48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32" y="60"/>
                  </a:lnTo>
                  <a:lnTo>
                    <a:pt x="144" y="66"/>
                  </a:lnTo>
                  <a:lnTo>
                    <a:pt x="156" y="66"/>
                  </a:lnTo>
                  <a:lnTo>
                    <a:pt x="180" y="90"/>
                  </a:lnTo>
                  <a:lnTo>
                    <a:pt x="192" y="114"/>
                  </a:lnTo>
                  <a:lnTo>
                    <a:pt x="198" y="120"/>
                  </a:lnTo>
                  <a:lnTo>
                    <a:pt x="198" y="132"/>
                  </a:lnTo>
                  <a:lnTo>
                    <a:pt x="192" y="138"/>
                  </a:lnTo>
                  <a:lnTo>
                    <a:pt x="192" y="150"/>
                  </a:lnTo>
                  <a:lnTo>
                    <a:pt x="186" y="156"/>
                  </a:lnTo>
                  <a:lnTo>
                    <a:pt x="180" y="168"/>
                  </a:lnTo>
                  <a:lnTo>
                    <a:pt x="174" y="174"/>
                  </a:lnTo>
                  <a:lnTo>
                    <a:pt x="162" y="180"/>
                  </a:lnTo>
                  <a:lnTo>
                    <a:pt x="150" y="180"/>
                  </a:lnTo>
                  <a:lnTo>
                    <a:pt x="138" y="186"/>
                  </a:lnTo>
                  <a:lnTo>
                    <a:pt x="132" y="186"/>
                  </a:lnTo>
                  <a:lnTo>
                    <a:pt x="120" y="198"/>
                  </a:lnTo>
                  <a:lnTo>
                    <a:pt x="120" y="210"/>
                  </a:lnTo>
                  <a:lnTo>
                    <a:pt x="108" y="234"/>
                  </a:lnTo>
                  <a:lnTo>
                    <a:pt x="96" y="246"/>
                  </a:lnTo>
                  <a:lnTo>
                    <a:pt x="60" y="246"/>
                  </a:lnTo>
                  <a:lnTo>
                    <a:pt x="36" y="234"/>
                  </a:lnTo>
                  <a:lnTo>
                    <a:pt x="6" y="234"/>
                  </a:lnTo>
                  <a:lnTo>
                    <a:pt x="6" y="264"/>
                  </a:lnTo>
                  <a:lnTo>
                    <a:pt x="0" y="306"/>
                  </a:lnTo>
                  <a:lnTo>
                    <a:pt x="0" y="348"/>
                  </a:lnTo>
                  <a:lnTo>
                    <a:pt x="6" y="372"/>
                  </a:lnTo>
                  <a:lnTo>
                    <a:pt x="24" y="378"/>
                  </a:lnTo>
                  <a:lnTo>
                    <a:pt x="36" y="390"/>
                  </a:lnTo>
                  <a:lnTo>
                    <a:pt x="54" y="390"/>
                  </a:lnTo>
                  <a:lnTo>
                    <a:pt x="72" y="408"/>
                  </a:lnTo>
                  <a:lnTo>
                    <a:pt x="90" y="438"/>
                  </a:lnTo>
                  <a:lnTo>
                    <a:pt x="102" y="474"/>
                  </a:lnTo>
                  <a:lnTo>
                    <a:pt x="120" y="504"/>
                  </a:lnTo>
                  <a:lnTo>
                    <a:pt x="132" y="516"/>
                  </a:lnTo>
                  <a:lnTo>
                    <a:pt x="150" y="528"/>
                  </a:lnTo>
                  <a:lnTo>
                    <a:pt x="162" y="540"/>
                  </a:lnTo>
                  <a:lnTo>
                    <a:pt x="174" y="558"/>
                  </a:lnTo>
                  <a:lnTo>
                    <a:pt x="180" y="570"/>
                  </a:lnTo>
                  <a:lnTo>
                    <a:pt x="186" y="594"/>
                  </a:lnTo>
                  <a:lnTo>
                    <a:pt x="192" y="612"/>
                  </a:lnTo>
                  <a:lnTo>
                    <a:pt x="198" y="636"/>
                  </a:lnTo>
                  <a:lnTo>
                    <a:pt x="210" y="648"/>
                  </a:lnTo>
                  <a:lnTo>
                    <a:pt x="234" y="660"/>
                  </a:lnTo>
                  <a:lnTo>
                    <a:pt x="264" y="660"/>
                  </a:lnTo>
                  <a:lnTo>
                    <a:pt x="282" y="666"/>
                  </a:lnTo>
                  <a:lnTo>
                    <a:pt x="294" y="678"/>
                  </a:lnTo>
                  <a:lnTo>
                    <a:pt x="312" y="708"/>
                  </a:lnTo>
                  <a:lnTo>
                    <a:pt x="330" y="756"/>
                  </a:lnTo>
                  <a:lnTo>
                    <a:pt x="336" y="804"/>
                  </a:lnTo>
                  <a:lnTo>
                    <a:pt x="342" y="840"/>
                  </a:lnTo>
                  <a:lnTo>
                    <a:pt x="348" y="870"/>
                  </a:lnTo>
                  <a:lnTo>
                    <a:pt x="366" y="906"/>
                  </a:lnTo>
                  <a:lnTo>
                    <a:pt x="384" y="924"/>
                  </a:lnTo>
                  <a:lnTo>
                    <a:pt x="390" y="936"/>
                  </a:lnTo>
                  <a:lnTo>
                    <a:pt x="414" y="936"/>
                  </a:lnTo>
                  <a:lnTo>
                    <a:pt x="438" y="948"/>
                  </a:lnTo>
                  <a:lnTo>
                    <a:pt x="456" y="972"/>
                  </a:lnTo>
                  <a:lnTo>
                    <a:pt x="480" y="1008"/>
                  </a:lnTo>
                  <a:lnTo>
                    <a:pt x="504" y="1056"/>
                  </a:lnTo>
                  <a:lnTo>
                    <a:pt x="552" y="1128"/>
                  </a:lnTo>
                  <a:lnTo>
                    <a:pt x="582" y="1170"/>
                  </a:lnTo>
                  <a:lnTo>
                    <a:pt x="606" y="1206"/>
                  </a:lnTo>
                  <a:lnTo>
                    <a:pt x="618" y="1236"/>
                  </a:lnTo>
                  <a:lnTo>
                    <a:pt x="618" y="1266"/>
                  </a:lnTo>
                  <a:lnTo>
                    <a:pt x="612" y="1278"/>
                  </a:lnTo>
                  <a:lnTo>
                    <a:pt x="624" y="1266"/>
                  </a:lnTo>
                  <a:lnTo>
                    <a:pt x="630" y="1254"/>
                  </a:lnTo>
                  <a:lnTo>
                    <a:pt x="636" y="1248"/>
                  </a:lnTo>
                  <a:lnTo>
                    <a:pt x="636" y="1200"/>
                  </a:lnTo>
                  <a:lnTo>
                    <a:pt x="642" y="1188"/>
                  </a:lnTo>
                  <a:lnTo>
                    <a:pt x="648" y="1182"/>
                  </a:lnTo>
                  <a:lnTo>
                    <a:pt x="654" y="1182"/>
                  </a:lnTo>
                  <a:lnTo>
                    <a:pt x="672" y="1200"/>
                  </a:lnTo>
                  <a:lnTo>
                    <a:pt x="696" y="1194"/>
                  </a:lnTo>
                  <a:lnTo>
                    <a:pt x="702" y="1188"/>
                  </a:lnTo>
                  <a:lnTo>
                    <a:pt x="792" y="1188"/>
                  </a:lnTo>
                  <a:lnTo>
                    <a:pt x="804" y="1194"/>
                  </a:lnTo>
                  <a:lnTo>
                    <a:pt x="810" y="1200"/>
                  </a:lnTo>
                  <a:lnTo>
                    <a:pt x="888" y="1200"/>
                  </a:lnTo>
                  <a:lnTo>
                    <a:pt x="894" y="1206"/>
                  </a:lnTo>
                  <a:lnTo>
                    <a:pt x="900" y="1218"/>
                  </a:lnTo>
                  <a:lnTo>
                    <a:pt x="912" y="1224"/>
                  </a:lnTo>
                  <a:lnTo>
                    <a:pt x="924" y="1224"/>
                  </a:lnTo>
                  <a:lnTo>
                    <a:pt x="930" y="1212"/>
                  </a:lnTo>
                  <a:lnTo>
                    <a:pt x="936" y="1206"/>
                  </a:lnTo>
                  <a:lnTo>
                    <a:pt x="936" y="1188"/>
                  </a:lnTo>
                  <a:lnTo>
                    <a:pt x="942" y="1176"/>
                  </a:lnTo>
                  <a:lnTo>
                    <a:pt x="948" y="1170"/>
                  </a:lnTo>
                  <a:lnTo>
                    <a:pt x="954" y="1158"/>
                  </a:lnTo>
                  <a:lnTo>
                    <a:pt x="966" y="1146"/>
                  </a:lnTo>
                  <a:lnTo>
                    <a:pt x="972" y="1134"/>
                  </a:lnTo>
                  <a:lnTo>
                    <a:pt x="990" y="1116"/>
                  </a:lnTo>
                  <a:lnTo>
                    <a:pt x="1020" y="1098"/>
                  </a:lnTo>
                  <a:lnTo>
                    <a:pt x="1050" y="1092"/>
                  </a:lnTo>
                  <a:lnTo>
                    <a:pt x="1068" y="1086"/>
                  </a:lnTo>
                  <a:lnTo>
                    <a:pt x="1092" y="1086"/>
                  </a:lnTo>
                  <a:lnTo>
                    <a:pt x="1140" y="1080"/>
                  </a:lnTo>
                  <a:lnTo>
                    <a:pt x="1188" y="1068"/>
                  </a:lnTo>
                  <a:lnTo>
                    <a:pt x="1230" y="1062"/>
                  </a:lnTo>
                  <a:lnTo>
                    <a:pt x="1248" y="1062"/>
                  </a:lnTo>
                  <a:lnTo>
                    <a:pt x="1452" y="990"/>
                  </a:lnTo>
                  <a:lnTo>
                    <a:pt x="1488" y="816"/>
                  </a:lnTo>
                  <a:lnTo>
                    <a:pt x="1482" y="810"/>
                  </a:lnTo>
                  <a:lnTo>
                    <a:pt x="1470" y="804"/>
                  </a:lnTo>
                  <a:lnTo>
                    <a:pt x="1464" y="798"/>
                  </a:lnTo>
                  <a:lnTo>
                    <a:pt x="1464" y="792"/>
                  </a:lnTo>
                  <a:close/>
                </a:path>
              </a:pathLst>
            </a:custGeom>
            <a:solidFill>
              <a:schemeClr val="accent6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49" name="Rwanda" descr="© INSCALE GmbH, 05.05.2010&#10;http://www.presentationload.com/">
              <a:extLst>
                <a:ext uri="{FF2B5EF4-FFF2-40B4-BE49-F238E27FC236}">
                  <a16:creationId xmlns:a16="http://schemas.microsoft.com/office/drawing/2014/main" id="{A807974D-6695-E0AE-3344-636F7D85FD10}"/>
                </a:ext>
              </a:extLst>
            </p:cNvPr>
            <p:cNvSpPr>
              <a:spLocks/>
            </p:cNvSpPr>
            <p:nvPr/>
          </p:nvSpPr>
          <p:spPr bwMode="gray">
            <a:xfrm>
              <a:off x="5012154" y="3249609"/>
              <a:ext cx="56330" cy="56330"/>
            </a:xfrm>
            <a:custGeom>
              <a:avLst/>
              <a:gdLst>
                <a:gd name="T0" fmla="*/ 2147483647 w 150"/>
                <a:gd name="T1" fmla="*/ 2147483647 h 150"/>
                <a:gd name="T2" fmla="*/ 2147483647 w 150"/>
                <a:gd name="T3" fmla="*/ 2147483647 h 150"/>
                <a:gd name="T4" fmla="*/ 2147483647 w 150"/>
                <a:gd name="T5" fmla="*/ 2147483647 h 150"/>
                <a:gd name="T6" fmla="*/ 2147483647 w 150"/>
                <a:gd name="T7" fmla="*/ 2147483647 h 150"/>
                <a:gd name="T8" fmla="*/ 2147483647 w 150"/>
                <a:gd name="T9" fmla="*/ 2147483647 h 150"/>
                <a:gd name="T10" fmla="*/ 2147483647 w 150"/>
                <a:gd name="T11" fmla="*/ 2147483647 h 150"/>
                <a:gd name="T12" fmla="*/ 2147483647 w 150"/>
                <a:gd name="T13" fmla="*/ 2147483647 h 150"/>
                <a:gd name="T14" fmla="*/ 2147483647 w 150"/>
                <a:gd name="T15" fmla="*/ 2147483647 h 150"/>
                <a:gd name="T16" fmla="*/ 2147483647 w 150"/>
                <a:gd name="T17" fmla="*/ 2147483647 h 150"/>
                <a:gd name="T18" fmla="*/ 2147483647 w 150"/>
                <a:gd name="T19" fmla="*/ 2147483647 h 150"/>
                <a:gd name="T20" fmla="*/ 2147483647 w 150"/>
                <a:gd name="T21" fmla="*/ 2147483647 h 150"/>
                <a:gd name="T22" fmla="*/ 2147483647 w 150"/>
                <a:gd name="T23" fmla="*/ 2147483647 h 150"/>
                <a:gd name="T24" fmla="*/ 2147483647 w 150"/>
                <a:gd name="T25" fmla="*/ 2147483647 h 150"/>
                <a:gd name="T26" fmla="*/ 2147483647 w 150"/>
                <a:gd name="T27" fmla="*/ 0 h 150"/>
                <a:gd name="T28" fmla="*/ 2147483647 w 150"/>
                <a:gd name="T29" fmla="*/ 2147483647 h 150"/>
                <a:gd name="T30" fmla="*/ 2147483647 w 150"/>
                <a:gd name="T31" fmla="*/ 2147483647 h 150"/>
                <a:gd name="T32" fmla="*/ 2147483647 w 150"/>
                <a:gd name="T33" fmla="*/ 2147483647 h 150"/>
                <a:gd name="T34" fmla="*/ 2147483647 w 150"/>
                <a:gd name="T35" fmla="*/ 2147483647 h 150"/>
                <a:gd name="T36" fmla="*/ 2147483647 w 150"/>
                <a:gd name="T37" fmla="*/ 2147483647 h 150"/>
                <a:gd name="T38" fmla="*/ 2147483647 w 150"/>
                <a:gd name="T39" fmla="*/ 2147483647 h 150"/>
                <a:gd name="T40" fmla="*/ 2147483647 w 150"/>
                <a:gd name="T41" fmla="*/ 2147483647 h 150"/>
                <a:gd name="T42" fmla="*/ 2147483647 w 150"/>
                <a:gd name="T43" fmla="*/ 2147483647 h 150"/>
                <a:gd name="T44" fmla="*/ 2147483647 w 150"/>
                <a:gd name="T45" fmla="*/ 2147483647 h 150"/>
                <a:gd name="T46" fmla="*/ 2147483647 w 150"/>
                <a:gd name="T47" fmla="*/ 2147483647 h 150"/>
                <a:gd name="T48" fmla="*/ 2147483647 w 150"/>
                <a:gd name="T49" fmla="*/ 2147483647 h 150"/>
                <a:gd name="T50" fmla="*/ 2147483647 w 150"/>
                <a:gd name="T51" fmla="*/ 2147483647 h 150"/>
                <a:gd name="T52" fmla="*/ 2147483647 w 150"/>
                <a:gd name="T53" fmla="*/ 2147483647 h 150"/>
                <a:gd name="T54" fmla="*/ 2147483647 w 150"/>
                <a:gd name="T55" fmla="*/ 2147483647 h 150"/>
                <a:gd name="T56" fmla="*/ 2147483647 w 150"/>
                <a:gd name="T57" fmla="*/ 2147483647 h 150"/>
                <a:gd name="T58" fmla="*/ 2147483647 w 150"/>
                <a:gd name="T59" fmla="*/ 2147483647 h 150"/>
                <a:gd name="T60" fmla="*/ 0 w 150"/>
                <a:gd name="T61" fmla="*/ 2147483647 h 150"/>
                <a:gd name="T62" fmla="*/ 0 w 150"/>
                <a:gd name="T63" fmla="*/ 2147483647 h 150"/>
                <a:gd name="T64" fmla="*/ 2147483647 w 150"/>
                <a:gd name="T65" fmla="*/ 2147483647 h 150"/>
                <a:gd name="T66" fmla="*/ 2147483647 w 150"/>
                <a:gd name="T67" fmla="*/ 2147483647 h 150"/>
                <a:gd name="T68" fmla="*/ 2147483647 w 150"/>
                <a:gd name="T69" fmla="*/ 2147483647 h 150"/>
                <a:gd name="T70" fmla="*/ 2147483647 w 150"/>
                <a:gd name="T71" fmla="*/ 2147483647 h 150"/>
                <a:gd name="T72" fmla="*/ 2147483647 w 150"/>
                <a:gd name="T73" fmla="*/ 2147483647 h 1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0"/>
                <a:gd name="T112" fmla="*/ 0 h 150"/>
                <a:gd name="T113" fmla="*/ 150 w 150"/>
                <a:gd name="T114" fmla="*/ 150 h 1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0" h="150">
                  <a:moveTo>
                    <a:pt x="48" y="150"/>
                  </a:moveTo>
                  <a:lnTo>
                    <a:pt x="54" y="150"/>
                  </a:lnTo>
                  <a:lnTo>
                    <a:pt x="60" y="144"/>
                  </a:lnTo>
                  <a:lnTo>
                    <a:pt x="72" y="138"/>
                  </a:lnTo>
                  <a:lnTo>
                    <a:pt x="78" y="114"/>
                  </a:lnTo>
                  <a:lnTo>
                    <a:pt x="138" y="114"/>
                  </a:lnTo>
                  <a:lnTo>
                    <a:pt x="150" y="102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48"/>
                  </a:lnTo>
                  <a:lnTo>
                    <a:pt x="138" y="42"/>
                  </a:lnTo>
                  <a:lnTo>
                    <a:pt x="132" y="30"/>
                  </a:lnTo>
                  <a:lnTo>
                    <a:pt x="126" y="24"/>
                  </a:lnTo>
                  <a:lnTo>
                    <a:pt x="132" y="0"/>
                  </a:lnTo>
                  <a:lnTo>
                    <a:pt x="108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90" y="42"/>
                  </a:lnTo>
                  <a:lnTo>
                    <a:pt x="84" y="42"/>
                  </a:lnTo>
                  <a:lnTo>
                    <a:pt x="72" y="30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90"/>
                  </a:lnTo>
                  <a:lnTo>
                    <a:pt x="18" y="102"/>
                  </a:lnTo>
                  <a:lnTo>
                    <a:pt x="6" y="108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30" y="132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5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50" name="Russia (Urup,Simushir)" descr="© INSCALE GmbH, 05.05.2010&#10;http://www.presentationload.com/">
              <a:extLst>
                <a:ext uri="{FF2B5EF4-FFF2-40B4-BE49-F238E27FC236}">
                  <a16:creationId xmlns:a16="http://schemas.microsoft.com/office/drawing/2014/main" id="{FFF1653F-63EF-3A0D-7355-B74F05CDA51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804943" y="1429248"/>
              <a:ext cx="114143" cy="453608"/>
            </a:xfrm>
            <a:custGeom>
              <a:avLst/>
              <a:gdLst>
                <a:gd name="T0" fmla="*/ 0 w 300"/>
                <a:gd name="T1" fmla="*/ 2147483647 h 1194"/>
                <a:gd name="T2" fmla="*/ 2147483647 w 300"/>
                <a:gd name="T3" fmla="*/ 2147483647 h 1194"/>
                <a:gd name="T4" fmla="*/ 2147483647 w 300"/>
                <a:gd name="T5" fmla="*/ 2147483647 h 1194"/>
                <a:gd name="T6" fmla="*/ 2147483647 w 300"/>
                <a:gd name="T7" fmla="*/ 2147483647 h 1194"/>
                <a:gd name="T8" fmla="*/ 0 w 300"/>
                <a:gd name="T9" fmla="*/ 2147483647 h 1194"/>
                <a:gd name="T10" fmla="*/ 2147483647 w 300"/>
                <a:gd name="T11" fmla="*/ 2147483647 h 1194"/>
                <a:gd name="T12" fmla="*/ 2147483647 w 300"/>
                <a:gd name="T13" fmla="*/ 2147483647 h 1194"/>
                <a:gd name="T14" fmla="*/ 2147483647 w 300"/>
                <a:gd name="T15" fmla="*/ 2147483647 h 1194"/>
                <a:gd name="T16" fmla="*/ 2147483647 w 300"/>
                <a:gd name="T17" fmla="*/ 2147483647 h 1194"/>
                <a:gd name="T18" fmla="*/ 2147483647 w 300"/>
                <a:gd name="T19" fmla="*/ 2147483647 h 1194"/>
                <a:gd name="T20" fmla="*/ 2147483647 w 300"/>
                <a:gd name="T21" fmla="*/ 2147483647 h 1194"/>
                <a:gd name="T22" fmla="*/ 2147483647 w 300"/>
                <a:gd name="T23" fmla="*/ 2147483647 h 1194"/>
                <a:gd name="T24" fmla="*/ 2147483647 w 300"/>
                <a:gd name="T25" fmla="*/ 2147483647 h 1194"/>
                <a:gd name="T26" fmla="*/ 2147483647 w 300"/>
                <a:gd name="T27" fmla="*/ 2147483647 h 1194"/>
                <a:gd name="T28" fmla="*/ 2147483647 w 300"/>
                <a:gd name="T29" fmla="*/ 2147483647 h 1194"/>
                <a:gd name="T30" fmla="*/ 2147483647 w 300"/>
                <a:gd name="T31" fmla="*/ 2147483647 h 1194"/>
                <a:gd name="T32" fmla="*/ 2147483647 w 300"/>
                <a:gd name="T33" fmla="*/ 2147483647 h 1194"/>
                <a:gd name="T34" fmla="*/ 2147483647 w 300"/>
                <a:gd name="T35" fmla="*/ 2147483647 h 1194"/>
                <a:gd name="T36" fmla="*/ 2147483647 w 300"/>
                <a:gd name="T37" fmla="*/ 2147483647 h 1194"/>
                <a:gd name="T38" fmla="*/ 2147483647 w 300"/>
                <a:gd name="T39" fmla="*/ 2147483647 h 1194"/>
                <a:gd name="T40" fmla="*/ 2147483647 w 300"/>
                <a:gd name="T41" fmla="*/ 2147483647 h 1194"/>
                <a:gd name="T42" fmla="*/ 2147483647 w 300"/>
                <a:gd name="T43" fmla="*/ 2147483647 h 1194"/>
                <a:gd name="T44" fmla="*/ 2147483647 w 300"/>
                <a:gd name="T45" fmla="*/ 2147483647 h 1194"/>
                <a:gd name="T46" fmla="*/ 2147483647 w 300"/>
                <a:gd name="T47" fmla="*/ 2147483647 h 1194"/>
                <a:gd name="T48" fmla="*/ 2147483647 w 300"/>
                <a:gd name="T49" fmla="*/ 2147483647 h 1194"/>
                <a:gd name="T50" fmla="*/ 2147483647 w 300"/>
                <a:gd name="T51" fmla="*/ 2147483647 h 1194"/>
                <a:gd name="T52" fmla="*/ 2147483647 w 300"/>
                <a:gd name="T53" fmla="*/ 2147483647 h 1194"/>
                <a:gd name="T54" fmla="*/ 2147483647 w 300"/>
                <a:gd name="T55" fmla="*/ 2147483647 h 1194"/>
                <a:gd name="T56" fmla="*/ 2147483647 w 300"/>
                <a:gd name="T57" fmla="*/ 2147483647 h 1194"/>
                <a:gd name="T58" fmla="*/ 2147483647 w 300"/>
                <a:gd name="T59" fmla="*/ 2147483647 h 1194"/>
                <a:gd name="T60" fmla="*/ 2147483647 w 300"/>
                <a:gd name="T61" fmla="*/ 2147483647 h 1194"/>
                <a:gd name="T62" fmla="*/ 2147483647 w 300"/>
                <a:gd name="T63" fmla="*/ 2147483647 h 1194"/>
                <a:gd name="T64" fmla="*/ 2147483647 w 300"/>
                <a:gd name="T65" fmla="*/ 2147483647 h 1194"/>
                <a:gd name="T66" fmla="*/ 2147483647 w 300"/>
                <a:gd name="T67" fmla="*/ 2147483647 h 1194"/>
                <a:gd name="T68" fmla="*/ 2147483647 w 300"/>
                <a:gd name="T69" fmla="*/ 2147483647 h 1194"/>
                <a:gd name="T70" fmla="*/ 2147483647 w 300"/>
                <a:gd name="T71" fmla="*/ 2147483647 h 1194"/>
                <a:gd name="T72" fmla="*/ 2147483647 w 300"/>
                <a:gd name="T73" fmla="*/ 2147483647 h 1194"/>
                <a:gd name="T74" fmla="*/ 2147483647 w 300"/>
                <a:gd name="T75" fmla="*/ 2147483647 h 1194"/>
                <a:gd name="T76" fmla="*/ 2147483647 w 300"/>
                <a:gd name="T77" fmla="*/ 2147483647 h 1194"/>
                <a:gd name="T78" fmla="*/ 2147483647 w 300"/>
                <a:gd name="T79" fmla="*/ 2147483647 h 1194"/>
                <a:gd name="T80" fmla="*/ 2147483647 w 300"/>
                <a:gd name="T81" fmla="*/ 2147483647 h 1194"/>
                <a:gd name="T82" fmla="*/ 2147483647 w 300"/>
                <a:gd name="T83" fmla="*/ 2147483647 h 1194"/>
                <a:gd name="T84" fmla="*/ 2147483647 w 300"/>
                <a:gd name="T85" fmla="*/ 2147483647 h 1194"/>
                <a:gd name="T86" fmla="*/ 2147483647 w 300"/>
                <a:gd name="T87" fmla="*/ 2147483647 h 1194"/>
                <a:gd name="T88" fmla="*/ 2147483647 w 300"/>
                <a:gd name="T89" fmla="*/ 2147483647 h 1194"/>
                <a:gd name="T90" fmla="*/ 2147483647 w 300"/>
                <a:gd name="T91" fmla="*/ 2147483647 h 1194"/>
                <a:gd name="T92" fmla="*/ 2147483647 w 300"/>
                <a:gd name="T93" fmla="*/ 2147483647 h 1194"/>
                <a:gd name="T94" fmla="*/ 2147483647 w 300"/>
                <a:gd name="T95" fmla="*/ 2147483647 h 1194"/>
                <a:gd name="T96" fmla="*/ 2147483647 w 300"/>
                <a:gd name="T97" fmla="*/ 2147483647 h 1194"/>
                <a:gd name="T98" fmla="*/ 2147483647 w 300"/>
                <a:gd name="T99" fmla="*/ 0 h 1194"/>
                <a:gd name="T100" fmla="*/ 2147483647 w 300"/>
                <a:gd name="T101" fmla="*/ 2147483647 h 11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0"/>
                <a:gd name="T154" fmla="*/ 0 h 1194"/>
                <a:gd name="T155" fmla="*/ 300 w 300"/>
                <a:gd name="T156" fmla="*/ 1194 h 11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0" h="1194">
                  <a:moveTo>
                    <a:pt x="0" y="1194"/>
                  </a:moveTo>
                  <a:lnTo>
                    <a:pt x="12" y="1188"/>
                  </a:lnTo>
                  <a:lnTo>
                    <a:pt x="36" y="1146"/>
                  </a:lnTo>
                  <a:lnTo>
                    <a:pt x="18" y="1134"/>
                  </a:lnTo>
                  <a:lnTo>
                    <a:pt x="0" y="1194"/>
                  </a:lnTo>
                  <a:close/>
                  <a:moveTo>
                    <a:pt x="114" y="1068"/>
                  </a:moveTo>
                  <a:lnTo>
                    <a:pt x="72" y="1062"/>
                  </a:lnTo>
                  <a:lnTo>
                    <a:pt x="54" y="1134"/>
                  </a:lnTo>
                  <a:lnTo>
                    <a:pt x="66" y="1134"/>
                  </a:lnTo>
                  <a:lnTo>
                    <a:pt x="84" y="1104"/>
                  </a:lnTo>
                  <a:lnTo>
                    <a:pt x="132" y="1074"/>
                  </a:lnTo>
                  <a:lnTo>
                    <a:pt x="120" y="1050"/>
                  </a:lnTo>
                  <a:lnTo>
                    <a:pt x="114" y="1068"/>
                  </a:lnTo>
                  <a:close/>
                  <a:moveTo>
                    <a:pt x="192" y="1008"/>
                  </a:moveTo>
                  <a:lnTo>
                    <a:pt x="186" y="1008"/>
                  </a:lnTo>
                  <a:lnTo>
                    <a:pt x="180" y="1020"/>
                  </a:lnTo>
                  <a:lnTo>
                    <a:pt x="174" y="1026"/>
                  </a:lnTo>
                  <a:lnTo>
                    <a:pt x="168" y="1038"/>
                  </a:lnTo>
                  <a:lnTo>
                    <a:pt x="168" y="1044"/>
                  </a:lnTo>
                  <a:lnTo>
                    <a:pt x="174" y="1050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192" y="1008"/>
                  </a:lnTo>
                  <a:close/>
                  <a:moveTo>
                    <a:pt x="282" y="636"/>
                  </a:moveTo>
                  <a:lnTo>
                    <a:pt x="264" y="654"/>
                  </a:lnTo>
                  <a:lnTo>
                    <a:pt x="276" y="678"/>
                  </a:lnTo>
                  <a:lnTo>
                    <a:pt x="258" y="678"/>
                  </a:lnTo>
                  <a:lnTo>
                    <a:pt x="258" y="702"/>
                  </a:lnTo>
                  <a:lnTo>
                    <a:pt x="282" y="702"/>
                  </a:lnTo>
                  <a:lnTo>
                    <a:pt x="294" y="684"/>
                  </a:lnTo>
                  <a:lnTo>
                    <a:pt x="282" y="654"/>
                  </a:lnTo>
                  <a:lnTo>
                    <a:pt x="300" y="654"/>
                  </a:lnTo>
                  <a:lnTo>
                    <a:pt x="282" y="636"/>
                  </a:lnTo>
                  <a:close/>
                  <a:moveTo>
                    <a:pt x="276" y="768"/>
                  </a:moveTo>
                  <a:lnTo>
                    <a:pt x="294" y="750"/>
                  </a:lnTo>
                  <a:lnTo>
                    <a:pt x="270" y="732"/>
                  </a:lnTo>
                  <a:lnTo>
                    <a:pt x="276" y="768"/>
                  </a:lnTo>
                  <a:close/>
                  <a:moveTo>
                    <a:pt x="258" y="954"/>
                  </a:moveTo>
                  <a:lnTo>
                    <a:pt x="258" y="924"/>
                  </a:lnTo>
                  <a:lnTo>
                    <a:pt x="240" y="948"/>
                  </a:lnTo>
                  <a:lnTo>
                    <a:pt x="258" y="954"/>
                  </a:lnTo>
                  <a:close/>
                  <a:moveTo>
                    <a:pt x="252" y="858"/>
                  </a:moveTo>
                  <a:lnTo>
                    <a:pt x="270" y="858"/>
                  </a:lnTo>
                  <a:lnTo>
                    <a:pt x="252" y="840"/>
                  </a:lnTo>
                  <a:lnTo>
                    <a:pt x="252" y="858"/>
                  </a:lnTo>
                  <a:close/>
                  <a:moveTo>
                    <a:pt x="126" y="24"/>
                  </a:moveTo>
                  <a:lnTo>
                    <a:pt x="144" y="60"/>
                  </a:lnTo>
                  <a:lnTo>
                    <a:pt x="174" y="24"/>
                  </a:lnTo>
                  <a:lnTo>
                    <a:pt x="162" y="0"/>
                  </a:lnTo>
                  <a:lnTo>
                    <a:pt x="126" y="2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51" name="Russia" descr="© INSCALE GmbH, 05.05.2010&#10;http://www.presentationload.com/">
              <a:extLst>
                <a:ext uri="{FF2B5EF4-FFF2-40B4-BE49-F238E27FC236}">
                  <a16:creationId xmlns:a16="http://schemas.microsoft.com/office/drawing/2014/main" id="{4415AFD5-415F-8DC5-03F6-1F268629561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727539" y="867426"/>
              <a:ext cx="3430210" cy="1092513"/>
            </a:xfrm>
            <a:custGeom>
              <a:avLst/>
              <a:gdLst>
                <a:gd name="T0" fmla="*/ 2147483647 w 9048"/>
                <a:gd name="T1" fmla="*/ 2147483647 h 2880"/>
                <a:gd name="T2" fmla="*/ 2147483647 w 9048"/>
                <a:gd name="T3" fmla="*/ 2147483647 h 2880"/>
                <a:gd name="T4" fmla="*/ 2147483647 w 9048"/>
                <a:gd name="T5" fmla="*/ 2147483647 h 2880"/>
                <a:gd name="T6" fmla="*/ 2147483647 w 9048"/>
                <a:gd name="T7" fmla="*/ 2147483647 h 2880"/>
                <a:gd name="T8" fmla="*/ 2147483647 w 9048"/>
                <a:gd name="T9" fmla="*/ 2147483647 h 2880"/>
                <a:gd name="T10" fmla="*/ 2147483647 w 9048"/>
                <a:gd name="T11" fmla="*/ 2147483647 h 2880"/>
                <a:gd name="T12" fmla="*/ 2147483647 w 9048"/>
                <a:gd name="T13" fmla="*/ 2147483647 h 2880"/>
                <a:gd name="T14" fmla="*/ 2147483647 w 9048"/>
                <a:gd name="T15" fmla="*/ 2147483647 h 2880"/>
                <a:gd name="T16" fmla="*/ 2147483647 w 9048"/>
                <a:gd name="T17" fmla="*/ 2147483647 h 2880"/>
                <a:gd name="T18" fmla="*/ 2147483647 w 9048"/>
                <a:gd name="T19" fmla="*/ 2147483647 h 2880"/>
                <a:gd name="T20" fmla="*/ 2147483647 w 9048"/>
                <a:gd name="T21" fmla="*/ 2147483647 h 2880"/>
                <a:gd name="T22" fmla="*/ 2147483647 w 9048"/>
                <a:gd name="T23" fmla="*/ 2147483647 h 2880"/>
                <a:gd name="T24" fmla="*/ 2147483647 w 9048"/>
                <a:gd name="T25" fmla="*/ 2147483647 h 2880"/>
                <a:gd name="T26" fmla="*/ 2147483647 w 9048"/>
                <a:gd name="T27" fmla="*/ 2147483647 h 2880"/>
                <a:gd name="T28" fmla="*/ 2147483647 w 9048"/>
                <a:gd name="T29" fmla="*/ 2147483647 h 2880"/>
                <a:gd name="T30" fmla="*/ 2147483647 w 9048"/>
                <a:gd name="T31" fmla="*/ 2147483647 h 2880"/>
                <a:gd name="T32" fmla="*/ 2147483647 w 9048"/>
                <a:gd name="T33" fmla="*/ 2147483647 h 2880"/>
                <a:gd name="T34" fmla="*/ 2147483647 w 9048"/>
                <a:gd name="T35" fmla="*/ 2147483647 h 2880"/>
                <a:gd name="T36" fmla="*/ 2147483647 w 9048"/>
                <a:gd name="T37" fmla="*/ 2147483647 h 2880"/>
                <a:gd name="T38" fmla="*/ 2147483647 w 9048"/>
                <a:gd name="T39" fmla="*/ 2147483647 h 2880"/>
                <a:gd name="T40" fmla="*/ 2147483647 w 9048"/>
                <a:gd name="T41" fmla="*/ 2147483647 h 2880"/>
                <a:gd name="T42" fmla="*/ 2147483647 w 9048"/>
                <a:gd name="T43" fmla="*/ 2147483647 h 2880"/>
                <a:gd name="T44" fmla="*/ 2147483647 w 9048"/>
                <a:gd name="T45" fmla="*/ 2147483647 h 2880"/>
                <a:gd name="T46" fmla="*/ 2147483647 w 9048"/>
                <a:gd name="T47" fmla="*/ 2147483647 h 2880"/>
                <a:gd name="T48" fmla="*/ 2147483647 w 9048"/>
                <a:gd name="T49" fmla="*/ 2147483647 h 2880"/>
                <a:gd name="T50" fmla="*/ 2147483647 w 9048"/>
                <a:gd name="T51" fmla="*/ 2147483647 h 2880"/>
                <a:gd name="T52" fmla="*/ 2147483647 w 9048"/>
                <a:gd name="T53" fmla="*/ 2147483647 h 2880"/>
                <a:gd name="T54" fmla="*/ 2147483647 w 9048"/>
                <a:gd name="T55" fmla="*/ 2147483647 h 2880"/>
                <a:gd name="T56" fmla="*/ 2147483647 w 9048"/>
                <a:gd name="T57" fmla="*/ 2147483647 h 2880"/>
                <a:gd name="T58" fmla="*/ 2147483647 w 9048"/>
                <a:gd name="T59" fmla="*/ 2147483647 h 2880"/>
                <a:gd name="T60" fmla="*/ 2147483647 w 9048"/>
                <a:gd name="T61" fmla="*/ 2147483647 h 2880"/>
                <a:gd name="T62" fmla="*/ 2147483647 w 9048"/>
                <a:gd name="T63" fmla="*/ 2147483647 h 2880"/>
                <a:gd name="T64" fmla="*/ 2147483647 w 9048"/>
                <a:gd name="T65" fmla="*/ 2147483647 h 2880"/>
                <a:gd name="T66" fmla="*/ 2147483647 w 9048"/>
                <a:gd name="T67" fmla="*/ 2147483647 h 2880"/>
                <a:gd name="T68" fmla="*/ 2147483647 w 9048"/>
                <a:gd name="T69" fmla="*/ 2147483647 h 2880"/>
                <a:gd name="T70" fmla="*/ 2147483647 w 9048"/>
                <a:gd name="T71" fmla="*/ 2147483647 h 2880"/>
                <a:gd name="T72" fmla="*/ 2147483647 w 9048"/>
                <a:gd name="T73" fmla="*/ 2147483647 h 2880"/>
                <a:gd name="T74" fmla="*/ 2147483647 w 9048"/>
                <a:gd name="T75" fmla="*/ 2147483647 h 2880"/>
                <a:gd name="T76" fmla="*/ 2147483647 w 9048"/>
                <a:gd name="T77" fmla="*/ 2147483647 h 2880"/>
                <a:gd name="T78" fmla="*/ 2147483647 w 9048"/>
                <a:gd name="T79" fmla="*/ 2147483647 h 2880"/>
                <a:gd name="T80" fmla="*/ 2147483647 w 9048"/>
                <a:gd name="T81" fmla="*/ 2147483647 h 2880"/>
                <a:gd name="T82" fmla="*/ 2147483647 w 9048"/>
                <a:gd name="T83" fmla="*/ 2147483647 h 2880"/>
                <a:gd name="T84" fmla="*/ 2147483647 w 9048"/>
                <a:gd name="T85" fmla="*/ 2147483647 h 2880"/>
                <a:gd name="T86" fmla="*/ 2147483647 w 9048"/>
                <a:gd name="T87" fmla="*/ 2147483647 h 2880"/>
                <a:gd name="T88" fmla="*/ 2147483647 w 9048"/>
                <a:gd name="T89" fmla="*/ 2147483647 h 2880"/>
                <a:gd name="T90" fmla="*/ 2147483647 w 9048"/>
                <a:gd name="T91" fmla="*/ 2147483647 h 2880"/>
                <a:gd name="T92" fmla="*/ 2147483647 w 9048"/>
                <a:gd name="T93" fmla="*/ 2147483647 h 2880"/>
                <a:gd name="T94" fmla="*/ 2147483647 w 9048"/>
                <a:gd name="T95" fmla="*/ 2147483647 h 2880"/>
                <a:gd name="T96" fmla="*/ 2147483647 w 9048"/>
                <a:gd name="T97" fmla="*/ 2147483647 h 2880"/>
                <a:gd name="T98" fmla="*/ 2147483647 w 9048"/>
                <a:gd name="T99" fmla="*/ 2147483647 h 2880"/>
                <a:gd name="T100" fmla="*/ 2147483647 w 9048"/>
                <a:gd name="T101" fmla="*/ 2147483647 h 2880"/>
                <a:gd name="T102" fmla="*/ 2147483647 w 9048"/>
                <a:gd name="T103" fmla="*/ 2147483647 h 2880"/>
                <a:gd name="T104" fmla="*/ 2147483647 w 9048"/>
                <a:gd name="T105" fmla="*/ 2147483647 h 2880"/>
                <a:gd name="T106" fmla="*/ 2147483647 w 9048"/>
                <a:gd name="T107" fmla="*/ 2147483647 h 2880"/>
                <a:gd name="T108" fmla="*/ 2147483647 w 9048"/>
                <a:gd name="T109" fmla="*/ 2147483647 h 2880"/>
                <a:gd name="T110" fmla="*/ 2147483647 w 9048"/>
                <a:gd name="T111" fmla="*/ 2147483647 h 2880"/>
                <a:gd name="T112" fmla="*/ 2147483647 w 9048"/>
                <a:gd name="T113" fmla="*/ 2147483647 h 2880"/>
                <a:gd name="T114" fmla="*/ 2147483647 w 9048"/>
                <a:gd name="T115" fmla="*/ 2147483647 h 2880"/>
                <a:gd name="T116" fmla="*/ 2147483647 w 9048"/>
                <a:gd name="T117" fmla="*/ 2147483647 h 2880"/>
                <a:gd name="T118" fmla="*/ 2147483647 w 9048"/>
                <a:gd name="T119" fmla="*/ 2147483647 h 2880"/>
                <a:gd name="T120" fmla="*/ 2147483647 w 9048"/>
                <a:gd name="T121" fmla="*/ 2147483647 h 2880"/>
                <a:gd name="T122" fmla="*/ 2147483647 w 9048"/>
                <a:gd name="T123" fmla="*/ 2147483647 h 2880"/>
                <a:gd name="T124" fmla="*/ 2147483647 w 9048"/>
                <a:gd name="T125" fmla="*/ 2147483647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048"/>
                <a:gd name="T190" fmla="*/ 0 h 2880"/>
                <a:gd name="T191" fmla="*/ 9048 w 904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048" h="2880">
                  <a:moveTo>
                    <a:pt x="2790" y="546"/>
                  </a:moveTo>
                  <a:lnTo>
                    <a:pt x="2760" y="540"/>
                  </a:lnTo>
                  <a:lnTo>
                    <a:pt x="2736" y="558"/>
                  </a:lnTo>
                  <a:lnTo>
                    <a:pt x="2778" y="570"/>
                  </a:lnTo>
                  <a:lnTo>
                    <a:pt x="2790" y="546"/>
                  </a:lnTo>
                  <a:close/>
                  <a:moveTo>
                    <a:pt x="2832" y="522"/>
                  </a:moveTo>
                  <a:lnTo>
                    <a:pt x="2820" y="516"/>
                  </a:lnTo>
                  <a:lnTo>
                    <a:pt x="2814" y="510"/>
                  </a:lnTo>
                  <a:lnTo>
                    <a:pt x="2808" y="510"/>
                  </a:lnTo>
                  <a:lnTo>
                    <a:pt x="2808" y="528"/>
                  </a:lnTo>
                  <a:lnTo>
                    <a:pt x="2820" y="534"/>
                  </a:lnTo>
                  <a:lnTo>
                    <a:pt x="2832" y="534"/>
                  </a:lnTo>
                  <a:lnTo>
                    <a:pt x="2844" y="540"/>
                  </a:lnTo>
                  <a:lnTo>
                    <a:pt x="2850" y="540"/>
                  </a:lnTo>
                  <a:lnTo>
                    <a:pt x="2850" y="534"/>
                  </a:lnTo>
                  <a:lnTo>
                    <a:pt x="2844" y="528"/>
                  </a:lnTo>
                  <a:lnTo>
                    <a:pt x="2832" y="522"/>
                  </a:lnTo>
                  <a:close/>
                  <a:moveTo>
                    <a:pt x="1704" y="18"/>
                  </a:moveTo>
                  <a:lnTo>
                    <a:pt x="1710" y="18"/>
                  </a:lnTo>
                  <a:lnTo>
                    <a:pt x="1716" y="12"/>
                  </a:lnTo>
                  <a:lnTo>
                    <a:pt x="1728" y="6"/>
                  </a:lnTo>
                  <a:lnTo>
                    <a:pt x="1734" y="0"/>
                  </a:lnTo>
                  <a:lnTo>
                    <a:pt x="1644" y="0"/>
                  </a:lnTo>
                  <a:lnTo>
                    <a:pt x="1638" y="12"/>
                  </a:lnTo>
                  <a:lnTo>
                    <a:pt x="1680" y="12"/>
                  </a:lnTo>
                  <a:lnTo>
                    <a:pt x="1686" y="18"/>
                  </a:lnTo>
                  <a:lnTo>
                    <a:pt x="1704" y="18"/>
                  </a:lnTo>
                  <a:close/>
                  <a:moveTo>
                    <a:pt x="1740" y="60"/>
                  </a:moveTo>
                  <a:lnTo>
                    <a:pt x="1746" y="60"/>
                  </a:lnTo>
                  <a:lnTo>
                    <a:pt x="1758" y="48"/>
                  </a:lnTo>
                  <a:lnTo>
                    <a:pt x="1764" y="48"/>
                  </a:lnTo>
                  <a:lnTo>
                    <a:pt x="1770" y="54"/>
                  </a:lnTo>
                  <a:lnTo>
                    <a:pt x="1782" y="54"/>
                  </a:lnTo>
                  <a:lnTo>
                    <a:pt x="1788" y="60"/>
                  </a:lnTo>
                  <a:lnTo>
                    <a:pt x="1800" y="60"/>
                  </a:lnTo>
                  <a:lnTo>
                    <a:pt x="1812" y="48"/>
                  </a:lnTo>
                  <a:lnTo>
                    <a:pt x="1812" y="36"/>
                  </a:lnTo>
                  <a:lnTo>
                    <a:pt x="1806" y="30"/>
                  </a:lnTo>
                  <a:lnTo>
                    <a:pt x="1794" y="24"/>
                  </a:lnTo>
                  <a:lnTo>
                    <a:pt x="1758" y="24"/>
                  </a:lnTo>
                  <a:lnTo>
                    <a:pt x="1710" y="48"/>
                  </a:lnTo>
                  <a:lnTo>
                    <a:pt x="1716" y="54"/>
                  </a:lnTo>
                  <a:lnTo>
                    <a:pt x="1728" y="60"/>
                  </a:lnTo>
                  <a:lnTo>
                    <a:pt x="1740" y="60"/>
                  </a:lnTo>
                  <a:close/>
                  <a:moveTo>
                    <a:pt x="2382" y="510"/>
                  </a:moveTo>
                  <a:lnTo>
                    <a:pt x="2400" y="504"/>
                  </a:lnTo>
                  <a:lnTo>
                    <a:pt x="2412" y="498"/>
                  </a:lnTo>
                  <a:lnTo>
                    <a:pt x="2412" y="486"/>
                  </a:lnTo>
                  <a:lnTo>
                    <a:pt x="2406" y="486"/>
                  </a:lnTo>
                  <a:lnTo>
                    <a:pt x="2400" y="480"/>
                  </a:lnTo>
                  <a:lnTo>
                    <a:pt x="2346" y="480"/>
                  </a:lnTo>
                  <a:lnTo>
                    <a:pt x="2346" y="492"/>
                  </a:lnTo>
                  <a:lnTo>
                    <a:pt x="2358" y="504"/>
                  </a:lnTo>
                  <a:lnTo>
                    <a:pt x="2370" y="510"/>
                  </a:lnTo>
                  <a:lnTo>
                    <a:pt x="2382" y="510"/>
                  </a:lnTo>
                  <a:close/>
                  <a:moveTo>
                    <a:pt x="1590" y="30"/>
                  </a:moveTo>
                  <a:lnTo>
                    <a:pt x="1548" y="24"/>
                  </a:lnTo>
                  <a:lnTo>
                    <a:pt x="1554" y="36"/>
                  </a:lnTo>
                  <a:lnTo>
                    <a:pt x="1590" y="30"/>
                  </a:lnTo>
                  <a:close/>
                  <a:moveTo>
                    <a:pt x="1890" y="696"/>
                  </a:moveTo>
                  <a:lnTo>
                    <a:pt x="1896" y="708"/>
                  </a:lnTo>
                  <a:lnTo>
                    <a:pt x="1920" y="720"/>
                  </a:lnTo>
                  <a:lnTo>
                    <a:pt x="1950" y="738"/>
                  </a:lnTo>
                  <a:lnTo>
                    <a:pt x="1974" y="744"/>
                  </a:lnTo>
                  <a:lnTo>
                    <a:pt x="1992" y="738"/>
                  </a:lnTo>
                  <a:lnTo>
                    <a:pt x="1980" y="720"/>
                  </a:lnTo>
                  <a:lnTo>
                    <a:pt x="1950" y="702"/>
                  </a:lnTo>
                  <a:lnTo>
                    <a:pt x="1914" y="696"/>
                  </a:lnTo>
                  <a:lnTo>
                    <a:pt x="1890" y="696"/>
                  </a:lnTo>
                  <a:close/>
                  <a:moveTo>
                    <a:pt x="3108" y="126"/>
                  </a:moveTo>
                  <a:lnTo>
                    <a:pt x="3120" y="108"/>
                  </a:lnTo>
                  <a:lnTo>
                    <a:pt x="3030" y="108"/>
                  </a:lnTo>
                  <a:lnTo>
                    <a:pt x="3108" y="126"/>
                  </a:lnTo>
                  <a:close/>
                  <a:moveTo>
                    <a:pt x="1560" y="102"/>
                  </a:moveTo>
                  <a:lnTo>
                    <a:pt x="1632" y="102"/>
                  </a:lnTo>
                  <a:lnTo>
                    <a:pt x="1608" y="84"/>
                  </a:lnTo>
                  <a:lnTo>
                    <a:pt x="1560" y="102"/>
                  </a:lnTo>
                  <a:close/>
                  <a:moveTo>
                    <a:pt x="1572" y="60"/>
                  </a:moveTo>
                  <a:lnTo>
                    <a:pt x="1584" y="66"/>
                  </a:lnTo>
                  <a:lnTo>
                    <a:pt x="1596" y="78"/>
                  </a:lnTo>
                  <a:lnTo>
                    <a:pt x="1620" y="66"/>
                  </a:lnTo>
                  <a:lnTo>
                    <a:pt x="1620" y="72"/>
                  </a:lnTo>
                  <a:lnTo>
                    <a:pt x="1644" y="72"/>
                  </a:lnTo>
                  <a:lnTo>
                    <a:pt x="1668" y="60"/>
                  </a:lnTo>
                  <a:lnTo>
                    <a:pt x="1674" y="54"/>
                  </a:lnTo>
                  <a:lnTo>
                    <a:pt x="1680" y="54"/>
                  </a:lnTo>
                  <a:lnTo>
                    <a:pt x="1626" y="48"/>
                  </a:lnTo>
                  <a:lnTo>
                    <a:pt x="1614" y="54"/>
                  </a:lnTo>
                  <a:lnTo>
                    <a:pt x="1608" y="54"/>
                  </a:lnTo>
                  <a:lnTo>
                    <a:pt x="1602" y="48"/>
                  </a:lnTo>
                  <a:lnTo>
                    <a:pt x="1584" y="48"/>
                  </a:lnTo>
                  <a:lnTo>
                    <a:pt x="1572" y="60"/>
                  </a:lnTo>
                  <a:close/>
                  <a:moveTo>
                    <a:pt x="1662" y="36"/>
                  </a:moveTo>
                  <a:lnTo>
                    <a:pt x="1602" y="36"/>
                  </a:lnTo>
                  <a:lnTo>
                    <a:pt x="1650" y="48"/>
                  </a:lnTo>
                  <a:lnTo>
                    <a:pt x="1662" y="36"/>
                  </a:lnTo>
                  <a:close/>
                  <a:moveTo>
                    <a:pt x="1542" y="522"/>
                  </a:moveTo>
                  <a:lnTo>
                    <a:pt x="1500" y="528"/>
                  </a:lnTo>
                  <a:lnTo>
                    <a:pt x="1512" y="552"/>
                  </a:lnTo>
                  <a:lnTo>
                    <a:pt x="1542" y="534"/>
                  </a:lnTo>
                  <a:lnTo>
                    <a:pt x="1524" y="558"/>
                  </a:lnTo>
                  <a:lnTo>
                    <a:pt x="1518" y="558"/>
                  </a:lnTo>
                  <a:lnTo>
                    <a:pt x="1512" y="564"/>
                  </a:lnTo>
                  <a:lnTo>
                    <a:pt x="1506" y="564"/>
                  </a:lnTo>
                  <a:lnTo>
                    <a:pt x="1494" y="570"/>
                  </a:lnTo>
                  <a:lnTo>
                    <a:pt x="1488" y="576"/>
                  </a:lnTo>
                  <a:lnTo>
                    <a:pt x="1488" y="582"/>
                  </a:lnTo>
                  <a:lnTo>
                    <a:pt x="1500" y="594"/>
                  </a:lnTo>
                  <a:lnTo>
                    <a:pt x="1524" y="606"/>
                  </a:lnTo>
                  <a:lnTo>
                    <a:pt x="1566" y="606"/>
                  </a:lnTo>
                  <a:lnTo>
                    <a:pt x="1590" y="612"/>
                  </a:lnTo>
                  <a:lnTo>
                    <a:pt x="1608" y="618"/>
                  </a:lnTo>
                  <a:lnTo>
                    <a:pt x="1614" y="624"/>
                  </a:lnTo>
                  <a:lnTo>
                    <a:pt x="1620" y="636"/>
                  </a:lnTo>
                  <a:lnTo>
                    <a:pt x="1620" y="648"/>
                  </a:lnTo>
                  <a:lnTo>
                    <a:pt x="1626" y="654"/>
                  </a:lnTo>
                  <a:lnTo>
                    <a:pt x="1626" y="660"/>
                  </a:lnTo>
                  <a:lnTo>
                    <a:pt x="1644" y="660"/>
                  </a:lnTo>
                  <a:lnTo>
                    <a:pt x="1662" y="666"/>
                  </a:lnTo>
                  <a:lnTo>
                    <a:pt x="1674" y="666"/>
                  </a:lnTo>
                  <a:lnTo>
                    <a:pt x="1692" y="672"/>
                  </a:lnTo>
                  <a:lnTo>
                    <a:pt x="1704" y="672"/>
                  </a:lnTo>
                  <a:lnTo>
                    <a:pt x="1818" y="666"/>
                  </a:lnTo>
                  <a:lnTo>
                    <a:pt x="1806" y="666"/>
                  </a:lnTo>
                  <a:lnTo>
                    <a:pt x="1734" y="642"/>
                  </a:lnTo>
                  <a:lnTo>
                    <a:pt x="1704" y="618"/>
                  </a:lnTo>
                  <a:lnTo>
                    <a:pt x="1692" y="600"/>
                  </a:lnTo>
                  <a:lnTo>
                    <a:pt x="1686" y="588"/>
                  </a:lnTo>
                  <a:lnTo>
                    <a:pt x="1674" y="582"/>
                  </a:lnTo>
                  <a:lnTo>
                    <a:pt x="1674" y="570"/>
                  </a:lnTo>
                  <a:lnTo>
                    <a:pt x="1668" y="564"/>
                  </a:lnTo>
                  <a:lnTo>
                    <a:pt x="1692" y="516"/>
                  </a:lnTo>
                  <a:lnTo>
                    <a:pt x="1686" y="510"/>
                  </a:lnTo>
                  <a:lnTo>
                    <a:pt x="1686" y="504"/>
                  </a:lnTo>
                  <a:lnTo>
                    <a:pt x="1674" y="504"/>
                  </a:lnTo>
                  <a:lnTo>
                    <a:pt x="1710" y="498"/>
                  </a:lnTo>
                  <a:lnTo>
                    <a:pt x="1698" y="480"/>
                  </a:lnTo>
                  <a:lnTo>
                    <a:pt x="1734" y="480"/>
                  </a:lnTo>
                  <a:lnTo>
                    <a:pt x="1710" y="468"/>
                  </a:lnTo>
                  <a:lnTo>
                    <a:pt x="1734" y="474"/>
                  </a:lnTo>
                  <a:lnTo>
                    <a:pt x="1740" y="462"/>
                  </a:lnTo>
                  <a:lnTo>
                    <a:pt x="1722" y="450"/>
                  </a:lnTo>
                  <a:lnTo>
                    <a:pt x="1764" y="450"/>
                  </a:lnTo>
                  <a:lnTo>
                    <a:pt x="1770" y="444"/>
                  </a:lnTo>
                  <a:lnTo>
                    <a:pt x="1752" y="426"/>
                  </a:lnTo>
                  <a:lnTo>
                    <a:pt x="1782" y="432"/>
                  </a:lnTo>
                  <a:lnTo>
                    <a:pt x="1782" y="402"/>
                  </a:lnTo>
                  <a:lnTo>
                    <a:pt x="1788" y="408"/>
                  </a:lnTo>
                  <a:lnTo>
                    <a:pt x="1800" y="414"/>
                  </a:lnTo>
                  <a:lnTo>
                    <a:pt x="1812" y="414"/>
                  </a:lnTo>
                  <a:lnTo>
                    <a:pt x="1830" y="408"/>
                  </a:lnTo>
                  <a:lnTo>
                    <a:pt x="1842" y="402"/>
                  </a:lnTo>
                  <a:lnTo>
                    <a:pt x="1860" y="390"/>
                  </a:lnTo>
                  <a:lnTo>
                    <a:pt x="1878" y="372"/>
                  </a:lnTo>
                  <a:lnTo>
                    <a:pt x="1896" y="372"/>
                  </a:lnTo>
                  <a:lnTo>
                    <a:pt x="1938" y="366"/>
                  </a:lnTo>
                  <a:lnTo>
                    <a:pt x="1992" y="354"/>
                  </a:lnTo>
                  <a:lnTo>
                    <a:pt x="2046" y="348"/>
                  </a:lnTo>
                  <a:lnTo>
                    <a:pt x="2094" y="336"/>
                  </a:lnTo>
                  <a:lnTo>
                    <a:pt x="2124" y="330"/>
                  </a:lnTo>
                  <a:lnTo>
                    <a:pt x="2136" y="324"/>
                  </a:lnTo>
                  <a:lnTo>
                    <a:pt x="2154" y="318"/>
                  </a:lnTo>
                  <a:lnTo>
                    <a:pt x="2160" y="312"/>
                  </a:lnTo>
                  <a:lnTo>
                    <a:pt x="2166" y="300"/>
                  </a:lnTo>
                  <a:lnTo>
                    <a:pt x="2166" y="294"/>
                  </a:lnTo>
                  <a:lnTo>
                    <a:pt x="2154" y="282"/>
                  </a:lnTo>
                  <a:lnTo>
                    <a:pt x="2136" y="276"/>
                  </a:lnTo>
                  <a:lnTo>
                    <a:pt x="2088" y="270"/>
                  </a:lnTo>
                  <a:lnTo>
                    <a:pt x="2046" y="276"/>
                  </a:lnTo>
                  <a:lnTo>
                    <a:pt x="2016" y="288"/>
                  </a:lnTo>
                  <a:lnTo>
                    <a:pt x="1980" y="300"/>
                  </a:lnTo>
                  <a:lnTo>
                    <a:pt x="1938" y="318"/>
                  </a:lnTo>
                  <a:lnTo>
                    <a:pt x="1860" y="318"/>
                  </a:lnTo>
                  <a:lnTo>
                    <a:pt x="1842" y="312"/>
                  </a:lnTo>
                  <a:lnTo>
                    <a:pt x="1824" y="312"/>
                  </a:lnTo>
                  <a:lnTo>
                    <a:pt x="1806" y="336"/>
                  </a:lnTo>
                  <a:lnTo>
                    <a:pt x="1782" y="318"/>
                  </a:lnTo>
                  <a:lnTo>
                    <a:pt x="1728" y="342"/>
                  </a:lnTo>
                  <a:lnTo>
                    <a:pt x="1698" y="342"/>
                  </a:lnTo>
                  <a:lnTo>
                    <a:pt x="1668" y="366"/>
                  </a:lnTo>
                  <a:lnTo>
                    <a:pt x="1692" y="372"/>
                  </a:lnTo>
                  <a:lnTo>
                    <a:pt x="1644" y="372"/>
                  </a:lnTo>
                  <a:lnTo>
                    <a:pt x="1614" y="378"/>
                  </a:lnTo>
                  <a:lnTo>
                    <a:pt x="1614" y="396"/>
                  </a:lnTo>
                  <a:lnTo>
                    <a:pt x="1638" y="378"/>
                  </a:lnTo>
                  <a:lnTo>
                    <a:pt x="1644" y="396"/>
                  </a:lnTo>
                  <a:lnTo>
                    <a:pt x="1668" y="396"/>
                  </a:lnTo>
                  <a:lnTo>
                    <a:pt x="1662" y="408"/>
                  </a:lnTo>
                  <a:lnTo>
                    <a:pt x="1620" y="408"/>
                  </a:lnTo>
                  <a:lnTo>
                    <a:pt x="1614" y="420"/>
                  </a:lnTo>
                  <a:lnTo>
                    <a:pt x="1644" y="426"/>
                  </a:lnTo>
                  <a:lnTo>
                    <a:pt x="1596" y="432"/>
                  </a:lnTo>
                  <a:lnTo>
                    <a:pt x="1632" y="438"/>
                  </a:lnTo>
                  <a:lnTo>
                    <a:pt x="1584" y="444"/>
                  </a:lnTo>
                  <a:lnTo>
                    <a:pt x="1584" y="462"/>
                  </a:lnTo>
                  <a:lnTo>
                    <a:pt x="1554" y="474"/>
                  </a:lnTo>
                  <a:lnTo>
                    <a:pt x="1560" y="486"/>
                  </a:lnTo>
                  <a:lnTo>
                    <a:pt x="1602" y="468"/>
                  </a:lnTo>
                  <a:lnTo>
                    <a:pt x="1590" y="498"/>
                  </a:lnTo>
                  <a:lnTo>
                    <a:pt x="1554" y="498"/>
                  </a:lnTo>
                  <a:lnTo>
                    <a:pt x="1542" y="504"/>
                  </a:lnTo>
                  <a:lnTo>
                    <a:pt x="1542" y="522"/>
                  </a:lnTo>
                  <a:close/>
                  <a:moveTo>
                    <a:pt x="5778" y="498"/>
                  </a:moveTo>
                  <a:lnTo>
                    <a:pt x="5850" y="486"/>
                  </a:lnTo>
                  <a:lnTo>
                    <a:pt x="5958" y="504"/>
                  </a:lnTo>
                  <a:lnTo>
                    <a:pt x="5952" y="492"/>
                  </a:lnTo>
                  <a:lnTo>
                    <a:pt x="5940" y="486"/>
                  </a:lnTo>
                  <a:lnTo>
                    <a:pt x="5928" y="474"/>
                  </a:lnTo>
                  <a:lnTo>
                    <a:pt x="5904" y="462"/>
                  </a:lnTo>
                  <a:lnTo>
                    <a:pt x="5844" y="462"/>
                  </a:lnTo>
                  <a:lnTo>
                    <a:pt x="5808" y="468"/>
                  </a:lnTo>
                  <a:lnTo>
                    <a:pt x="5796" y="468"/>
                  </a:lnTo>
                  <a:lnTo>
                    <a:pt x="5778" y="498"/>
                  </a:lnTo>
                  <a:close/>
                  <a:moveTo>
                    <a:pt x="5784" y="378"/>
                  </a:moveTo>
                  <a:lnTo>
                    <a:pt x="5838" y="384"/>
                  </a:lnTo>
                  <a:lnTo>
                    <a:pt x="5844" y="378"/>
                  </a:lnTo>
                  <a:lnTo>
                    <a:pt x="5850" y="366"/>
                  </a:lnTo>
                  <a:lnTo>
                    <a:pt x="5838" y="354"/>
                  </a:lnTo>
                  <a:lnTo>
                    <a:pt x="5802" y="354"/>
                  </a:lnTo>
                  <a:lnTo>
                    <a:pt x="5742" y="342"/>
                  </a:lnTo>
                  <a:lnTo>
                    <a:pt x="5724" y="342"/>
                  </a:lnTo>
                  <a:lnTo>
                    <a:pt x="5718" y="348"/>
                  </a:lnTo>
                  <a:lnTo>
                    <a:pt x="5730" y="354"/>
                  </a:lnTo>
                  <a:lnTo>
                    <a:pt x="5742" y="366"/>
                  </a:lnTo>
                  <a:lnTo>
                    <a:pt x="5754" y="372"/>
                  </a:lnTo>
                  <a:lnTo>
                    <a:pt x="5772" y="372"/>
                  </a:lnTo>
                  <a:lnTo>
                    <a:pt x="5778" y="378"/>
                  </a:lnTo>
                  <a:lnTo>
                    <a:pt x="5784" y="378"/>
                  </a:lnTo>
                  <a:close/>
                  <a:moveTo>
                    <a:pt x="5724" y="432"/>
                  </a:moveTo>
                  <a:lnTo>
                    <a:pt x="5712" y="444"/>
                  </a:lnTo>
                  <a:lnTo>
                    <a:pt x="5712" y="456"/>
                  </a:lnTo>
                  <a:lnTo>
                    <a:pt x="5724" y="462"/>
                  </a:lnTo>
                  <a:lnTo>
                    <a:pt x="5772" y="462"/>
                  </a:lnTo>
                  <a:lnTo>
                    <a:pt x="5778" y="456"/>
                  </a:lnTo>
                  <a:lnTo>
                    <a:pt x="5778" y="450"/>
                  </a:lnTo>
                  <a:lnTo>
                    <a:pt x="5766" y="438"/>
                  </a:lnTo>
                  <a:lnTo>
                    <a:pt x="5742" y="426"/>
                  </a:lnTo>
                  <a:lnTo>
                    <a:pt x="5730" y="426"/>
                  </a:lnTo>
                  <a:lnTo>
                    <a:pt x="5724" y="432"/>
                  </a:lnTo>
                  <a:close/>
                  <a:moveTo>
                    <a:pt x="3072" y="96"/>
                  </a:moveTo>
                  <a:lnTo>
                    <a:pt x="3192" y="96"/>
                  </a:lnTo>
                  <a:lnTo>
                    <a:pt x="3204" y="90"/>
                  </a:lnTo>
                  <a:lnTo>
                    <a:pt x="3228" y="90"/>
                  </a:lnTo>
                  <a:lnTo>
                    <a:pt x="3240" y="84"/>
                  </a:lnTo>
                  <a:lnTo>
                    <a:pt x="3240" y="72"/>
                  </a:lnTo>
                  <a:lnTo>
                    <a:pt x="3222" y="60"/>
                  </a:lnTo>
                  <a:lnTo>
                    <a:pt x="3192" y="42"/>
                  </a:lnTo>
                  <a:lnTo>
                    <a:pt x="3156" y="30"/>
                  </a:lnTo>
                  <a:lnTo>
                    <a:pt x="3132" y="24"/>
                  </a:lnTo>
                  <a:lnTo>
                    <a:pt x="3120" y="18"/>
                  </a:lnTo>
                  <a:lnTo>
                    <a:pt x="3108" y="18"/>
                  </a:lnTo>
                  <a:lnTo>
                    <a:pt x="3096" y="12"/>
                  </a:lnTo>
                  <a:lnTo>
                    <a:pt x="3060" y="12"/>
                  </a:lnTo>
                  <a:lnTo>
                    <a:pt x="3048" y="18"/>
                  </a:lnTo>
                  <a:lnTo>
                    <a:pt x="3036" y="18"/>
                  </a:lnTo>
                  <a:lnTo>
                    <a:pt x="3030" y="30"/>
                  </a:lnTo>
                  <a:lnTo>
                    <a:pt x="3030" y="42"/>
                  </a:lnTo>
                  <a:lnTo>
                    <a:pt x="3036" y="54"/>
                  </a:lnTo>
                  <a:lnTo>
                    <a:pt x="3048" y="66"/>
                  </a:lnTo>
                  <a:lnTo>
                    <a:pt x="3054" y="78"/>
                  </a:lnTo>
                  <a:lnTo>
                    <a:pt x="3072" y="96"/>
                  </a:lnTo>
                  <a:close/>
                  <a:moveTo>
                    <a:pt x="6138" y="408"/>
                  </a:moveTo>
                  <a:lnTo>
                    <a:pt x="6144" y="402"/>
                  </a:lnTo>
                  <a:lnTo>
                    <a:pt x="6132" y="396"/>
                  </a:lnTo>
                  <a:lnTo>
                    <a:pt x="6102" y="390"/>
                  </a:lnTo>
                  <a:lnTo>
                    <a:pt x="6036" y="390"/>
                  </a:lnTo>
                  <a:lnTo>
                    <a:pt x="6012" y="366"/>
                  </a:lnTo>
                  <a:lnTo>
                    <a:pt x="6000" y="360"/>
                  </a:lnTo>
                  <a:lnTo>
                    <a:pt x="5970" y="360"/>
                  </a:lnTo>
                  <a:lnTo>
                    <a:pt x="5958" y="366"/>
                  </a:lnTo>
                  <a:lnTo>
                    <a:pt x="5910" y="366"/>
                  </a:lnTo>
                  <a:lnTo>
                    <a:pt x="5946" y="390"/>
                  </a:lnTo>
                  <a:lnTo>
                    <a:pt x="5964" y="396"/>
                  </a:lnTo>
                  <a:lnTo>
                    <a:pt x="6000" y="402"/>
                  </a:lnTo>
                  <a:lnTo>
                    <a:pt x="6054" y="414"/>
                  </a:lnTo>
                  <a:lnTo>
                    <a:pt x="6102" y="414"/>
                  </a:lnTo>
                  <a:lnTo>
                    <a:pt x="6138" y="408"/>
                  </a:lnTo>
                  <a:close/>
                  <a:moveTo>
                    <a:pt x="7602" y="744"/>
                  </a:moveTo>
                  <a:lnTo>
                    <a:pt x="7596" y="732"/>
                  </a:lnTo>
                  <a:lnTo>
                    <a:pt x="7572" y="726"/>
                  </a:lnTo>
                  <a:lnTo>
                    <a:pt x="7512" y="714"/>
                  </a:lnTo>
                  <a:lnTo>
                    <a:pt x="7500" y="714"/>
                  </a:lnTo>
                  <a:lnTo>
                    <a:pt x="7512" y="726"/>
                  </a:lnTo>
                  <a:lnTo>
                    <a:pt x="7548" y="738"/>
                  </a:lnTo>
                  <a:lnTo>
                    <a:pt x="7584" y="744"/>
                  </a:lnTo>
                  <a:lnTo>
                    <a:pt x="7602" y="744"/>
                  </a:lnTo>
                  <a:close/>
                  <a:moveTo>
                    <a:pt x="3162" y="120"/>
                  </a:moveTo>
                  <a:lnTo>
                    <a:pt x="3216" y="138"/>
                  </a:lnTo>
                  <a:lnTo>
                    <a:pt x="3246" y="144"/>
                  </a:lnTo>
                  <a:lnTo>
                    <a:pt x="3264" y="144"/>
                  </a:lnTo>
                  <a:lnTo>
                    <a:pt x="3312" y="138"/>
                  </a:lnTo>
                  <a:lnTo>
                    <a:pt x="3372" y="156"/>
                  </a:lnTo>
                  <a:lnTo>
                    <a:pt x="3432" y="156"/>
                  </a:lnTo>
                  <a:lnTo>
                    <a:pt x="3426" y="138"/>
                  </a:lnTo>
                  <a:lnTo>
                    <a:pt x="3402" y="102"/>
                  </a:lnTo>
                  <a:lnTo>
                    <a:pt x="3384" y="96"/>
                  </a:lnTo>
                  <a:lnTo>
                    <a:pt x="3372" y="90"/>
                  </a:lnTo>
                  <a:lnTo>
                    <a:pt x="3354" y="96"/>
                  </a:lnTo>
                  <a:lnTo>
                    <a:pt x="3318" y="114"/>
                  </a:lnTo>
                  <a:lnTo>
                    <a:pt x="3294" y="90"/>
                  </a:lnTo>
                  <a:lnTo>
                    <a:pt x="3282" y="90"/>
                  </a:lnTo>
                  <a:lnTo>
                    <a:pt x="3210" y="102"/>
                  </a:lnTo>
                  <a:lnTo>
                    <a:pt x="3174" y="114"/>
                  </a:lnTo>
                  <a:lnTo>
                    <a:pt x="3162" y="120"/>
                  </a:lnTo>
                  <a:close/>
                  <a:moveTo>
                    <a:pt x="3582" y="198"/>
                  </a:moveTo>
                  <a:lnTo>
                    <a:pt x="3744" y="192"/>
                  </a:lnTo>
                  <a:lnTo>
                    <a:pt x="3702" y="168"/>
                  </a:lnTo>
                  <a:lnTo>
                    <a:pt x="3696" y="168"/>
                  </a:lnTo>
                  <a:lnTo>
                    <a:pt x="3690" y="162"/>
                  </a:lnTo>
                  <a:lnTo>
                    <a:pt x="3666" y="150"/>
                  </a:lnTo>
                  <a:lnTo>
                    <a:pt x="3648" y="144"/>
                  </a:lnTo>
                  <a:lnTo>
                    <a:pt x="3636" y="138"/>
                  </a:lnTo>
                  <a:lnTo>
                    <a:pt x="3618" y="138"/>
                  </a:lnTo>
                  <a:lnTo>
                    <a:pt x="3606" y="144"/>
                  </a:lnTo>
                  <a:lnTo>
                    <a:pt x="3600" y="150"/>
                  </a:lnTo>
                  <a:lnTo>
                    <a:pt x="3588" y="156"/>
                  </a:lnTo>
                  <a:lnTo>
                    <a:pt x="3588" y="150"/>
                  </a:lnTo>
                  <a:lnTo>
                    <a:pt x="3582" y="144"/>
                  </a:lnTo>
                  <a:lnTo>
                    <a:pt x="3576" y="132"/>
                  </a:lnTo>
                  <a:lnTo>
                    <a:pt x="3570" y="126"/>
                  </a:lnTo>
                  <a:lnTo>
                    <a:pt x="3546" y="114"/>
                  </a:lnTo>
                  <a:lnTo>
                    <a:pt x="3522" y="126"/>
                  </a:lnTo>
                  <a:lnTo>
                    <a:pt x="3504" y="162"/>
                  </a:lnTo>
                  <a:lnTo>
                    <a:pt x="3498" y="192"/>
                  </a:lnTo>
                  <a:lnTo>
                    <a:pt x="3492" y="210"/>
                  </a:lnTo>
                  <a:lnTo>
                    <a:pt x="3516" y="222"/>
                  </a:lnTo>
                  <a:lnTo>
                    <a:pt x="3534" y="216"/>
                  </a:lnTo>
                  <a:lnTo>
                    <a:pt x="3546" y="216"/>
                  </a:lnTo>
                  <a:lnTo>
                    <a:pt x="3582" y="198"/>
                  </a:lnTo>
                  <a:close/>
                  <a:moveTo>
                    <a:pt x="5622" y="420"/>
                  </a:moveTo>
                  <a:lnTo>
                    <a:pt x="5640" y="390"/>
                  </a:lnTo>
                  <a:lnTo>
                    <a:pt x="5754" y="390"/>
                  </a:lnTo>
                  <a:lnTo>
                    <a:pt x="5688" y="360"/>
                  </a:lnTo>
                  <a:lnTo>
                    <a:pt x="5700" y="336"/>
                  </a:lnTo>
                  <a:lnTo>
                    <a:pt x="5610" y="318"/>
                  </a:lnTo>
                  <a:lnTo>
                    <a:pt x="5628" y="348"/>
                  </a:lnTo>
                  <a:lnTo>
                    <a:pt x="5616" y="342"/>
                  </a:lnTo>
                  <a:lnTo>
                    <a:pt x="5592" y="336"/>
                  </a:lnTo>
                  <a:lnTo>
                    <a:pt x="5556" y="330"/>
                  </a:lnTo>
                  <a:lnTo>
                    <a:pt x="5514" y="318"/>
                  </a:lnTo>
                  <a:lnTo>
                    <a:pt x="5454" y="318"/>
                  </a:lnTo>
                  <a:lnTo>
                    <a:pt x="5448" y="330"/>
                  </a:lnTo>
                  <a:lnTo>
                    <a:pt x="5460" y="354"/>
                  </a:lnTo>
                  <a:lnTo>
                    <a:pt x="5496" y="372"/>
                  </a:lnTo>
                  <a:lnTo>
                    <a:pt x="5538" y="390"/>
                  </a:lnTo>
                  <a:lnTo>
                    <a:pt x="5574" y="408"/>
                  </a:lnTo>
                  <a:lnTo>
                    <a:pt x="5610" y="414"/>
                  </a:lnTo>
                  <a:lnTo>
                    <a:pt x="5622" y="420"/>
                  </a:lnTo>
                  <a:close/>
                  <a:moveTo>
                    <a:pt x="4320" y="432"/>
                  </a:moveTo>
                  <a:lnTo>
                    <a:pt x="4368" y="444"/>
                  </a:lnTo>
                  <a:lnTo>
                    <a:pt x="4380" y="444"/>
                  </a:lnTo>
                  <a:lnTo>
                    <a:pt x="4392" y="438"/>
                  </a:lnTo>
                  <a:lnTo>
                    <a:pt x="4398" y="438"/>
                  </a:lnTo>
                  <a:lnTo>
                    <a:pt x="4404" y="432"/>
                  </a:lnTo>
                  <a:lnTo>
                    <a:pt x="4404" y="426"/>
                  </a:lnTo>
                  <a:lnTo>
                    <a:pt x="4398" y="426"/>
                  </a:lnTo>
                  <a:lnTo>
                    <a:pt x="4362" y="414"/>
                  </a:lnTo>
                  <a:lnTo>
                    <a:pt x="4344" y="420"/>
                  </a:lnTo>
                  <a:lnTo>
                    <a:pt x="4332" y="420"/>
                  </a:lnTo>
                  <a:lnTo>
                    <a:pt x="4320" y="432"/>
                  </a:lnTo>
                  <a:close/>
                  <a:moveTo>
                    <a:pt x="5424" y="354"/>
                  </a:moveTo>
                  <a:lnTo>
                    <a:pt x="5370" y="336"/>
                  </a:lnTo>
                  <a:lnTo>
                    <a:pt x="5394" y="366"/>
                  </a:lnTo>
                  <a:lnTo>
                    <a:pt x="5424" y="354"/>
                  </a:lnTo>
                  <a:close/>
                  <a:moveTo>
                    <a:pt x="7986" y="666"/>
                  </a:moveTo>
                  <a:lnTo>
                    <a:pt x="8034" y="654"/>
                  </a:lnTo>
                  <a:lnTo>
                    <a:pt x="8088" y="654"/>
                  </a:lnTo>
                  <a:lnTo>
                    <a:pt x="8100" y="648"/>
                  </a:lnTo>
                  <a:lnTo>
                    <a:pt x="8106" y="642"/>
                  </a:lnTo>
                  <a:lnTo>
                    <a:pt x="8106" y="636"/>
                  </a:lnTo>
                  <a:lnTo>
                    <a:pt x="8100" y="630"/>
                  </a:lnTo>
                  <a:lnTo>
                    <a:pt x="8088" y="630"/>
                  </a:lnTo>
                  <a:lnTo>
                    <a:pt x="8052" y="618"/>
                  </a:lnTo>
                  <a:lnTo>
                    <a:pt x="8028" y="612"/>
                  </a:lnTo>
                  <a:lnTo>
                    <a:pt x="8010" y="606"/>
                  </a:lnTo>
                  <a:lnTo>
                    <a:pt x="7968" y="606"/>
                  </a:lnTo>
                  <a:lnTo>
                    <a:pt x="7944" y="618"/>
                  </a:lnTo>
                  <a:lnTo>
                    <a:pt x="7938" y="630"/>
                  </a:lnTo>
                  <a:lnTo>
                    <a:pt x="7938" y="654"/>
                  </a:lnTo>
                  <a:lnTo>
                    <a:pt x="7944" y="666"/>
                  </a:lnTo>
                  <a:lnTo>
                    <a:pt x="7950" y="666"/>
                  </a:lnTo>
                  <a:lnTo>
                    <a:pt x="7962" y="672"/>
                  </a:lnTo>
                  <a:lnTo>
                    <a:pt x="7968" y="672"/>
                  </a:lnTo>
                  <a:lnTo>
                    <a:pt x="7980" y="666"/>
                  </a:lnTo>
                  <a:lnTo>
                    <a:pt x="7986" y="666"/>
                  </a:lnTo>
                  <a:close/>
                  <a:moveTo>
                    <a:pt x="162" y="1788"/>
                  </a:moveTo>
                  <a:lnTo>
                    <a:pt x="150" y="1788"/>
                  </a:lnTo>
                  <a:lnTo>
                    <a:pt x="138" y="1794"/>
                  </a:lnTo>
                  <a:lnTo>
                    <a:pt x="114" y="1794"/>
                  </a:lnTo>
                  <a:lnTo>
                    <a:pt x="108" y="1788"/>
                  </a:lnTo>
                  <a:lnTo>
                    <a:pt x="96" y="1788"/>
                  </a:lnTo>
                  <a:lnTo>
                    <a:pt x="96" y="1782"/>
                  </a:lnTo>
                  <a:lnTo>
                    <a:pt x="84" y="1782"/>
                  </a:lnTo>
                  <a:lnTo>
                    <a:pt x="84" y="1788"/>
                  </a:lnTo>
                  <a:lnTo>
                    <a:pt x="72" y="1800"/>
                  </a:lnTo>
                  <a:lnTo>
                    <a:pt x="12" y="1800"/>
                  </a:lnTo>
                  <a:lnTo>
                    <a:pt x="0" y="1812"/>
                  </a:lnTo>
                  <a:lnTo>
                    <a:pt x="0" y="1818"/>
                  </a:lnTo>
                  <a:lnTo>
                    <a:pt x="12" y="1830"/>
                  </a:lnTo>
                  <a:lnTo>
                    <a:pt x="6" y="1842"/>
                  </a:lnTo>
                  <a:lnTo>
                    <a:pt x="12" y="1848"/>
                  </a:lnTo>
                  <a:lnTo>
                    <a:pt x="18" y="1848"/>
                  </a:lnTo>
                  <a:lnTo>
                    <a:pt x="24" y="1842"/>
                  </a:lnTo>
                  <a:lnTo>
                    <a:pt x="48" y="1842"/>
                  </a:lnTo>
                  <a:lnTo>
                    <a:pt x="54" y="1848"/>
                  </a:lnTo>
                  <a:lnTo>
                    <a:pt x="66" y="1848"/>
                  </a:lnTo>
                  <a:lnTo>
                    <a:pt x="72" y="1854"/>
                  </a:lnTo>
                  <a:lnTo>
                    <a:pt x="162" y="1854"/>
                  </a:lnTo>
                  <a:lnTo>
                    <a:pt x="162" y="1848"/>
                  </a:lnTo>
                  <a:lnTo>
                    <a:pt x="168" y="1848"/>
                  </a:lnTo>
                  <a:lnTo>
                    <a:pt x="162" y="1830"/>
                  </a:lnTo>
                  <a:lnTo>
                    <a:pt x="174" y="1818"/>
                  </a:lnTo>
                  <a:lnTo>
                    <a:pt x="174" y="1800"/>
                  </a:lnTo>
                  <a:lnTo>
                    <a:pt x="168" y="1788"/>
                  </a:lnTo>
                  <a:lnTo>
                    <a:pt x="162" y="1788"/>
                  </a:lnTo>
                  <a:close/>
                  <a:moveTo>
                    <a:pt x="1038" y="90"/>
                  </a:moveTo>
                  <a:lnTo>
                    <a:pt x="1062" y="72"/>
                  </a:lnTo>
                  <a:lnTo>
                    <a:pt x="1032" y="72"/>
                  </a:lnTo>
                  <a:lnTo>
                    <a:pt x="1032" y="84"/>
                  </a:lnTo>
                  <a:lnTo>
                    <a:pt x="1038" y="90"/>
                  </a:lnTo>
                  <a:close/>
                  <a:moveTo>
                    <a:pt x="990" y="72"/>
                  </a:moveTo>
                  <a:lnTo>
                    <a:pt x="1074" y="54"/>
                  </a:lnTo>
                  <a:lnTo>
                    <a:pt x="1044" y="42"/>
                  </a:lnTo>
                  <a:lnTo>
                    <a:pt x="996" y="54"/>
                  </a:lnTo>
                  <a:lnTo>
                    <a:pt x="948" y="54"/>
                  </a:lnTo>
                  <a:lnTo>
                    <a:pt x="966" y="66"/>
                  </a:lnTo>
                  <a:lnTo>
                    <a:pt x="990" y="72"/>
                  </a:lnTo>
                  <a:close/>
                  <a:moveTo>
                    <a:pt x="1122" y="90"/>
                  </a:moveTo>
                  <a:lnTo>
                    <a:pt x="1128" y="78"/>
                  </a:lnTo>
                  <a:lnTo>
                    <a:pt x="1152" y="78"/>
                  </a:lnTo>
                  <a:lnTo>
                    <a:pt x="1164" y="66"/>
                  </a:lnTo>
                  <a:lnTo>
                    <a:pt x="1218" y="66"/>
                  </a:lnTo>
                  <a:lnTo>
                    <a:pt x="1218" y="60"/>
                  </a:lnTo>
                  <a:lnTo>
                    <a:pt x="1206" y="54"/>
                  </a:lnTo>
                  <a:lnTo>
                    <a:pt x="1182" y="54"/>
                  </a:lnTo>
                  <a:lnTo>
                    <a:pt x="1182" y="48"/>
                  </a:lnTo>
                  <a:lnTo>
                    <a:pt x="1176" y="48"/>
                  </a:lnTo>
                  <a:lnTo>
                    <a:pt x="1164" y="42"/>
                  </a:lnTo>
                  <a:lnTo>
                    <a:pt x="1140" y="42"/>
                  </a:lnTo>
                  <a:lnTo>
                    <a:pt x="1134" y="48"/>
                  </a:lnTo>
                  <a:lnTo>
                    <a:pt x="1128" y="60"/>
                  </a:lnTo>
                  <a:lnTo>
                    <a:pt x="1128" y="66"/>
                  </a:lnTo>
                  <a:lnTo>
                    <a:pt x="1122" y="66"/>
                  </a:lnTo>
                  <a:lnTo>
                    <a:pt x="1116" y="72"/>
                  </a:lnTo>
                  <a:lnTo>
                    <a:pt x="1104" y="72"/>
                  </a:lnTo>
                  <a:lnTo>
                    <a:pt x="1086" y="78"/>
                  </a:lnTo>
                  <a:lnTo>
                    <a:pt x="1080" y="78"/>
                  </a:lnTo>
                  <a:lnTo>
                    <a:pt x="1074" y="84"/>
                  </a:lnTo>
                  <a:lnTo>
                    <a:pt x="1080" y="84"/>
                  </a:lnTo>
                  <a:lnTo>
                    <a:pt x="1092" y="90"/>
                  </a:lnTo>
                  <a:lnTo>
                    <a:pt x="1122" y="90"/>
                  </a:lnTo>
                  <a:close/>
                  <a:moveTo>
                    <a:pt x="1176" y="78"/>
                  </a:moveTo>
                  <a:lnTo>
                    <a:pt x="1158" y="90"/>
                  </a:lnTo>
                  <a:lnTo>
                    <a:pt x="1176" y="102"/>
                  </a:lnTo>
                  <a:lnTo>
                    <a:pt x="1194" y="108"/>
                  </a:lnTo>
                  <a:lnTo>
                    <a:pt x="1248" y="102"/>
                  </a:lnTo>
                  <a:lnTo>
                    <a:pt x="1242" y="90"/>
                  </a:lnTo>
                  <a:lnTo>
                    <a:pt x="1212" y="90"/>
                  </a:lnTo>
                  <a:lnTo>
                    <a:pt x="1176" y="78"/>
                  </a:lnTo>
                  <a:close/>
                  <a:moveTo>
                    <a:pt x="7812" y="2436"/>
                  </a:moveTo>
                  <a:lnTo>
                    <a:pt x="7782" y="2400"/>
                  </a:lnTo>
                  <a:lnTo>
                    <a:pt x="7776" y="2400"/>
                  </a:lnTo>
                  <a:lnTo>
                    <a:pt x="7770" y="2394"/>
                  </a:lnTo>
                  <a:lnTo>
                    <a:pt x="7752" y="2388"/>
                  </a:lnTo>
                  <a:lnTo>
                    <a:pt x="7728" y="2364"/>
                  </a:lnTo>
                  <a:lnTo>
                    <a:pt x="7722" y="2352"/>
                  </a:lnTo>
                  <a:lnTo>
                    <a:pt x="7704" y="2298"/>
                  </a:lnTo>
                  <a:lnTo>
                    <a:pt x="7698" y="2286"/>
                  </a:lnTo>
                  <a:lnTo>
                    <a:pt x="7698" y="2274"/>
                  </a:lnTo>
                  <a:lnTo>
                    <a:pt x="7674" y="2250"/>
                  </a:lnTo>
                  <a:lnTo>
                    <a:pt x="7680" y="2244"/>
                  </a:lnTo>
                  <a:lnTo>
                    <a:pt x="7698" y="2244"/>
                  </a:lnTo>
                  <a:lnTo>
                    <a:pt x="7770" y="2268"/>
                  </a:lnTo>
                  <a:lnTo>
                    <a:pt x="7800" y="2280"/>
                  </a:lnTo>
                  <a:lnTo>
                    <a:pt x="7812" y="2286"/>
                  </a:lnTo>
                  <a:lnTo>
                    <a:pt x="7740" y="2232"/>
                  </a:lnTo>
                  <a:lnTo>
                    <a:pt x="7734" y="2226"/>
                  </a:lnTo>
                  <a:lnTo>
                    <a:pt x="7722" y="2202"/>
                  </a:lnTo>
                  <a:lnTo>
                    <a:pt x="7710" y="2196"/>
                  </a:lnTo>
                  <a:lnTo>
                    <a:pt x="7704" y="2184"/>
                  </a:lnTo>
                  <a:lnTo>
                    <a:pt x="7698" y="2178"/>
                  </a:lnTo>
                  <a:lnTo>
                    <a:pt x="7674" y="2166"/>
                  </a:lnTo>
                  <a:lnTo>
                    <a:pt x="7668" y="2160"/>
                  </a:lnTo>
                  <a:lnTo>
                    <a:pt x="7656" y="2154"/>
                  </a:lnTo>
                  <a:lnTo>
                    <a:pt x="7578" y="2070"/>
                  </a:lnTo>
                  <a:lnTo>
                    <a:pt x="7554" y="2070"/>
                  </a:lnTo>
                  <a:lnTo>
                    <a:pt x="7542" y="2040"/>
                  </a:lnTo>
                  <a:lnTo>
                    <a:pt x="7524" y="2040"/>
                  </a:lnTo>
                  <a:lnTo>
                    <a:pt x="7512" y="2028"/>
                  </a:lnTo>
                  <a:lnTo>
                    <a:pt x="7500" y="2004"/>
                  </a:lnTo>
                  <a:lnTo>
                    <a:pt x="7500" y="1980"/>
                  </a:lnTo>
                  <a:lnTo>
                    <a:pt x="7470" y="1944"/>
                  </a:lnTo>
                  <a:lnTo>
                    <a:pt x="7446" y="1950"/>
                  </a:lnTo>
                  <a:lnTo>
                    <a:pt x="7434" y="1920"/>
                  </a:lnTo>
                  <a:lnTo>
                    <a:pt x="7392" y="1890"/>
                  </a:lnTo>
                  <a:lnTo>
                    <a:pt x="7380" y="1866"/>
                  </a:lnTo>
                  <a:lnTo>
                    <a:pt x="7368" y="1860"/>
                  </a:lnTo>
                  <a:lnTo>
                    <a:pt x="7362" y="1854"/>
                  </a:lnTo>
                  <a:lnTo>
                    <a:pt x="7344" y="1854"/>
                  </a:lnTo>
                  <a:lnTo>
                    <a:pt x="7344" y="1860"/>
                  </a:lnTo>
                  <a:lnTo>
                    <a:pt x="7392" y="1908"/>
                  </a:lnTo>
                  <a:lnTo>
                    <a:pt x="7392" y="1914"/>
                  </a:lnTo>
                  <a:lnTo>
                    <a:pt x="7386" y="1914"/>
                  </a:lnTo>
                  <a:lnTo>
                    <a:pt x="7380" y="1908"/>
                  </a:lnTo>
                  <a:lnTo>
                    <a:pt x="7368" y="1908"/>
                  </a:lnTo>
                  <a:lnTo>
                    <a:pt x="7362" y="1914"/>
                  </a:lnTo>
                  <a:lnTo>
                    <a:pt x="7362" y="1926"/>
                  </a:lnTo>
                  <a:lnTo>
                    <a:pt x="7374" y="1950"/>
                  </a:lnTo>
                  <a:lnTo>
                    <a:pt x="7386" y="1962"/>
                  </a:lnTo>
                  <a:lnTo>
                    <a:pt x="7392" y="1974"/>
                  </a:lnTo>
                  <a:lnTo>
                    <a:pt x="7404" y="1980"/>
                  </a:lnTo>
                  <a:lnTo>
                    <a:pt x="7404" y="1992"/>
                  </a:lnTo>
                  <a:lnTo>
                    <a:pt x="7416" y="2016"/>
                  </a:lnTo>
                  <a:lnTo>
                    <a:pt x="7422" y="2022"/>
                  </a:lnTo>
                  <a:lnTo>
                    <a:pt x="7440" y="2034"/>
                  </a:lnTo>
                  <a:lnTo>
                    <a:pt x="7470" y="2052"/>
                  </a:lnTo>
                  <a:lnTo>
                    <a:pt x="7500" y="2076"/>
                  </a:lnTo>
                  <a:lnTo>
                    <a:pt x="7518" y="2100"/>
                  </a:lnTo>
                  <a:lnTo>
                    <a:pt x="7524" y="2112"/>
                  </a:lnTo>
                  <a:lnTo>
                    <a:pt x="7536" y="2130"/>
                  </a:lnTo>
                  <a:lnTo>
                    <a:pt x="7536" y="2142"/>
                  </a:lnTo>
                  <a:lnTo>
                    <a:pt x="7548" y="2154"/>
                  </a:lnTo>
                  <a:lnTo>
                    <a:pt x="7554" y="2166"/>
                  </a:lnTo>
                  <a:lnTo>
                    <a:pt x="7572" y="2184"/>
                  </a:lnTo>
                  <a:lnTo>
                    <a:pt x="7590" y="2208"/>
                  </a:lnTo>
                  <a:lnTo>
                    <a:pt x="7608" y="2238"/>
                  </a:lnTo>
                  <a:lnTo>
                    <a:pt x="7620" y="2262"/>
                  </a:lnTo>
                  <a:lnTo>
                    <a:pt x="7626" y="2268"/>
                  </a:lnTo>
                  <a:lnTo>
                    <a:pt x="7626" y="2280"/>
                  </a:lnTo>
                  <a:lnTo>
                    <a:pt x="7632" y="2292"/>
                  </a:lnTo>
                  <a:lnTo>
                    <a:pt x="7644" y="2304"/>
                  </a:lnTo>
                  <a:lnTo>
                    <a:pt x="7656" y="2304"/>
                  </a:lnTo>
                  <a:lnTo>
                    <a:pt x="7668" y="2310"/>
                  </a:lnTo>
                  <a:lnTo>
                    <a:pt x="7674" y="2322"/>
                  </a:lnTo>
                  <a:lnTo>
                    <a:pt x="7686" y="2334"/>
                  </a:lnTo>
                  <a:lnTo>
                    <a:pt x="7698" y="2358"/>
                  </a:lnTo>
                  <a:lnTo>
                    <a:pt x="7698" y="2376"/>
                  </a:lnTo>
                  <a:lnTo>
                    <a:pt x="7740" y="2412"/>
                  </a:lnTo>
                  <a:lnTo>
                    <a:pt x="7752" y="2466"/>
                  </a:lnTo>
                  <a:lnTo>
                    <a:pt x="7794" y="2508"/>
                  </a:lnTo>
                  <a:lnTo>
                    <a:pt x="7794" y="2502"/>
                  </a:lnTo>
                  <a:lnTo>
                    <a:pt x="7788" y="2496"/>
                  </a:lnTo>
                  <a:lnTo>
                    <a:pt x="7788" y="2484"/>
                  </a:lnTo>
                  <a:lnTo>
                    <a:pt x="7782" y="2472"/>
                  </a:lnTo>
                  <a:lnTo>
                    <a:pt x="7782" y="2460"/>
                  </a:lnTo>
                  <a:lnTo>
                    <a:pt x="7776" y="2448"/>
                  </a:lnTo>
                  <a:lnTo>
                    <a:pt x="7782" y="2442"/>
                  </a:lnTo>
                  <a:lnTo>
                    <a:pt x="7788" y="2442"/>
                  </a:lnTo>
                  <a:lnTo>
                    <a:pt x="7800" y="2454"/>
                  </a:lnTo>
                  <a:lnTo>
                    <a:pt x="7830" y="2454"/>
                  </a:lnTo>
                  <a:lnTo>
                    <a:pt x="7866" y="2496"/>
                  </a:lnTo>
                  <a:lnTo>
                    <a:pt x="7866" y="2472"/>
                  </a:lnTo>
                  <a:lnTo>
                    <a:pt x="7836" y="2430"/>
                  </a:lnTo>
                  <a:lnTo>
                    <a:pt x="7812" y="2436"/>
                  </a:lnTo>
                  <a:close/>
                  <a:moveTo>
                    <a:pt x="1344" y="84"/>
                  </a:moveTo>
                  <a:lnTo>
                    <a:pt x="1350" y="72"/>
                  </a:lnTo>
                  <a:lnTo>
                    <a:pt x="1308" y="66"/>
                  </a:lnTo>
                  <a:lnTo>
                    <a:pt x="1284" y="78"/>
                  </a:lnTo>
                  <a:lnTo>
                    <a:pt x="1290" y="90"/>
                  </a:lnTo>
                  <a:lnTo>
                    <a:pt x="1344" y="84"/>
                  </a:lnTo>
                  <a:close/>
                  <a:moveTo>
                    <a:pt x="9048" y="996"/>
                  </a:moveTo>
                  <a:lnTo>
                    <a:pt x="9036" y="984"/>
                  </a:lnTo>
                  <a:lnTo>
                    <a:pt x="9024" y="978"/>
                  </a:lnTo>
                  <a:lnTo>
                    <a:pt x="9006" y="972"/>
                  </a:lnTo>
                  <a:lnTo>
                    <a:pt x="8994" y="966"/>
                  </a:lnTo>
                  <a:lnTo>
                    <a:pt x="8982" y="966"/>
                  </a:lnTo>
                  <a:lnTo>
                    <a:pt x="8940" y="948"/>
                  </a:lnTo>
                  <a:lnTo>
                    <a:pt x="8898" y="948"/>
                  </a:lnTo>
                  <a:lnTo>
                    <a:pt x="8868" y="930"/>
                  </a:lnTo>
                  <a:lnTo>
                    <a:pt x="8778" y="924"/>
                  </a:lnTo>
                  <a:lnTo>
                    <a:pt x="8736" y="906"/>
                  </a:lnTo>
                  <a:lnTo>
                    <a:pt x="8700" y="906"/>
                  </a:lnTo>
                  <a:lnTo>
                    <a:pt x="8754" y="942"/>
                  </a:lnTo>
                  <a:lnTo>
                    <a:pt x="8808" y="966"/>
                  </a:lnTo>
                  <a:lnTo>
                    <a:pt x="8796" y="966"/>
                  </a:lnTo>
                  <a:lnTo>
                    <a:pt x="8784" y="972"/>
                  </a:lnTo>
                  <a:lnTo>
                    <a:pt x="8754" y="972"/>
                  </a:lnTo>
                  <a:lnTo>
                    <a:pt x="8730" y="960"/>
                  </a:lnTo>
                  <a:lnTo>
                    <a:pt x="8676" y="906"/>
                  </a:lnTo>
                  <a:lnTo>
                    <a:pt x="8580" y="870"/>
                  </a:lnTo>
                  <a:lnTo>
                    <a:pt x="8496" y="846"/>
                  </a:lnTo>
                  <a:lnTo>
                    <a:pt x="8442" y="834"/>
                  </a:lnTo>
                  <a:lnTo>
                    <a:pt x="8370" y="822"/>
                  </a:lnTo>
                  <a:lnTo>
                    <a:pt x="8280" y="804"/>
                  </a:lnTo>
                  <a:lnTo>
                    <a:pt x="8190" y="780"/>
                  </a:lnTo>
                  <a:lnTo>
                    <a:pt x="8112" y="762"/>
                  </a:lnTo>
                  <a:lnTo>
                    <a:pt x="8052" y="750"/>
                  </a:lnTo>
                  <a:lnTo>
                    <a:pt x="7998" y="738"/>
                  </a:lnTo>
                  <a:lnTo>
                    <a:pt x="7956" y="732"/>
                  </a:lnTo>
                  <a:lnTo>
                    <a:pt x="7758" y="732"/>
                  </a:lnTo>
                  <a:lnTo>
                    <a:pt x="7746" y="714"/>
                  </a:lnTo>
                  <a:lnTo>
                    <a:pt x="7698" y="720"/>
                  </a:lnTo>
                  <a:lnTo>
                    <a:pt x="7680" y="708"/>
                  </a:lnTo>
                  <a:lnTo>
                    <a:pt x="7626" y="708"/>
                  </a:lnTo>
                  <a:lnTo>
                    <a:pt x="7650" y="726"/>
                  </a:lnTo>
                  <a:lnTo>
                    <a:pt x="7644" y="744"/>
                  </a:lnTo>
                  <a:lnTo>
                    <a:pt x="7656" y="744"/>
                  </a:lnTo>
                  <a:lnTo>
                    <a:pt x="7680" y="756"/>
                  </a:lnTo>
                  <a:lnTo>
                    <a:pt x="7716" y="762"/>
                  </a:lnTo>
                  <a:lnTo>
                    <a:pt x="7740" y="774"/>
                  </a:lnTo>
                  <a:lnTo>
                    <a:pt x="7758" y="786"/>
                  </a:lnTo>
                  <a:lnTo>
                    <a:pt x="7752" y="798"/>
                  </a:lnTo>
                  <a:lnTo>
                    <a:pt x="7728" y="804"/>
                  </a:lnTo>
                  <a:lnTo>
                    <a:pt x="7698" y="804"/>
                  </a:lnTo>
                  <a:lnTo>
                    <a:pt x="7686" y="798"/>
                  </a:lnTo>
                  <a:lnTo>
                    <a:pt x="7680" y="792"/>
                  </a:lnTo>
                  <a:lnTo>
                    <a:pt x="7656" y="774"/>
                  </a:lnTo>
                  <a:lnTo>
                    <a:pt x="7584" y="774"/>
                  </a:lnTo>
                  <a:lnTo>
                    <a:pt x="7530" y="738"/>
                  </a:lnTo>
                  <a:lnTo>
                    <a:pt x="7524" y="738"/>
                  </a:lnTo>
                  <a:lnTo>
                    <a:pt x="7518" y="744"/>
                  </a:lnTo>
                  <a:lnTo>
                    <a:pt x="7506" y="744"/>
                  </a:lnTo>
                  <a:lnTo>
                    <a:pt x="7500" y="750"/>
                  </a:lnTo>
                  <a:lnTo>
                    <a:pt x="7446" y="750"/>
                  </a:lnTo>
                  <a:lnTo>
                    <a:pt x="7440" y="738"/>
                  </a:lnTo>
                  <a:lnTo>
                    <a:pt x="7344" y="744"/>
                  </a:lnTo>
                  <a:lnTo>
                    <a:pt x="7320" y="726"/>
                  </a:lnTo>
                  <a:lnTo>
                    <a:pt x="7314" y="732"/>
                  </a:lnTo>
                  <a:lnTo>
                    <a:pt x="7212" y="732"/>
                  </a:lnTo>
                  <a:lnTo>
                    <a:pt x="7206" y="738"/>
                  </a:lnTo>
                  <a:lnTo>
                    <a:pt x="7212" y="744"/>
                  </a:lnTo>
                  <a:lnTo>
                    <a:pt x="7218" y="756"/>
                  </a:lnTo>
                  <a:lnTo>
                    <a:pt x="7254" y="792"/>
                  </a:lnTo>
                  <a:lnTo>
                    <a:pt x="7248" y="792"/>
                  </a:lnTo>
                  <a:lnTo>
                    <a:pt x="7242" y="786"/>
                  </a:lnTo>
                  <a:lnTo>
                    <a:pt x="7230" y="780"/>
                  </a:lnTo>
                  <a:lnTo>
                    <a:pt x="7218" y="768"/>
                  </a:lnTo>
                  <a:lnTo>
                    <a:pt x="7206" y="762"/>
                  </a:lnTo>
                  <a:lnTo>
                    <a:pt x="7194" y="750"/>
                  </a:lnTo>
                  <a:lnTo>
                    <a:pt x="7176" y="744"/>
                  </a:lnTo>
                  <a:lnTo>
                    <a:pt x="7104" y="732"/>
                  </a:lnTo>
                  <a:lnTo>
                    <a:pt x="7086" y="732"/>
                  </a:lnTo>
                  <a:lnTo>
                    <a:pt x="7086" y="726"/>
                  </a:lnTo>
                  <a:lnTo>
                    <a:pt x="7056" y="696"/>
                  </a:lnTo>
                  <a:lnTo>
                    <a:pt x="7032" y="684"/>
                  </a:lnTo>
                  <a:lnTo>
                    <a:pt x="6990" y="666"/>
                  </a:lnTo>
                  <a:lnTo>
                    <a:pt x="6948" y="660"/>
                  </a:lnTo>
                  <a:lnTo>
                    <a:pt x="6912" y="654"/>
                  </a:lnTo>
                  <a:lnTo>
                    <a:pt x="6882" y="654"/>
                  </a:lnTo>
                  <a:lnTo>
                    <a:pt x="6864" y="648"/>
                  </a:lnTo>
                  <a:lnTo>
                    <a:pt x="6834" y="648"/>
                  </a:lnTo>
                  <a:lnTo>
                    <a:pt x="6786" y="636"/>
                  </a:lnTo>
                  <a:lnTo>
                    <a:pt x="6774" y="642"/>
                  </a:lnTo>
                  <a:lnTo>
                    <a:pt x="6714" y="642"/>
                  </a:lnTo>
                  <a:lnTo>
                    <a:pt x="6696" y="660"/>
                  </a:lnTo>
                  <a:lnTo>
                    <a:pt x="6684" y="666"/>
                  </a:lnTo>
                  <a:lnTo>
                    <a:pt x="6648" y="666"/>
                  </a:lnTo>
                  <a:lnTo>
                    <a:pt x="6630" y="660"/>
                  </a:lnTo>
                  <a:lnTo>
                    <a:pt x="6594" y="660"/>
                  </a:lnTo>
                  <a:lnTo>
                    <a:pt x="6582" y="654"/>
                  </a:lnTo>
                  <a:lnTo>
                    <a:pt x="6576" y="648"/>
                  </a:lnTo>
                  <a:lnTo>
                    <a:pt x="6552" y="636"/>
                  </a:lnTo>
                  <a:lnTo>
                    <a:pt x="6534" y="630"/>
                  </a:lnTo>
                  <a:lnTo>
                    <a:pt x="6522" y="624"/>
                  </a:lnTo>
                  <a:lnTo>
                    <a:pt x="6498" y="624"/>
                  </a:lnTo>
                  <a:lnTo>
                    <a:pt x="6486" y="630"/>
                  </a:lnTo>
                  <a:lnTo>
                    <a:pt x="6474" y="612"/>
                  </a:lnTo>
                  <a:lnTo>
                    <a:pt x="6438" y="612"/>
                  </a:lnTo>
                  <a:lnTo>
                    <a:pt x="6372" y="606"/>
                  </a:lnTo>
                  <a:lnTo>
                    <a:pt x="6408" y="594"/>
                  </a:lnTo>
                  <a:lnTo>
                    <a:pt x="6372" y="570"/>
                  </a:lnTo>
                  <a:lnTo>
                    <a:pt x="6360" y="570"/>
                  </a:lnTo>
                  <a:lnTo>
                    <a:pt x="6324" y="564"/>
                  </a:lnTo>
                  <a:lnTo>
                    <a:pt x="6282" y="558"/>
                  </a:lnTo>
                  <a:lnTo>
                    <a:pt x="6246" y="558"/>
                  </a:lnTo>
                  <a:lnTo>
                    <a:pt x="6228" y="564"/>
                  </a:lnTo>
                  <a:lnTo>
                    <a:pt x="6228" y="594"/>
                  </a:lnTo>
                  <a:lnTo>
                    <a:pt x="6222" y="600"/>
                  </a:lnTo>
                  <a:lnTo>
                    <a:pt x="6192" y="600"/>
                  </a:lnTo>
                  <a:lnTo>
                    <a:pt x="6180" y="594"/>
                  </a:lnTo>
                  <a:lnTo>
                    <a:pt x="6168" y="594"/>
                  </a:lnTo>
                  <a:lnTo>
                    <a:pt x="6186" y="582"/>
                  </a:lnTo>
                  <a:lnTo>
                    <a:pt x="6168" y="570"/>
                  </a:lnTo>
                  <a:lnTo>
                    <a:pt x="6096" y="570"/>
                  </a:lnTo>
                  <a:lnTo>
                    <a:pt x="6114" y="558"/>
                  </a:lnTo>
                  <a:lnTo>
                    <a:pt x="6156" y="558"/>
                  </a:lnTo>
                  <a:lnTo>
                    <a:pt x="6216" y="588"/>
                  </a:lnTo>
                  <a:lnTo>
                    <a:pt x="6216" y="564"/>
                  </a:lnTo>
                  <a:lnTo>
                    <a:pt x="6162" y="540"/>
                  </a:lnTo>
                  <a:lnTo>
                    <a:pt x="6048" y="546"/>
                  </a:lnTo>
                  <a:lnTo>
                    <a:pt x="6048" y="534"/>
                  </a:lnTo>
                  <a:lnTo>
                    <a:pt x="5928" y="540"/>
                  </a:lnTo>
                  <a:lnTo>
                    <a:pt x="5880" y="522"/>
                  </a:lnTo>
                  <a:lnTo>
                    <a:pt x="5862" y="522"/>
                  </a:lnTo>
                  <a:lnTo>
                    <a:pt x="5898" y="546"/>
                  </a:lnTo>
                  <a:lnTo>
                    <a:pt x="5850" y="546"/>
                  </a:lnTo>
                  <a:lnTo>
                    <a:pt x="5838" y="552"/>
                  </a:lnTo>
                  <a:lnTo>
                    <a:pt x="5832" y="552"/>
                  </a:lnTo>
                  <a:lnTo>
                    <a:pt x="5832" y="558"/>
                  </a:lnTo>
                  <a:lnTo>
                    <a:pt x="5844" y="564"/>
                  </a:lnTo>
                  <a:lnTo>
                    <a:pt x="5850" y="570"/>
                  </a:lnTo>
                  <a:lnTo>
                    <a:pt x="5862" y="576"/>
                  </a:lnTo>
                  <a:lnTo>
                    <a:pt x="5892" y="576"/>
                  </a:lnTo>
                  <a:lnTo>
                    <a:pt x="5892" y="582"/>
                  </a:lnTo>
                  <a:lnTo>
                    <a:pt x="5952" y="618"/>
                  </a:lnTo>
                  <a:lnTo>
                    <a:pt x="5904" y="618"/>
                  </a:lnTo>
                  <a:lnTo>
                    <a:pt x="5898" y="612"/>
                  </a:lnTo>
                  <a:lnTo>
                    <a:pt x="5886" y="606"/>
                  </a:lnTo>
                  <a:lnTo>
                    <a:pt x="5874" y="606"/>
                  </a:lnTo>
                  <a:lnTo>
                    <a:pt x="5862" y="600"/>
                  </a:lnTo>
                  <a:lnTo>
                    <a:pt x="5844" y="618"/>
                  </a:lnTo>
                  <a:lnTo>
                    <a:pt x="5868" y="636"/>
                  </a:lnTo>
                  <a:lnTo>
                    <a:pt x="5814" y="630"/>
                  </a:lnTo>
                  <a:lnTo>
                    <a:pt x="5808" y="630"/>
                  </a:lnTo>
                  <a:lnTo>
                    <a:pt x="5802" y="624"/>
                  </a:lnTo>
                  <a:lnTo>
                    <a:pt x="5784" y="618"/>
                  </a:lnTo>
                  <a:lnTo>
                    <a:pt x="5766" y="618"/>
                  </a:lnTo>
                  <a:lnTo>
                    <a:pt x="5754" y="612"/>
                  </a:lnTo>
                  <a:lnTo>
                    <a:pt x="5736" y="606"/>
                  </a:lnTo>
                  <a:lnTo>
                    <a:pt x="5724" y="606"/>
                  </a:lnTo>
                  <a:lnTo>
                    <a:pt x="5712" y="612"/>
                  </a:lnTo>
                  <a:lnTo>
                    <a:pt x="5700" y="612"/>
                  </a:lnTo>
                  <a:lnTo>
                    <a:pt x="5688" y="618"/>
                  </a:lnTo>
                  <a:lnTo>
                    <a:pt x="5682" y="624"/>
                  </a:lnTo>
                  <a:lnTo>
                    <a:pt x="5676" y="624"/>
                  </a:lnTo>
                  <a:lnTo>
                    <a:pt x="5610" y="618"/>
                  </a:lnTo>
                  <a:lnTo>
                    <a:pt x="5604" y="618"/>
                  </a:lnTo>
                  <a:lnTo>
                    <a:pt x="5598" y="612"/>
                  </a:lnTo>
                  <a:lnTo>
                    <a:pt x="5562" y="594"/>
                  </a:lnTo>
                  <a:lnTo>
                    <a:pt x="5556" y="594"/>
                  </a:lnTo>
                  <a:lnTo>
                    <a:pt x="5550" y="588"/>
                  </a:lnTo>
                  <a:lnTo>
                    <a:pt x="5538" y="588"/>
                  </a:lnTo>
                  <a:lnTo>
                    <a:pt x="5538" y="606"/>
                  </a:lnTo>
                  <a:lnTo>
                    <a:pt x="5544" y="612"/>
                  </a:lnTo>
                  <a:lnTo>
                    <a:pt x="5550" y="624"/>
                  </a:lnTo>
                  <a:lnTo>
                    <a:pt x="5556" y="630"/>
                  </a:lnTo>
                  <a:lnTo>
                    <a:pt x="5562" y="642"/>
                  </a:lnTo>
                  <a:lnTo>
                    <a:pt x="5562" y="660"/>
                  </a:lnTo>
                  <a:lnTo>
                    <a:pt x="5556" y="666"/>
                  </a:lnTo>
                  <a:lnTo>
                    <a:pt x="5532" y="660"/>
                  </a:lnTo>
                  <a:lnTo>
                    <a:pt x="5424" y="624"/>
                  </a:lnTo>
                  <a:lnTo>
                    <a:pt x="5412" y="618"/>
                  </a:lnTo>
                  <a:lnTo>
                    <a:pt x="5406" y="618"/>
                  </a:lnTo>
                  <a:lnTo>
                    <a:pt x="5400" y="612"/>
                  </a:lnTo>
                  <a:lnTo>
                    <a:pt x="5394" y="600"/>
                  </a:lnTo>
                  <a:lnTo>
                    <a:pt x="5382" y="594"/>
                  </a:lnTo>
                  <a:lnTo>
                    <a:pt x="5376" y="588"/>
                  </a:lnTo>
                  <a:lnTo>
                    <a:pt x="5376" y="606"/>
                  </a:lnTo>
                  <a:lnTo>
                    <a:pt x="5322" y="588"/>
                  </a:lnTo>
                  <a:lnTo>
                    <a:pt x="5292" y="570"/>
                  </a:lnTo>
                  <a:lnTo>
                    <a:pt x="5298" y="570"/>
                  </a:lnTo>
                  <a:lnTo>
                    <a:pt x="5304" y="576"/>
                  </a:lnTo>
                  <a:lnTo>
                    <a:pt x="5328" y="576"/>
                  </a:lnTo>
                  <a:lnTo>
                    <a:pt x="5340" y="582"/>
                  </a:lnTo>
                  <a:lnTo>
                    <a:pt x="5352" y="582"/>
                  </a:lnTo>
                  <a:lnTo>
                    <a:pt x="5358" y="576"/>
                  </a:lnTo>
                  <a:lnTo>
                    <a:pt x="5358" y="570"/>
                  </a:lnTo>
                  <a:lnTo>
                    <a:pt x="5346" y="564"/>
                  </a:lnTo>
                  <a:lnTo>
                    <a:pt x="5334" y="552"/>
                  </a:lnTo>
                  <a:lnTo>
                    <a:pt x="5292" y="552"/>
                  </a:lnTo>
                  <a:lnTo>
                    <a:pt x="5304" y="540"/>
                  </a:lnTo>
                  <a:lnTo>
                    <a:pt x="5298" y="534"/>
                  </a:lnTo>
                  <a:lnTo>
                    <a:pt x="5286" y="528"/>
                  </a:lnTo>
                  <a:lnTo>
                    <a:pt x="5256" y="528"/>
                  </a:lnTo>
                  <a:lnTo>
                    <a:pt x="5268" y="510"/>
                  </a:lnTo>
                  <a:lnTo>
                    <a:pt x="5262" y="510"/>
                  </a:lnTo>
                  <a:lnTo>
                    <a:pt x="5256" y="504"/>
                  </a:lnTo>
                  <a:lnTo>
                    <a:pt x="5232" y="504"/>
                  </a:lnTo>
                  <a:lnTo>
                    <a:pt x="5220" y="498"/>
                  </a:lnTo>
                  <a:lnTo>
                    <a:pt x="5208" y="498"/>
                  </a:lnTo>
                  <a:lnTo>
                    <a:pt x="5202" y="492"/>
                  </a:lnTo>
                  <a:lnTo>
                    <a:pt x="5190" y="492"/>
                  </a:lnTo>
                  <a:lnTo>
                    <a:pt x="5184" y="486"/>
                  </a:lnTo>
                  <a:lnTo>
                    <a:pt x="5142" y="486"/>
                  </a:lnTo>
                  <a:lnTo>
                    <a:pt x="5130" y="492"/>
                  </a:lnTo>
                  <a:lnTo>
                    <a:pt x="5094" y="492"/>
                  </a:lnTo>
                  <a:lnTo>
                    <a:pt x="5076" y="486"/>
                  </a:lnTo>
                  <a:lnTo>
                    <a:pt x="5070" y="480"/>
                  </a:lnTo>
                  <a:lnTo>
                    <a:pt x="5064" y="480"/>
                  </a:lnTo>
                  <a:lnTo>
                    <a:pt x="5040" y="486"/>
                  </a:lnTo>
                  <a:lnTo>
                    <a:pt x="5040" y="474"/>
                  </a:lnTo>
                  <a:lnTo>
                    <a:pt x="4992" y="468"/>
                  </a:lnTo>
                  <a:lnTo>
                    <a:pt x="4980" y="456"/>
                  </a:lnTo>
                  <a:lnTo>
                    <a:pt x="4974" y="474"/>
                  </a:lnTo>
                  <a:lnTo>
                    <a:pt x="4956" y="480"/>
                  </a:lnTo>
                  <a:lnTo>
                    <a:pt x="4986" y="498"/>
                  </a:lnTo>
                  <a:lnTo>
                    <a:pt x="5010" y="528"/>
                  </a:lnTo>
                  <a:lnTo>
                    <a:pt x="4962" y="522"/>
                  </a:lnTo>
                  <a:lnTo>
                    <a:pt x="4956" y="516"/>
                  </a:lnTo>
                  <a:lnTo>
                    <a:pt x="4890" y="522"/>
                  </a:lnTo>
                  <a:lnTo>
                    <a:pt x="4872" y="528"/>
                  </a:lnTo>
                  <a:lnTo>
                    <a:pt x="4872" y="516"/>
                  </a:lnTo>
                  <a:lnTo>
                    <a:pt x="4824" y="522"/>
                  </a:lnTo>
                  <a:lnTo>
                    <a:pt x="4818" y="510"/>
                  </a:lnTo>
                  <a:lnTo>
                    <a:pt x="4764" y="510"/>
                  </a:lnTo>
                  <a:lnTo>
                    <a:pt x="4728" y="504"/>
                  </a:lnTo>
                  <a:lnTo>
                    <a:pt x="4746" y="480"/>
                  </a:lnTo>
                  <a:lnTo>
                    <a:pt x="4620" y="480"/>
                  </a:lnTo>
                  <a:lnTo>
                    <a:pt x="4608" y="468"/>
                  </a:lnTo>
                  <a:lnTo>
                    <a:pt x="4602" y="474"/>
                  </a:lnTo>
                  <a:lnTo>
                    <a:pt x="4590" y="468"/>
                  </a:lnTo>
                  <a:lnTo>
                    <a:pt x="4542" y="474"/>
                  </a:lnTo>
                  <a:lnTo>
                    <a:pt x="4548" y="486"/>
                  </a:lnTo>
                  <a:lnTo>
                    <a:pt x="4488" y="480"/>
                  </a:lnTo>
                  <a:lnTo>
                    <a:pt x="4476" y="486"/>
                  </a:lnTo>
                  <a:lnTo>
                    <a:pt x="4506" y="498"/>
                  </a:lnTo>
                  <a:lnTo>
                    <a:pt x="4464" y="492"/>
                  </a:lnTo>
                  <a:lnTo>
                    <a:pt x="4464" y="474"/>
                  </a:lnTo>
                  <a:lnTo>
                    <a:pt x="4434" y="456"/>
                  </a:lnTo>
                  <a:lnTo>
                    <a:pt x="4416" y="456"/>
                  </a:lnTo>
                  <a:lnTo>
                    <a:pt x="4428" y="474"/>
                  </a:lnTo>
                  <a:lnTo>
                    <a:pt x="4374" y="474"/>
                  </a:lnTo>
                  <a:lnTo>
                    <a:pt x="4368" y="468"/>
                  </a:lnTo>
                  <a:lnTo>
                    <a:pt x="4356" y="468"/>
                  </a:lnTo>
                  <a:lnTo>
                    <a:pt x="4350" y="456"/>
                  </a:lnTo>
                  <a:lnTo>
                    <a:pt x="4320" y="456"/>
                  </a:lnTo>
                  <a:lnTo>
                    <a:pt x="4296" y="444"/>
                  </a:lnTo>
                  <a:lnTo>
                    <a:pt x="4266" y="468"/>
                  </a:lnTo>
                  <a:lnTo>
                    <a:pt x="4320" y="474"/>
                  </a:lnTo>
                  <a:lnTo>
                    <a:pt x="4332" y="474"/>
                  </a:lnTo>
                  <a:lnTo>
                    <a:pt x="4326" y="480"/>
                  </a:lnTo>
                  <a:lnTo>
                    <a:pt x="4314" y="486"/>
                  </a:lnTo>
                  <a:lnTo>
                    <a:pt x="4308" y="492"/>
                  </a:lnTo>
                  <a:lnTo>
                    <a:pt x="4272" y="492"/>
                  </a:lnTo>
                  <a:lnTo>
                    <a:pt x="4266" y="498"/>
                  </a:lnTo>
                  <a:lnTo>
                    <a:pt x="4254" y="504"/>
                  </a:lnTo>
                  <a:lnTo>
                    <a:pt x="4182" y="504"/>
                  </a:lnTo>
                  <a:lnTo>
                    <a:pt x="4146" y="510"/>
                  </a:lnTo>
                  <a:lnTo>
                    <a:pt x="4134" y="534"/>
                  </a:lnTo>
                  <a:lnTo>
                    <a:pt x="4110" y="528"/>
                  </a:lnTo>
                  <a:lnTo>
                    <a:pt x="4110" y="516"/>
                  </a:lnTo>
                  <a:lnTo>
                    <a:pt x="4116" y="504"/>
                  </a:lnTo>
                  <a:lnTo>
                    <a:pt x="4122" y="498"/>
                  </a:lnTo>
                  <a:lnTo>
                    <a:pt x="4134" y="492"/>
                  </a:lnTo>
                  <a:lnTo>
                    <a:pt x="4152" y="492"/>
                  </a:lnTo>
                  <a:lnTo>
                    <a:pt x="4164" y="480"/>
                  </a:lnTo>
                  <a:lnTo>
                    <a:pt x="4206" y="474"/>
                  </a:lnTo>
                  <a:lnTo>
                    <a:pt x="4248" y="438"/>
                  </a:lnTo>
                  <a:lnTo>
                    <a:pt x="4248" y="426"/>
                  </a:lnTo>
                  <a:lnTo>
                    <a:pt x="4254" y="420"/>
                  </a:lnTo>
                  <a:lnTo>
                    <a:pt x="4266" y="414"/>
                  </a:lnTo>
                  <a:lnTo>
                    <a:pt x="4278" y="414"/>
                  </a:lnTo>
                  <a:lnTo>
                    <a:pt x="4290" y="408"/>
                  </a:lnTo>
                  <a:lnTo>
                    <a:pt x="4302" y="408"/>
                  </a:lnTo>
                  <a:lnTo>
                    <a:pt x="4320" y="402"/>
                  </a:lnTo>
                  <a:lnTo>
                    <a:pt x="4332" y="402"/>
                  </a:lnTo>
                  <a:lnTo>
                    <a:pt x="4344" y="396"/>
                  </a:lnTo>
                  <a:lnTo>
                    <a:pt x="4350" y="390"/>
                  </a:lnTo>
                  <a:lnTo>
                    <a:pt x="4356" y="378"/>
                  </a:lnTo>
                  <a:lnTo>
                    <a:pt x="4350" y="366"/>
                  </a:lnTo>
                  <a:lnTo>
                    <a:pt x="4344" y="360"/>
                  </a:lnTo>
                  <a:lnTo>
                    <a:pt x="4332" y="354"/>
                  </a:lnTo>
                  <a:lnTo>
                    <a:pt x="4326" y="348"/>
                  </a:lnTo>
                  <a:lnTo>
                    <a:pt x="4290" y="348"/>
                  </a:lnTo>
                  <a:lnTo>
                    <a:pt x="4320" y="336"/>
                  </a:lnTo>
                  <a:lnTo>
                    <a:pt x="4314" y="330"/>
                  </a:lnTo>
                  <a:lnTo>
                    <a:pt x="4302" y="324"/>
                  </a:lnTo>
                  <a:lnTo>
                    <a:pt x="4290" y="312"/>
                  </a:lnTo>
                  <a:lnTo>
                    <a:pt x="4284" y="312"/>
                  </a:lnTo>
                  <a:lnTo>
                    <a:pt x="4278" y="318"/>
                  </a:lnTo>
                  <a:lnTo>
                    <a:pt x="4254" y="318"/>
                  </a:lnTo>
                  <a:lnTo>
                    <a:pt x="4248" y="312"/>
                  </a:lnTo>
                  <a:lnTo>
                    <a:pt x="4242" y="300"/>
                  </a:lnTo>
                  <a:lnTo>
                    <a:pt x="4236" y="294"/>
                  </a:lnTo>
                  <a:lnTo>
                    <a:pt x="4194" y="294"/>
                  </a:lnTo>
                  <a:lnTo>
                    <a:pt x="4188" y="300"/>
                  </a:lnTo>
                  <a:lnTo>
                    <a:pt x="4182" y="300"/>
                  </a:lnTo>
                  <a:lnTo>
                    <a:pt x="4128" y="288"/>
                  </a:lnTo>
                  <a:lnTo>
                    <a:pt x="3990" y="282"/>
                  </a:lnTo>
                  <a:lnTo>
                    <a:pt x="3990" y="300"/>
                  </a:lnTo>
                  <a:lnTo>
                    <a:pt x="3924" y="300"/>
                  </a:lnTo>
                  <a:lnTo>
                    <a:pt x="3942" y="282"/>
                  </a:lnTo>
                  <a:lnTo>
                    <a:pt x="3942" y="276"/>
                  </a:lnTo>
                  <a:lnTo>
                    <a:pt x="3936" y="270"/>
                  </a:lnTo>
                  <a:lnTo>
                    <a:pt x="3912" y="264"/>
                  </a:lnTo>
                  <a:lnTo>
                    <a:pt x="3882" y="264"/>
                  </a:lnTo>
                  <a:lnTo>
                    <a:pt x="3852" y="270"/>
                  </a:lnTo>
                  <a:lnTo>
                    <a:pt x="3840" y="270"/>
                  </a:lnTo>
                  <a:lnTo>
                    <a:pt x="3780" y="264"/>
                  </a:lnTo>
                  <a:lnTo>
                    <a:pt x="3792" y="264"/>
                  </a:lnTo>
                  <a:lnTo>
                    <a:pt x="3810" y="258"/>
                  </a:lnTo>
                  <a:lnTo>
                    <a:pt x="3822" y="258"/>
                  </a:lnTo>
                  <a:lnTo>
                    <a:pt x="3834" y="252"/>
                  </a:lnTo>
                  <a:lnTo>
                    <a:pt x="3840" y="252"/>
                  </a:lnTo>
                  <a:lnTo>
                    <a:pt x="3840" y="246"/>
                  </a:lnTo>
                  <a:lnTo>
                    <a:pt x="3834" y="240"/>
                  </a:lnTo>
                  <a:lnTo>
                    <a:pt x="3822" y="240"/>
                  </a:lnTo>
                  <a:lnTo>
                    <a:pt x="3804" y="234"/>
                  </a:lnTo>
                  <a:lnTo>
                    <a:pt x="3762" y="234"/>
                  </a:lnTo>
                  <a:lnTo>
                    <a:pt x="3720" y="228"/>
                  </a:lnTo>
                  <a:lnTo>
                    <a:pt x="3714" y="240"/>
                  </a:lnTo>
                  <a:lnTo>
                    <a:pt x="3684" y="240"/>
                  </a:lnTo>
                  <a:lnTo>
                    <a:pt x="3672" y="246"/>
                  </a:lnTo>
                  <a:lnTo>
                    <a:pt x="3660" y="246"/>
                  </a:lnTo>
                  <a:lnTo>
                    <a:pt x="3648" y="252"/>
                  </a:lnTo>
                  <a:lnTo>
                    <a:pt x="3648" y="258"/>
                  </a:lnTo>
                  <a:lnTo>
                    <a:pt x="3654" y="270"/>
                  </a:lnTo>
                  <a:lnTo>
                    <a:pt x="3678" y="282"/>
                  </a:lnTo>
                  <a:lnTo>
                    <a:pt x="3696" y="294"/>
                  </a:lnTo>
                  <a:lnTo>
                    <a:pt x="3708" y="294"/>
                  </a:lnTo>
                  <a:lnTo>
                    <a:pt x="3714" y="300"/>
                  </a:lnTo>
                  <a:lnTo>
                    <a:pt x="3720" y="300"/>
                  </a:lnTo>
                  <a:lnTo>
                    <a:pt x="3576" y="294"/>
                  </a:lnTo>
                  <a:lnTo>
                    <a:pt x="3630" y="312"/>
                  </a:lnTo>
                  <a:lnTo>
                    <a:pt x="3576" y="324"/>
                  </a:lnTo>
                  <a:lnTo>
                    <a:pt x="3564" y="330"/>
                  </a:lnTo>
                  <a:lnTo>
                    <a:pt x="3534" y="336"/>
                  </a:lnTo>
                  <a:lnTo>
                    <a:pt x="3498" y="342"/>
                  </a:lnTo>
                  <a:lnTo>
                    <a:pt x="3474" y="342"/>
                  </a:lnTo>
                  <a:lnTo>
                    <a:pt x="3468" y="336"/>
                  </a:lnTo>
                  <a:lnTo>
                    <a:pt x="3474" y="324"/>
                  </a:lnTo>
                  <a:lnTo>
                    <a:pt x="3486" y="312"/>
                  </a:lnTo>
                  <a:lnTo>
                    <a:pt x="3420" y="312"/>
                  </a:lnTo>
                  <a:lnTo>
                    <a:pt x="3408" y="318"/>
                  </a:lnTo>
                  <a:lnTo>
                    <a:pt x="3390" y="318"/>
                  </a:lnTo>
                  <a:lnTo>
                    <a:pt x="3378" y="324"/>
                  </a:lnTo>
                  <a:lnTo>
                    <a:pt x="3366" y="336"/>
                  </a:lnTo>
                  <a:lnTo>
                    <a:pt x="3348" y="336"/>
                  </a:lnTo>
                  <a:lnTo>
                    <a:pt x="3318" y="342"/>
                  </a:lnTo>
                  <a:lnTo>
                    <a:pt x="3276" y="342"/>
                  </a:lnTo>
                  <a:lnTo>
                    <a:pt x="3246" y="348"/>
                  </a:lnTo>
                  <a:lnTo>
                    <a:pt x="3234" y="354"/>
                  </a:lnTo>
                  <a:lnTo>
                    <a:pt x="3216" y="354"/>
                  </a:lnTo>
                  <a:lnTo>
                    <a:pt x="3204" y="360"/>
                  </a:lnTo>
                  <a:lnTo>
                    <a:pt x="3186" y="360"/>
                  </a:lnTo>
                  <a:lnTo>
                    <a:pt x="3180" y="366"/>
                  </a:lnTo>
                  <a:lnTo>
                    <a:pt x="3174" y="366"/>
                  </a:lnTo>
                  <a:lnTo>
                    <a:pt x="3132" y="396"/>
                  </a:lnTo>
                  <a:lnTo>
                    <a:pt x="3114" y="396"/>
                  </a:lnTo>
                  <a:lnTo>
                    <a:pt x="3108" y="402"/>
                  </a:lnTo>
                  <a:lnTo>
                    <a:pt x="3102" y="402"/>
                  </a:lnTo>
                  <a:lnTo>
                    <a:pt x="3096" y="408"/>
                  </a:lnTo>
                  <a:lnTo>
                    <a:pt x="3102" y="414"/>
                  </a:lnTo>
                  <a:lnTo>
                    <a:pt x="3120" y="426"/>
                  </a:lnTo>
                  <a:lnTo>
                    <a:pt x="3132" y="438"/>
                  </a:lnTo>
                  <a:lnTo>
                    <a:pt x="3150" y="444"/>
                  </a:lnTo>
                  <a:lnTo>
                    <a:pt x="3156" y="450"/>
                  </a:lnTo>
                  <a:lnTo>
                    <a:pt x="3162" y="450"/>
                  </a:lnTo>
                  <a:lnTo>
                    <a:pt x="3120" y="462"/>
                  </a:lnTo>
                  <a:lnTo>
                    <a:pt x="3096" y="474"/>
                  </a:lnTo>
                  <a:lnTo>
                    <a:pt x="2994" y="474"/>
                  </a:lnTo>
                  <a:lnTo>
                    <a:pt x="2988" y="480"/>
                  </a:lnTo>
                  <a:lnTo>
                    <a:pt x="2952" y="468"/>
                  </a:lnTo>
                  <a:lnTo>
                    <a:pt x="2934" y="474"/>
                  </a:lnTo>
                  <a:lnTo>
                    <a:pt x="2880" y="474"/>
                  </a:lnTo>
                  <a:lnTo>
                    <a:pt x="2874" y="480"/>
                  </a:lnTo>
                  <a:lnTo>
                    <a:pt x="2874" y="498"/>
                  </a:lnTo>
                  <a:lnTo>
                    <a:pt x="2880" y="510"/>
                  </a:lnTo>
                  <a:lnTo>
                    <a:pt x="2892" y="522"/>
                  </a:lnTo>
                  <a:lnTo>
                    <a:pt x="2898" y="522"/>
                  </a:lnTo>
                  <a:lnTo>
                    <a:pt x="2904" y="528"/>
                  </a:lnTo>
                  <a:lnTo>
                    <a:pt x="2910" y="540"/>
                  </a:lnTo>
                  <a:lnTo>
                    <a:pt x="2916" y="546"/>
                  </a:lnTo>
                  <a:lnTo>
                    <a:pt x="2922" y="546"/>
                  </a:lnTo>
                  <a:lnTo>
                    <a:pt x="2928" y="552"/>
                  </a:lnTo>
                  <a:lnTo>
                    <a:pt x="2940" y="552"/>
                  </a:lnTo>
                  <a:lnTo>
                    <a:pt x="2952" y="558"/>
                  </a:lnTo>
                  <a:lnTo>
                    <a:pt x="2964" y="558"/>
                  </a:lnTo>
                  <a:lnTo>
                    <a:pt x="2976" y="564"/>
                  </a:lnTo>
                  <a:lnTo>
                    <a:pt x="2994" y="564"/>
                  </a:lnTo>
                  <a:lnTo>
                    <a:pt x="3012" y="570"/>
                  </a:lnTo>
                  <a:lnTo>
                    <a:pt x="3024" y="570"/>
                  </a:lnTo>
                  <a:lnTo>
                    <a:pt x="3036" y="576"/>
                  </a:lnTo>
                  <a:lnTo>
                    <a:pt x="3042" y="576"/>
                  </a:lnTo>
                  <a:lnTo>
                    <a:pt x="3054" y="588"/>
                  </a:lnTo>
                  <a:lnTo>
                    <a:pt x="3054" y="594"/>
                  </a:lnTo>
                  <a:lnTo>
                    <a:pt x="3060" y="600"/>
                  </a:lnTo>
                  <a:lnTo>
                    <a:pt x="3030" y="600"/>
                  </a:lnTo>
                  <a:lnTo>
                    <a:pt x="3012" y="606"/>
                  </a:lnTo>
                  <a:lnTo>
                    <a:pt x="3000" y="606"/>
                  </a:lnTo>
                  <a:lnTo>
                    <a:pt x="2964" y="588"/>
                  </a:lnTo>
                  <a:lnTo>
                    <a:pt x="2928" y="576"/>
                  </a:lnTo>
                  <a:lnTo>
                    <a:pt x="2904" y="570"/>
                  </a:lnTo>
                  <a:lnTo>
                    <a:pt x="2886" y="564"/>
                  </a:lnTo>
                  <a:lnTo>
                    <a:pt x="2862" y="564"/>
                  </a:lnTo>
                  <a:lnTo>
                    <a:pt x="2844" y="558"/>
                  </a:lnTo>
                  <a:lnTo>
                    <a:pt x="2802" y="558"/>
                  </a:lnTo>
                  <a:lnTo>
                    <a:pt x="2796" y="564"/>
                  </a:lnTo>
                  <a:lnTo>
                    <a:pt x="2796" y="576"/>
                  </a:lnTo>
                  <a:lnTo>
                    <a:pt x="2802" y="582"/>
                  </a:lnTo>
                  <a:lnTo>
                    <a:pt x="2808" y="582"/>
                  </a:lnTo>
                  <a:lnTo>
                    <a:pt x="2820" y="594"/>
                  </a:lnTo>
                  <a:lnTo>
                    <a:pt x="2784" y="594"/>
                  </a:lnTo>
                  <a:lnTo>
                    <a:pt x="2772" y="582"/>
                  </a:lnTo>
                  <a:lnTo>
                    <a:pt x="2754" y="582"/>
                  </a:lnTo>
                  <a:lnTo>
                    <a:pt x="2748" y="576"/>
                  </a:lnTo>
                  <a:lnTo>
                    <a:pt x="2724" y="576"/>
                  </a:lnTo>
                  <a:lnTo>
                    <a:pt x="2724" y="582"/>
                  </a:lnTo>
                  <a:lnTo>
                    <a:pt x="2730" y="600"/>
                  </a:lnTo>
                  <a:lnTo>
                    <a:pt x="2736" y="612"/>
                  </a:lnTo>
                  <a:lnTo>
                    <a:pt x="2748" y="618"/>
                  </a:lnTo>
                  <a:lnTo>
                    <a:pt x="2766" y="624"/>
                  </a:lnTo>
                  <a:lnTo>
                    <a:pt x="2802" y="624"/>
                  </a:lnTo>
                  <a:lnTo>
                    <a:pt x="2820" y="630"/>
                  </a:lnTo>
                  <a:lnTo>
                    <a:pt x="2844" y="630"/>
                  </a:lnTo>
                  <a:lnTo>
                    <a:pt x="2856" y="636"/>
                  </a:lnTo>
                  <a:lnTo>
                    <a:pt x="2862" y="648"/>
                  </a:lnTo>
                  <a:lnTo>
                    <a:pt x="2874" y="654"/>
                  </a:lnTo>
                  <a:lnTo>
                    <a:pt x="2844" y="654"/>
                  </a:lnTo>
                  <a:lnTo>
                    <a:pt x="2838" y="648"/>
                  </a:lnTo>
                  <a:lnTo>
                    <a:pt x="2826" y="642"/>
                  </a:lnTo>
                  <a:lnTo>
                    <a:pt x="2772" y="642"/>
                  </a:lnTo>
                  <a:lnTo>
                    <a:pt x="2760" y="636"/>
                  </a:lnTo>
                  <a:lnTo>
                    <a:pt x="2730" y="636"/>
                  </a:lnTo>
                  <a:lnTo>
                    <a:pt x="2724" y="624"/>
                  </a:lnTo>
                  <a:lnTo>
                    <a:pt x="2700" y="624"/>
                  </a:lnTo>
                  <a:lnTo>
                    <a:pt x="2694" y="606"/>
                  </a:lnTo>
                  <a:lnTo>
                    <a:pt x="2664" y="594"/>
                  </a:lnTo>
                  <a:lnTo>
                    <a:pt x="2670" y="588"/>
                  </a:lnTo>
                  <a:lnTo>
                    <a:pt x="2682" y="582"/>
                  </a:lnTo>
                  <a:lnTo>
                    <a:pt x="2688" y="576"/>
                  </a:lnTo>
                  <a:lnTo>
                    <a:pt x="2688" y="564"/>
                  </a:lnTo>
                  <a:lnTo>
                    <a:pt x="2658" y="534"/>
                  </a:lnTo>
                  <a:lnTo>
                    <a:pt x="2646" y="528"/>
                  </a:lnTo>
                  <a:lnTo>
                    <a:pt x="2616" y="528"/>
                  </a:lnTo>
                  <a:lnTo>
                    <a:pt x="2628" y="534"/>
                  </a:lnTo>
                  <a:lnTo>
                    <a:pt x="2652" y="558"/>
                  </a:lnTo>
                  <a:lnTo>
                    <a:pt x="2640" y="570"/>
                  </a:lnTo>
                  <a:lnTo>
                    <a:pt x="2616" y="582"/>
                  </a:lnTo>
                  <a:lnTo>
                    <a:pt x="2604" y="582"/>
                  </a:lnTo>
                  <a:lnTo>
                    <a:pt x="2586" y="624"/>
                  </a:lnTo>
                  <a:lnTo>
                    <a:pt x="2658" y="660"/>
                  </a:lnTo>
                  <a:lnTo>
                    <a:pt x="2676" y="660"/>
                  </a:lnTo>
                  <a:lnTo>
                    <a:pt x="2676" y="696"/>
                  </a:lnTo>
                  <a:lnTo>
                    <a:pt x="2670" y="708"/>
                  </a:lnTo>
                  <a:lnTo>
                    <a:pt x="2670" y="720"/>
                  </a:lnTo>
                  <a:lnTo>
                    <a:pt x="2676" y="738"/>
                  </a:lnTo>
                  <a:lnTo>
                    <a:pt x="2712" y="744"/>
                  </a:lnTo>
                  <a:lnTo>
                    <a:pt x="2712" y="768"/>
                  </a:lnTo>
                  <a:lnTo>
                    <a:pt x="2772" y="780"/>
                  </a:lnTo>
                  <a:lnTo>
                    <a:pt x="2778" y="780"/>
                  </a:lnTo>
                  <a:lnTo>
                    <a:pt x="2784" y="774"/>
                  </a:lnTo>
                  <a:lnTo>
                    <a:pt x="2796" y="774"/>
                  </a:lnTo>
                  <a:lnTo>
                    <a:pt x="2814" y="768"/>
                  </a:lnTo>
                  <a:lnTo>
                    <a:pt x="2850" y="768"/>
                  </a:lnTo>
                  <a:lnTo>
                    <a:pt x="2868" y="774"/>
                  </a:lnTo>
                  <a:lnTo>
                    <a:pt x="2874" y="780"/>
                  </a:lnTo>
                  <a:lnTo>
                    <a:pt x="2886" y="786"/>
                  </a:lnTo>
                  <a:lnTo>
                    <a:pt x="2904" y="786"/>
                  </a:lnTo>
                  <a:lnTo>
                    <a:pt x="2916" y="792"/>
                  </a:lnTo>
                  <a:lnTo>
                    <a:pt x="2952" y="804"/>
                  </a:lnTo>
                  <a:lnTo>
                    <a:pt x="2976" y="828"/>
                  </a:lnTo>
                  <a:lnTo>
                    <a:pt x="2976" y="834"/>
                  </a:lnTo>
                  <a:lnTo>
                    <a:pt x="2964" y="834"/>
                  </a:lnTo>
                  <a:lnTo>
                    <a:pt x="2958" y="840"/>
                  </a:lnTo>
                  <a:lnTo>
                    <a:pt x="2946" y="840"/>
                  </a:lnTo>
                  <a:lnTo>
                    <a:pt x="2940" y="846"/>
                  </a:lnTo>
                  <a:lnTo>
                    <a:pt x="2946" y="852"/>
                  </a:lnTo>
                  <a:lnTo>
                    <a:pt x="2958" y="858"/>
                  </a:lnTo>
                  <a:lnTo>
                    <a:pt x="2976" y="876"/>
                  </a:lnTo>
                  <a:lnTo>
                    <a:pt x="3024" y="876"/>
                  </a:lnTo>
                  <a:lnTo>
                    <a:pt x="3012" y="882"/>
                  </a:lnTo>
                  <a:lnTo>
                    <a:pt x="3006" y="882"/>
                  </a:lnTo>
                  <a:lnTo>
                    <a:pt x="2994" y="888"/>
                  </a:lnTo>
                  <a:lnTo>
                    <a:pt x="2970" y="888"/>
                  </a:lnTo>
                  <a:lnTo>
                    <a:pt x="2958" y="882"/>
                  </a:lnTo>
                  <a:lnTo>
                    <a:pt x="2952" y="876"/>
                  </a:lnTo>
                  <a:lnTo>
                    <a:pt x="2940" y="870"/>
                  </a:lnTo>
                  <a:lnTo>
                    <a:pt x="2940" y="858"/>
                  </a:lnTo>
                  <a:lnTo>
                    <a:pt x="2928" y="834"/>
                  </a:lnTo>
                  <a:lnTo>
                    <a:pt x="2916" y="822"/>
                  </a:lnTo>
                  <a:lnTo>
                    <a:pt x="2892" y="810"/>
                  </a:lnTo>
                  <a:lnTo>
                    <a:pt x="2886" y="804"/>
                  </a:lnTo>
                  <a:lnTo>
                    <a:pt x="2880" y="804"/>
                  </a:lnTo>
                  <a:lnTo>
                    <a:pt x="2874" y="798"/>
                  </a:lnTo>
                  <a:lnTo>
                    <a:pt x="2874" y="786"/>
                  </a:lnTo>
                  <a:lnTo>
                    <a:pt x="2868" y="780"/>
                  </a:lnTo>
                  <a:lnTo>
                    <a:pt x="2844" y="780"/>
                  </a:lnTo>
                  <a:lnTo>
                    <a:pt x="2832" y="786"/>
                  </a:lnTo>
                  <a:lnTo>
                    <a:pt x="2814" y="786"/>
                  </a:lnTo>
                  <a:lnTo>
                    <a:pt x="2802" y="792"/>
                  </a:lnTo>
                  <a:lnTo>
                    <a:pt x="2778" y="792"/>
                  </a:lnTo>
                  <a:lnTo>
                    <a:pt x="2760" y="810"/>
                  </a:lnTo>
                  <a:lnTo>
                    <a:pt x="2766" y="816"/>
                  </a:lnTo>
                  <a:lnTo>
                    <a:pt x="2772" y="828"/>
                  </a:lnTo>
                  <a:lnTo>
                    <a:pt x="2784" y="834"/>
                  </a:lnTo>
                  <a:lnTo>
                    <a:pt x="2802" y="852"/>
                  </a:lnTo>
                  <a:lnTo>
                    <a:pt x="2814" y="858"/>
                  </a:lnTo>
                  <a:lnTo>
                    <a:pt x="2814" y="864"/>
                  </a:lnTo>
                  <a:lnTo>
                    <a:pt x="2790" y="888"/>
                  </a:lnTo>
                  <a:lnTo>
                    <a:pt x="2784" y="888"/>
                  </a:lnTo>
                  <a:lnTo>
                    <a:pt x="2778" y="930"/>
                  </a:lnTo>
                  <a:lnTo>
                    <a:pt x="2736" y="948"/>
                  </a:lnTo>
                  <a:lnTo>
                    <a:pt x="2736" y="954"/>
                  </a:lnTo>
                  <a:lnTo>
                    <a:pt x="2730" y="966"/>
                  </a:lnTo>
                  <a:lnTo>
                    <a:pt x="2724" y="972"/>
                  </a:lnTo>
                  <a:lnTo>
                    <a:pt x="2694" y="972"/>
                  </a:lnTo>
                  <a:lnTo>
                    <a:pt x="2682" y="966"/>
                  </a:lnTo>
                  <a:lnTo>
                    <a:pt x="2652" y="966"/>
                  </a:lnTo>
                  <a:lnTo>
                    <a:pt x="2592" y="960"/>
                  </a:lnTo>
                  <a:lnTo>
                    <a:pt x="2586" y="960"/>
                  </a:lnTo>
                  <a:lnTo>
                    <a:pt x="2580" y="954"/>
                  </a:lnTo>
                  <a:lnTo>
                    <a:pt x="2568" y="948"/>
                  </a:lnTo>
                  <a:lnTo>
                    <a:pt x="2556" y="948"/>
                  </a:lnTo>
                  <a:lnTo>
                    <a:pt x="2544" y="936"/>
                  </a:lnTo>
                  <a:lnTo>
                    <a:pt x="2598" y="936"/>
                  </a:lnTo>
                  <a:lnTo>
                    <a:pt x="2616" y="942"/>
                  </a:lnTo>
                  <a:lnTo>
                    <a:pt x="2640" y="924"/>
                  </a:lnTo>
                  <a:lnTo>
                    <a:pt x="2652" y="924"/>
                  </a:lnTo>
                  <a:lnTo>
                    <a:pt x="2664" y="930"/>
                  </a:lnTo>
                  <a:lnTo>
                    <a:pt x="2682" y="930"/>
                  </a:lnTo>
                  <a:lnTo>
                    <a:pt x="2694" y="924"/>
                  </a:lnTo>
                  <a:lnTo>
                    <a:pt x="2694" y="906"/>
                  </a:lnTo>
                  <a:lnTo>
                    <a:pt x="2700" y="894"/>
                  </a:lnTo>
                  <a:lnTo>
                    <a:pt x="2700" y="882"/>
                  </a:lnTo>
                  <a:lnTo>
                    <a:pt x="2724" y="876"/>
                  </a:lnTo>
                  <a:lnTo>
                    <a:pt x="2724" y="852"/>
                  </a:lnTo>
                  <a:lnTo>
                    <a:pt x="2712" y="852"/>
                  </a:lnTo>
                  <a:lnTo>
                    <a:pt x="2718" y="846"/>
                  </a:lnTo>
                  <a:lnTo>
                    <a:pt x="2724" y="834"/>
                  </a:lnTo>
                  <a:lnTo>
                    <a:pt x="2724" y="822"/>
                  </a:lnTo>
                  <a:lnTo>
                    <a:pt x="2718" y="816"/>
                  </a:lnTo>
                  <a:lnTo>
                    <a:pt x="2712" y="816"/>
                  </a:lnTo>
                  <a:lnTo>
                    <a:pt x="2700" y="810"/>
                  </a:lnTo>
                  <a:lnTo>
                    <a:pt x="2682" y="810"/>
                  </a:lnTo>
                  <a:lnTo>
                    <a:pt x="2664" y="804"/>
                  </a:lnTo>
                  <a:lnTo>
                    <a:pt x="2652" y="804"/>
                  </a:lnTo>
                  <a:lnTo>
                    <a:pt x="2634" y="786"/>
                  </a:lnTo>
                  <a:lnTo>
                    <a:pt x="2634" y="744"/>
                  </a:lnTo>
                  <a:lnTo>
                    <a:pt x="2628" y="732"/>
                  </a:lnTo>
                  <a:lnTo>
                    <a:pt x="2616" y="720"/>
                  </a:lnTo>
                  <a:lnTo>
                    <a:pt x="2604" y="714"/>
                  </a:lnTo>
                  <a:lnTo>
                    <a:pt x="2598" y="702"/>
                  </a:lnTo>
                  <a:lnTo>
                    <a:pt x="2592" y="696"/>
                  </a:lnTo>
                  <a:lnTo>
                    <a:pt x="2586" y="660"/>
                  </a:lnTo>
                  <a:lnTo>
                    <a:pt x="2520" y="624"/>
                  </a:lnTo>
                  <a:lnTo>
                    <a:pt x="2532" y="612"/>
                  </a:lnTo>
                  <a:lnTo>
                    <a:pt x="2544" y="588"/>
                  </a:lnTo>
                  <a:lnTo>
                    <a:pt x="2544" y="576"/>
                  </a:lnTo>
                  <a:lnTo>
                    <a:pt x="2538" y="564"/>
                  </a:lnTo>
                  <a:lnTo>
                    <a:pt x="2514" y="540"/>
                  </a:lnTo>
                  <a:lnTo>
                    <a:pt x="2496" y="540"/>
                  </a:lnTo>
                  <a:lnTo>
                    <a:pt x="2484" y="534"/>
                  </a:lnTo>
                  <a:lnTo>
                    <a:pt x="2472" y="534"/>
                  </a:lnTo>
                  <a:lnTo>
                    <a:pt x="2340" y="522"/>
                  </a:lnTo>
                  <a:lnTo>
                    <a:pt x="2328" y="552"/>
                  </a:lnTo>
                  <a:lnTo>
                    <a:pt x="2346" y="570"/>
                  </a:lnTo>
                  <a:lnTo>
                    <a:pt x="2334" y="600"/>
                  </a:lnTo>
                  <a:lnTo>
                    <a:pt x="2280" y="624"/>
                  </a:lnTo>
                  <a:lnTo>
                    <a:pt x="2268" y="654"/>
                  </a:lnTo>
                  <a:lnTo>
                    <a:pt x="2304" y="660"/>
                  </a:lnTo>
                  <a:lnTo>
                    <a:pt x="2334" y="708"/>
                  </a:lnTo>
                  <a:lnTo>
                    <a:pt x="2322" y="726"/>
                  </a:lnTo>
                  <a:lnTo>
                    <a:pt x="2352" y="750"/>
                  </a:lnTo>
                  <a:lnTo>
                    <a:pt x="2388" y="744"/>
                  </a:lnTo>
                  <a:lnTo>
                    <a:pt x="2394" y="750"/>
                  </a:lnTo>
                  <a:lnTo>
                    <a:pt x="2400" y="762"/>
                  </a:lnTo>
                  <a:lnTo>
                    <a:pt x="2412" y="768"/>
                  </a:lnTo>
                  <a:lnTo>
                    <a:pt x="2418" y="774"/>
                  </a:lnTo>
                  <a:lnTo>
                    <a:pt x="2430" y="780"/>
                  </a:lnTo>
                  <a:lnTo>
                    <a:pt x="2472" y="780"/>
                  </a:lnTo>
                  <a:lnTo>
                    <a:pt x="2466" y="840"/>
                  </a:lnTo>
                  <a:lnTo>
                    <a:pt x="2448" y="816"/>
                  </a:lnTo>
                  <a:lnTo>
                    <a:pt x="2430" y="828"/>
                  </a:lnTo>
                  <a:lnTo>
                    <a:pt x="2418" y="822"/>
                  </a:lnTo>
                  <a:lnTo>
                    <a:pt x="2388" y="804"/>
                  </a:lnTo>
                  <a:lnTo>
                    <a:pt x="2352" y="792"/>
                  </a:lnTo>
                  <a:lnTo>
                    <a:pt x="2328" y="780"/>
                  </a:lnTo>
                  <a:lnTo>
                    <a:pt x="2268" y="780"/>
                  </a:lnTo>
                  <a:lnTo>
                    <a:pt x="2250" y="762"/>
                  </a:lnTo>
                  <a:lnTo>
                    <a:pt x="2244" y="780"/>
                  </a:lnTo>
                  <a:lnTo>
                    <a:pt x="2220" y="756"/>
                  </a:lnTo>
                  <a:lnTo>
                    <a:pt x="2214" y="756"/>
                  </a:lnTo>
                  <a:lnTo>
                    <a:pt x="2208" y="750"/>
                  </a:lnTo>
                  <a:lnTo>
                    <a:pt x="2196" y="744"/>
                  </a:lnTo>
                  <a:lnTo>
                    <a:pt x="2178" y="744"/>
                  </a:lnTo>
                  <a:lnTo>
                    <a:pt x="2154" y="732"/>
                  </a:lnTo>
                  <a:lnTo>
                    <a:pt x="2130" y="732"/>
                  </a:lnTo>
                  <a:lnTo>
                    <a:pt x="2118" y="738"/>
                  </a:lnTo>
                  <a:lnTo>
                    <a:pt x="2088" y="738"/>
                  </a:lnTo>
                  <a:lnTo>
                    <a:pt x="2076" y="732"/>
                  </a:lnTo>
                  <a:lnTo>
                    <a:pt x="2022" y="732"/>
                  </a:lnTo>
                  <a:lnTo>
                    <a:pt x="2016" y="738"/>
                  </a:lnTo>
                  <a:lnTo>
                    <a:pt x="2010" y="738"/>
                  </a:lnTo>
                  <a:lnTo>
                    <a:pt x="2004" y="744"/>
                  </a:lnTo>
                  <a:lnTo>
                    <a:pt x="2004" y="750"/>
                  </a:lnTo>
                  <a:lnTo>
                    <a:pt x="2016" y="762"/>
                  </a:lnTo>
                  <a:lnTo>
                    <a:pt x="2028" y="768"/>
                  </a:lnTo>
                  <a:lnTo>
                    <a:pt x="2040" y="780"/>
                  </a:lnTo>
                  <a:lnTo>
                    <a:pt x="2046" y="780"/>
                  </a:lnTo>
                  <a:lnTo>
                    <a:pt x="2022" y="810"/>
                  </a:lnTo>
                  <a:lnTo>
                    <a:pt x="2010" y="798"/>
                  </a:lnTo>
                  <a:lnTo>
                    <a:pt x="2010" y="828"/>
                  </a:lnTo>
                  <a:lnTo>
                    <a:pt x="1998" y="828"/>
                  </a:lnTo>
                  <a:lnTo>
                    <a:pt x="1986" y="822"/>
                  </a:lnTo>
                  <a:lnTo>
                    <a:pt x="1980" y="822"/>
                  </a:lnTo>
                  <a:lnTo>
                    <a:pt x="1974" y="816"/>
                  </a:lnTo>
                  <a:lnTo>
                    <a:pt x="1974" y="786"/>
                  </a:lnTo>
                  <a:lnTo>
                    <a:pt x="1968" y="780"/>
                  </a:lnTo>
                  <a:lnTo>
                    <a:pt x="1950" y="780"/>
                  </a:lnTo>
                  <a:lnTo>
                    <a:pt x="1938" y="786"/>
                  </a:lnTo>
                  <a:lnTo>
                    <a:pt x="1920" y="792"/>
                  </a:lnTo>
                  <a:lnTo>
                    <a:pt x="1908" y="804"/>
                  </a:lnTo>
                  <a:lnTo>
                    <a:pt x="1884" y="816"/>
                  </a:lnTo>
                  <a:lnTo>
                    <a:pt x="1866" y="816"/>
                  </a:lnTo>
                  <a:lnTo>
                    <a:pt x="1842" y="804"/>
                  </a:lnTo>
                  <a:lnTo>
                    <a:pt x="1824" y="804"/>
                  </a:lnTo>
                  <a:lnTo>
                    <a:pt x="1800" y="810"/>
                  </a:lnTo>
                  <a:lnTo>
                    <a:pt x="1782" y="816"/>
                  </a:lnTo>
                  <a:lnTo>
                    <a:pt x="1764" y="828"/>
                  </a:lnTo>
                  <a:lnTo>
                    <a:pt x="1752" y="834"/>
                  </a:lnTo>
                  <a:lnTo>
                    <a:pt x="1746" y="840"/>
                  </a:lnTo>
                  <a:lnTo>
                    <a:pt x="1680" y="840"/>
                  </a:lnTo>
                  <a:lnTo>
                    <a:pt x="1692" y="816"/>
                  </a:lnTo>
                  <a:lnTo>
                    <a:pt x="1692" y="780"/>
                  </a:lnTo>
                  <a:lnTo>
                    <a:pt x="1680" y="780"/>
                  </a:lnTo>
                  <a:lnTo>
                    <a:pt x="1668" y="786"/>
                  </a:lnTo>
                  <a:lnTo>
                    <a:pt x="1650" y="792"/>
                  </a:lnTo>
                  <a:lnTo>
                    <a:pt x="1638" y="792"/>
                  </a:lnTo>
                  <a:lnTo>
                    <a:pt x="1626" y="804"/>
                  </a:lnTo>
                  <a:lnTo>
                    <a:pt x="1626" y="816"/>
                  </a:lnTo>
                  <a:lnTo>
                    <a:pt x="1632" y="822"/>
                  </a:lnTo>
                  <a:lnTo>
                    <a:pt x="1632" y="828"/>
                  </a:lnTo>
                  <a:lnTo>
                    <a:pt x="1608" y="834"/>
                  </a:lnTo>
                  <a:lnTo>
                    <a:pt x="1608" y="810"/>
                  </a:lnTo>
                  <a:lnTo>
                    <a:pt x="1584" y="816"/>
                  </a:lnTo>
                  <a:lnTo>
                    <a:pt x="1530" y="822"/>
                  </a:lnTo>
                  <a:lnTo>
                    <a:pt x="1488" y="852"/>
                  </a:lnTo>
                  <a:lnTo>
                    <a:pt x="1440" y="858"/>
                  </a:lnTo>
                  <a:lnTo>
                    <a:pt x="1452" y="876"/>
                  </a:lnTo>
                  <a:lnTo>
                    <a:pt x="1440" y="876"/>
                  </a:lnTo>
                  <a:lnTo>
                    <a:pt x="1428" y="870"/>
                  </a:lnTo>
                  <a:lnTo>
                    <a:pt x="1422" y="870"/>
                  </a:lnTo>
                  <a:lnTo>
                    <a:pt x="1410" y="876"/>
                  </a:lnTo>
                  <a:lnTo>
                    <a:pt x="1404" y="882"/>
                  </a:lnTo>
                  <a:lnTo>
                    <a:pt x="1404" y="924"/>
                  </a:lnTo>
                  <a:lnTo>
                    <a:pt x="1332" y="930"/>
                  </a:lnTo>
                  <a:lnTo>
                    <a:pt x="1326" y="924"/>
                  </a:lnTo>
                  <a:lnTo>
                    <a:pt x="1314" y="918"/>
                  </a:lnTo>
                  <a:lnTo>
                    <a:pt x="1308" y="912"/>
                  </a:lnTo>
                  <a:lnTo>
                    <a:pt x="1266" y="912"/>
                  </a:lnTo>
                  <a:lnTo>
                    <a:pt x="1260" y="906"/>
                  </a:lnTo>
                  <a:lnTo>
                    <a:pt x="1260" y="876"/>
                  </a:lnTo>
                  <a:lnTo>
                    <a:pt x="1266" y="870"/>
                  </a:lnTo>
                  <a:lnTo>
                    <a:pt x="1266" y="864"/>
                  </a:lnTo>
                  <a:lnTo>
                    <a:pt x="1272" y="858"/>
                  </a:lnTo>
                  <a:lnTo>
                    <a:pt x="1284" y="864"/>
                  </a:lnTo>
                  <a:lnTo>
                    <a:pt x="1344" y="864"/>
                  </a:lnTo>
                  <a:lnTo>
                    <a:pt x="1332" y="858"/>
                  </a:lnTo>
                  <a:lnTo>
                    <a:pt x="1326" y="846"/>
                  </a:lnTo>
                  <a:lnTo>
                    <a:pt x="1314" y="840"/>
                  </a:lnTo>
                  <a:lnTo>
                    <a:pt x="1302" y="828"/>
                  </a:lnTo>
                  <a:lnTo>
                    <a:pt x="1290" y="822"/>
                  </a:lnTo>
                  <a:lnTo>
                    <a:pt x="1278" y="810"/>
                  </a:lnTo>
                  <a:lnTo>
                    <a:pt x="1152" y="810"/>
                  </a:lnTo>
                  <a:lnTo>
                    <a:pt x="1164" y="822"/>
                  </a:lnTo>
                  <a:lnTo>
                    <a:pt x="1188" y="822"/>
                  </a:lnTo>
                  <a:lnTo>
                    <a:pt x="1200" y="828"/>
                  </a:lnTo>
                  <a:lnTo>
                    <a:pt x="1200" y="846"/>
                  </a:lnTo>
                  <a:lnTo>
                    <a:pt x="1194" y="864"/>
                  </a:lnTo>
                  <a:lnTo>
                    <a:pt x="1194" y="876"/>
                  </a:lnTo>
                  <a:lnTo>
                    <a:pt x="1188" y="894"/>
                  </a:lnTo>
                  <a:lnTo>
                    <a:pt x="1188" y="918"/>
                  </a:lnTo>
                  <a:lnTo>
                    <a:pt x="1194" y="918"/>
                  </a:lnTo>
                  <a:lnTo>
                    <a:pt x="1206" y="924"/>
                  </a:lnTo>
                  <a:lnTo>
                    <a:pt x="1230" y="924"/>
                  </a:lnTo>
                  <a:lnTo>
                    <a:pt x="1236" y="930"/>
                  </a:lnTo>
                  <a:lnTo>
                    <a:pt x="1242" y="930"/>
                  </a:lnTo>
                  <a:lnTo>
                    <a:pt x="1236" y="966"/>
                  </a:lnTo>
                  <a:lnTo>
                    <a:pt x="1248" y="996"/>
                  </a:lnTo>
                  <a:lnTo>
                    <a:pt x="1212" y="972"/>
                  </a:lnTo>
                  <a:lnTo>
                    <a:pt x="1194" y="996"/>
                  </a:lnTo>
                  <a:lnTo>
                    <a:pt x="1188" y="966"/>
                  </a:lnTo>
                  <a:lnTo>
                    <a:pt x="1116" y="948"/>
                  </a:lnTo>
                  <a:lnTo>
                    <a:pt x="1086" y="984"/>
                  </a:lnTo>
                  <a:lnTo>
                    <a:pt x="1062" y="984"/>
                  </a:lnTo>
                  <a:lnTo>
                    <a:pt x="1056" y="996"/>
                  </a:lnTo>
                  <a:lnTo>
                    <a:pt x="1044" y="1002"/>
                  </a:lnTo>
                  <a:lnTo>
                    <a:pt x="1038" y="1008"/>
                  </a:lnTo>
                  <a:lnTo>
                    <a:pt x="1026" y="1014"/>
                  </a:lnTo>
                  <a:lnTo>
                    <a:pt x="1014" y="1014"/>
                  </a:lnTo>
                  <a:lnTo>
                    <a:pt x="1002" y="1020"/>
                  </a:lnTo>
                  <a:lnTo>
                    <a:pt x="1002" y="1032"/>
                  </a:lnTo>
                  <a:lnTo>
                    <a:pt x="1008" y="1038"/>
                  </a:lnTo>
                  <a:lnTo>
                    <a:pt x="1020" y="1044"/>
                  </a:lnTo>
                  <a:lnTo>
                    <a:pt x="1032" y="1056"/>
                  </a:lnTo>
                  <a:lnTo>
                    <a:pt x="1044" y="1062"/>
                  </a:lnTo>
                  <a:lnTo>
                    <a:pt x="1050" y="1068"/>
                  </a:lnTo>
                  <a:lnTo>
                    <a:pt x="1062" y="1074"/>
                  </a:lnTo>
                  <a:lnTo>
                    <a:pt x="1080" y="1104"/>
                  </a:lnTo>
                  <a:lnTo>
                    <a:pt x="1050" y="1086"/>
                  </a:lnTo>
                  <a:lnTo>
                    <a:pt x="1038" y="1092"/>
                  </a:lnTo>
                  <a:lnTo>
                    <a:pt x="1032" y="1098"/>
                  </a:lnTo>
                  <a:lnTo>
                    <a:pt x="1020" y="1098"/>
                  </a:lnTo>
                  <a:lnTo>
                    <a:pt x="1008" y="1092"/>
                  </a:lnTo>
                  <a:lnTo>
                    <a:pt x="996" y="1092"/>
                  </a:lnTo>
                  <a:lnTo>
                    <a:pt x="978" y="1086"/>
                  </a:lnTo>
                  <a:lnTo>
                    <a:pt x="966" y="1080"/>
                  </a:lnTo>
                  <a:lnTo>
                    <a:pt x="948" y="1080"/>
                  </a:lnTo>
                  <a:lnTo>
                    <a:pt x="936" y="1074"/>
                  </a:lnTo>
                  <a:lnTo>
                    <a:pt x="924" y="1074"/>
                  </a:lnTo>
                  <a:lnTo>
                    <a:pt x="918" y="1068"/>
                  </a:lnTo>
                  <a:lnTo>
                    <a:pt x="918" y="1056"/>
                  </a:lnTo>
                  <a:lnTo>
                    <a:pt x="906" y="1050"/>
                  </a:lnTo>
                  <a:lnTo>
                    <a:pt x="888" y="1050"/>
                  </a:lnTo>
                  <a:lnTo>
                    <a:pt x="864" y="1062"/>
                  </a:lnTo>
                  <a:lnTo>
                    <a:pt x="858" y="1068"/>
                  </a:lnTo>
                  <a:lnTo>
                    <a:pt x="840" y="1068"/>
                  </a:lnTo>
                  <a:lnTo>
                    <a:pt x="882" y="1104"/>
                  </a:lnTo>
                  <a:lnTo>
                    <a:pt x="900" y="1104"/>
                  </a:lnTo>
                  <a:lnTo>
                    <a:pt x="912" y="1110"/>
                  </a:lnTo>
                  <a:lnTo>
                    <a:pt x="924" y="1110"/>
                  </a:lnTo>
                  <a:lnTo>
                    <a:pt x="936" y="1116"/>
                  </a:lnTo>
                  <a:lnTo>
                    <a:pt x="942" y="1116"/>
                  </a:lnTo>
                  <a:lnTo>
                    <a:pt x="942" y="1122"/>
                  </a:lnTo>
                  <a:lnTo>
                    <a:pt x="936" y="1134"/>
                  </a:lnTo>
                  <a:lnTo>
                    <a:pt x="924" y="1140"/>
                  </a:lnTo>
                  <a:lnTo>
                    <a:pt x="918" y="1146"/>
                  </a:lnTo>
                  <a:lnTo>
                    <a:pt x="852" y="1128"/>
                  </a:lnTo>
                  <a:lnTo>
                    <a:pt x="840" y="1122"/>
                  </a:lnTo>
                  <a:lnTo>
                    <a:pt x="834" y="1116"/>
                  </a:lnTo>
                  <a:lnTo>
                    <a:pt x="822" y="1110"/>
                  </a:lnTo>
                  <a:lnTo>
                    <a:pt x="762" y="1110"/>
                  </a:lnTo>
                  <a:lnTo>
                    <a:pt x="756" y="1104"/>
                  </a:lnTo>
                  <a:lnTo>
                    <a:pt x="756" y="1056"/>
                  </a:lnTo>
                  <a:lnTo>
                    <a:pt x="738" y="1044"/>
                  </a:lnTo>
                  <a:lnTo>
                    <a:pt x="750" y="1032"/>
                  </a:lnTo>
                  <a:lnTo>
                    <a:pt x="756" y="1020"/>
                  </a:lnTo>
                  <a:lnTo>
                    <a:pt x="756" y="1002"/>
                  </a:lnTo>
                  <a:lnTo>
                    <a:pt x="738" y="990"/>
                  </a:lnTo>
                  <a:lnTo>
                    <a:pt x="702" y="978"/>
                  </a:lnTo>
                  <a:lnTo>
                    <a:pt x="672" y="972"/>
                  </a:lnTo>
                  <a:lnTo>
                    <a:pt x="660" y="966"/>
                  </a:lnTo>
                  <a:lnTo>
                    <a:pt x="630" y="948"/>
                  </a:lnTo>
                  <a:lnTo>
                    <a:pt x="606" y="930"/>
                  </a:lnTo>
                  <a:lnTo>
                    <a:pt x="594" y="912"/>
                  </a:lnTo>
                  <a:lnTo>
                    <a:pt x="630" y="912"/>
                  </a:lnTo>
                  <a:lnTo>
                    <a:pt x="630" y="924"/>
                  </a:lnTo>
                  <a:lnTo>
                    <a:pt x="642" y="924"/>
                  </a:lnTo>
                  <a:lnTo>
                    <a:pt x="654" y="930"/>
                  </a:lnTo>
                  <a:lnTo>
                    <a:pt x="672" y="930"/>
                  </a:lnTo>
                  <a:lnTo>
                    <a:pt x="690" y="936"/>
                  </a:lnTo>
                  <a:lnTo>
                    <a:pt x="720" y="936"/>
                  </a:lnTo>
                  <a:lnTo>
                    <a:pt x="732" y="942"/>
                  </a:lnTo>
                  <a:lnTo>
                    <a:pt x="738" y="954"/>
                  </a:lnTo>
                  <a:lnTo>
                    <a:pt x="762" y="966"/>
                  </a:lnTo>
                  <a:lnTo>
                    <a:pt x="816" y="966"/>
                  </a:lnTo>
                  <a:lnTo>
                    <a:pt x="846" y="972"/>
                  </a:lnTo>
                  <a:lnTo>
                    <a:pt x="858" y="972"/>
                  </a:lnTo>
                  <a:lnTo>
                    <a:pt x="870" y="978"/>
                  </a:lnTo>
                  <a:lnTo>
                    <a:pt x="894" y="984"/>
                  </a:lnTo>
                  <a:lnTo>
                    <a:pt x="930" y="990"/>
                  </a:lnTo>
                  <a:lnTo>
                    <a:pt x="978" y="984"/>
                  </a:lnTo>
                  <a:lnTo>
                    <a:pt x="1026" y="972"/>
                  </a:lnTo>
                  <a:lnTo>
                    <a:pt x="1062" y="954"/>
                  </a:lnTo>
                  <a:lnTo>
                    <a:pt x="1080" y="936"/>
                  </a:lnTo>
                  <a:lnTo>
                    <a:pt x="1074" y="912"/>
                  </a:lnTo>
                  <a:lnTo>
                    <a:pt x="1032" y="870"/>
                  </a:lnTo>
                  <a:lnTo>
                    <a:pt x="1014" y="858"/>
                  </a:lnTo>
                  <a:lnTo>
                    <a:pt x="996" y="852"/>
                  </a:lnTo>
                  <a:lnTo>
                    <a:pt x="948" y="840"/>
                  </a:lnTo>
                  <a:lnTo>
                    <a:pt x="900" y="822"/>
                  </a:lnTo>
                  <a:lnTo>
                    <a:pt x="828" y="798"/>
                  </a:lnTo>
                  <a:lnTo>
                    <a:pt x="792" y="780"/>
                  </a:lnTo>
                  <a:lnTo>
                    <a:pt x="756" y="774"/>
                  </a:lnTo>
                  <a:lnTo>
                    <a:pt x="624" y="774"/>
                  </a:lnTo>
                  <a:lnTo>
                    <a:pt x="612" y="756"/>
                  </a:lnTo>
                  <a:lnTo>
                    <a:pt x="588" y="762"/>
                  </a:lnTo>
                  <a:lnTo>
                    <a:pt x="552" y="744"/>
                  </a:lnTo>
                  <a:lnTo>
                    <a:pt x="588" y="738"/>
                  </a:lnTo>
                  <a:lnTo>
                    <a:pt x="606" y="726"/>
                  </a:lnTo>
                  <a:lnTo>
                    <a:pt x="600" y="726"/>
                  </a:lnTo>
                  <a:lnTo>
                    <a:pt x="594" y="720"/>
                  </a:lnTo>
                  <a:lnTo>
                    <a:pt x="582" y="720"/>
                  </a:lnTo>
                  <a:lnTo>
                    <a:pt x="564" y="714"/>
                  </a:lnTo>
                  <a:lnTo>
                    <a:pt x="546" y="714"/>
                  </a:lnTo>
                  <a:lnTo>
                    <a:pt x="534" y="708"/>
                  </a:lnTo>
                  <a:lnTo>
                    <a:pt x="522" y="720"/>
                  </a:lnTo>
                  <a:lnTo>
                    <a:pt x="522" y="726"/>
                  </a:lnTo>
                  <a:lnTo>
                    <a:pt x="516" y="732"/>
                  </a:lnTo>
                  <a:lnTo>
                    <a:pt x="498" y="732"/>
                  </a:lnTo>
                  <a:lnTo>
                    <a:pt x="486" y="744"/>
                  </a:lnTo>
                  <a:lnTo>
                    <a:pt x="450" y="744"/>
                  </a:lnTo>
                  <a:lnTo>
                    <a:pt x="444" y="756"/>
                  </a:lnTo>
                  <a:lnTo>
                    <a:pt x="420" y="762"/>
                  </a:lnTo>
                  <a:lnTo>
                    <a:pt x="420" y="768"/>
                  </a:lnTo>
                  <a:lnTo>
                    <a:pt x="414" y="780"/>
                  </a:lnTo>
                  <a:lnTo>
                    <a:pt x="390" y="780"/>
                  </a:lnTo>
                  <a:lnTo>
                    <a:pt x="384" y="792"/>
                  </a:lnTo>
                  <a:lnTo>
                    <a:pt x="396" y="804"/>
                  </a:lnTo>
                  <a:lnTo>
                    <a:pt x="396" y="810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84" y="834"/>
                  </a:lnTo>
                  <a:lnTo>
                    <a:pt x="384" y="840"/>
                  </a:lnTo>
                  <a:lnTo>
                    <a:pt x="390" y="846"/>
                  </a:lnTo>
                  <a:lnTo>
                    <a:pt x="396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68" y="888"/>
                  </a:lnTo>
                  <a:lnTo>
                    <a:pt x="468" y="900"/>
                  </a:lnTo>
                  <a:lnTo>
                    <a:pt x="462" y="900"/>
                  </a:lnTo>
                  <a:lnTo>
                    <a:pt x="450" y="906"/>
                  </a:lnTo>
                  <a:lnTo>
                    <a:pt x="444" y="906"/>
                  </a:lnTo>
                  <a:lnTo>
                    <a:pt x="444" y="918"/>
                  </a:lnTo>
                  <a:lnTo>
                    <a:pt x="438" y="918"/>
                  </a:lnTo>
                  <a:lnTo>
                    <a:pt x="426" y="924"/>
                  </a:lnTo>
                  <a:lnTo>
                    <a:pt x="420" y="930"/>
                  </a:lnTo>
                  <a:lnTo>
                    <a:pt x="438" y="948"/>
                  </a:lnTo>
                  <a:lnTo>
                    <a:pt x="450" y="954"/>
                  </a:lnTo>
                  <a:lnTo>
                    <a:pt x="456" y="966"/>
                  </a:lnTo>
                  <a:lnTo>
                    <a:pt x="468" y="972"/>
                  </a:lnTo>
                  <a:lnTo>
                    <a:pt x="492" y="996"/>
                  </a:lnTo>
                  <a:lnTo>
                    <a:pt x="504" y="1002"/>
                  </a:lnTo>
                  <a:lnTo>
                    <a:pt x="510" y="1008"/>
                  </a:lnTo>
                  <a:lnTo>
                    <a:pt x="510" y="1014"/>
                  </a:lnTo>
                  <a:lnTo>
                    <a:pt x="504" y="1020"/>
                  </a:lnTo>
                  <a:lnTo>
                    <a:pt x="492" y="1020"/>
                  </a:lnTo>
                  <a:lnTo>
                    <a:pt x="480" y="1014"/>
                  </a:lnTo>
                  <a:lnTo>
                    <a:pt x="474" y="1014"/>
                  </a:lnTo>
                  <a:lnTo>
                    <a:pt x="468" y="1044"/>
                  </a:lnTo>
                  <a:lnTo>
                    <a:pt x="480" y="1056"/>
                  </a:lnTo>
                  <a:lnTo>
                    <a:pt x="480" y="1068"/>
                  </a:lnTo>
                  <a:lnTo>
                    <a:pt x="492" y="1068"/>
                  </a:lnTo>
                  <a:lnTo>
                    <a:pt x="498" y="1074"/>
                  </a:lnTo>
                  <a:lnTo>
                    <a:pt x="504" y="1074"/>
                  </a:lnTo>
                  <a:lnTo>
                    <a:pt x="510" y="1080"/>
                  </a:lnTo>
                  <a:lnTo>
                    <a:pt x="510" y="1086"/>
                  </a:lnTo>
                  <a:lnTo>
                    <a:pt x="504" y="1092"/>
                  </a:lnTo>
                  <a:lnTo>
                    <a:pt x="498" y="1104"/>
                  </a:lnTo>
                  <a:lnTo>
                    <a:pt x="522" y="1110"/>
                  </a:lnTo>
                  <a:lnTo>
                    <a:pt x="534" y="1116"/>
                  </a:lnTo>
                  <a:lnTo>
                    <a:pt x="540" y="1122"/>
                  </a:lnTo>
                  <a:lnTo>
                    <a:pt x="540" y="1128"/>
                  </a:lnTo>
                  <a:lnTo>
                    <a:pt x="516" y="1152"/>
                  </a:lnTo>
                  <a:lnTo>
                    <a:pt x="510" y="1152"/>
                  </a:lnTo>
                  <a:lnTo>
                    <a:pt x="582" y="1188"/>
                  </a:lnTo>
                  <a:lnTo>
                    <a:pt x="588" y="1200"/>
                  </a:lnTo>
                  <a:lnTo>
                    <a:pt x="594" y="1206"/>
                  </a:lnTo>
                  <a:lnTo>
                    <a:pt x="600" y="1218"/>
                  </a:lnTo>
                  <a:lnTo>
                    <a:pt x="600" y="1230"/>
                  </a:lnTo>
                  <a:lnTo>
                    <a:pt x="594" y="1236"/>
                  </a:lnTo>
                  <a:lnTo>
                    <a:pt x="588" y="1248"/>
                  </a:lnTo>
                  <a:lnTo>
                    <a:pt x="552" y="1284"/>
                  </a:lnTo>
                  <a:lnTo>
                    <a:pt x="546" y="1284"/>
                  </a:lnTo>
                  <a:lnTo>
                    <a:pt x="486" y="1344"/>
                  </a:lnTo>
                  <a:lnTo>
                    <a:pt x="426" y="1374"/>
                  </a:lnTo>
                  <a:lnTo>
                    <a:pt x="432" y="1386"/>
                  </a:lnTo>
                  <a:lnTo>
                    <a:pt x="462" y="1368"/>
                  </a:lnTo>
                  <a:lnTo>
                    <a:pt x="468" y="1386"/>
                  </a:lnTo>
                  <a:lnTo>
                    <a:pt x="480" y="1398"/>
                  </a:lnTo>
                  <a:lnTo>
                    <a:pt x="492" y="1404"/>
                  </a:lnTo>
                  <a:lnTo>
                    <a:pt x="498" y="1410"/>
                  </a:lnTo>
                  <a:lnTo>
                    <a:pt x="546" y="1410"/>
                  </a:lnTo>
                  <a:lnTo>
                    <a:pt x="558" y="1428"/>
                  </a:lnTo>
                  <a:lnTo>
                    <a:pt x="546" y="1428"/>
                  </a:lnTo>
                  <a:lnTo>
                    <a:pt x="534" y="1422"/>
                  </a:lnTo>
                  <a:lnTo>
                    <a:pt x="504" y="1422"/>
                  </a:lnTo>
                  <a:lnTo>
                    <a:pt x="492" y="1434"/>
                  </a:lnTo>
                  <a:lnTo>
                    <a:pt x="492" y="1440"/>
                  </a:lnTo>
                  <a:lnTo>
                    <a:pt x="456" y="1440"/>
                  </a:lnTo>
                  <a:lnTo>
                    <a:pt x="450" y="1470"/>
                  </a:lnTo>
                  <a:lnTo>
                    <a:pt x="438" y="1470"/>
                  </a:lnTo>
                  <a:lnTo>
                    <a:pt x="432" y="1482"/>
                  </a:lnTo>
                  <a:lnTo>
                    <a:pt x="438" y="1494"/>
                  </a:lnTo>
                  <a:lnTo>
                    <a:pt x="432" y="1500"/>
                  </a:lnTo>
                  <a:lnTo>
                    <a:pt x="426" y="1500"/>
                  </a:lnTo>
                  <a:lnTo>
                    <a:pt x="414" y="1512"/>
                  </a:lnTo>
                  <a:lnTo>
                    <a:pt x="414" y="1530"/>
                  </a:lnTo>
                  <a:lnTo>
                    <a:pt x="432" y="1536"/>
                  </a:lnTo>
                  <a:lnTo>
                    <a:pt x="420" y="1560"/>
                  </a:lnTo>
                  <a:lnTo>
                    <a:pt x="432" y="1566"/>
                  </a:lnTo>
                  <a:lnTo>
                    <a:pt x="444" y="1584"/>
                  </a:lnTo>
                  <a:lnTo>
                    <a:pt x="426" y="1596"/>
                  </a:lnTo>
                  <a:lnTo>
                    <a:pt x="426" y="1608"/>
                  </a:lnTo>
                  <a:lnTo>
                    <a:pt x="432" y="1608"/>
                  </a:lnTo>
                  <a:lnTo>
                    <a:pt x="444" y="1620"/>
                  </a:lnTo>
                  <a:lnTo>
                    <a:pt x="456" y="1626"/>
                  </a:lnTo>
                  <a:lnTo>
                    <a:pt x="462" y="1632"/>
                  </a:lnTo>
                  <a:lnTo>
                    <a:pt x="462" y="1638"/>
                  </a:lnTo>
                  <a:lnTo>
                    <a:pt x="444" y="1638"/>
                  </a:lnTo>
                  <a:lnTo>
                    <a:pt x="438" y="1656"/>
                  </a:lnTo>
                  <a:lnTo>
                    <a:pt x="462" y="1662"/>
                  </a:lnTo>
                  <a:lnTo>
                    <a:pt x="468" y="1668"/>
                  </a:lnTo>
                  <a:lnTo>
                    <a:pt x="474" y="1680"/>
                  </a:lnTo>
                  <a:lnTo>
                    <a:pt x="486" y="1692"/>
                  </a:lnTo>
                  <a:lnTo>
                    <a:pt x="486" y="1716"/>
                  </a:lnTo>
                  <a:lnTo>
                    <a:pt x="510" y="1716"/>
                  </a:lnTo>
                  <a:lnTo>
                    <a:pt x="516" y="1722"/>
                  </a:lnTo>
                  <a:lnTo>
                    <a:pt x="516" y="1728"/>
                  </a:lnTo>
                  <a:lnTo>
                    <a:pt x="528" y="1722"/>
                  </a:lnTo>
                  <a:lnTo>
                    <a:pt x="564" y="1728"/>
                  </a:lnTo>
                  <a:lnTo>
                    <a:pt x="570" y="1746"/>
                  </a:lnTo>
                  <a:lnTo>
                    <a:pt x="600" y="1728"/>
                  </a:lnTo>
                  <a:lnTo>
                    <a:pt x="606" y="1728"/>
                  </a:lnTo>
                  <a:lnTo>
                    <a:pt x="612" y="1734"/>
                  </a:lnTo>
                  <a:lnTo>
                    <a:pt x="648" y="1752"/>
                  </a:lnTo>
                  <a:lnTo>
                    <a:pt x="654" y="1758"/>
                  </a:lnTo>
                  <a:lnTo>
                    <a:pt x="654" y="1770"/>
                  </a:lnTo>
                  <a:lnTo>
                    <a:pt x="648" y="1776"/>
                  </a:lnTo>
                  <a:lnTo>
                    <a:pt x="660" y="1794"/>
                  </a:lnTo>
                  <a:lnTo>
                    <a:pt x="654" y="1812"/>
                  </a:lnTo>
                  <a:lnTo>
                    <a:pt x="660" y="1818"/>
                  </a:lnTo>
                  <a:lnTo>
                    <a:pt x="672" y="1824"/>
                  </a:lnTo>
                  <a:lnTo>
                    <a:pt x="690" y="1842"/>
                  </a:lnTo>
                  <a:lnTo>
                    <a:pt x="690" y="1854"/>
                  </a:lnTo>
                  <a:lnTo>
                    <a:pt x="720" y="1866"/>
                  </a:lnTo>
                  <a:lnTo>
                    <a:pt x="720" y="1890"/>
                  </a:lnTo>
                  <a:lnTo>
                    <a:pt x="756" y="1890"/>
                  </a:lnTo>
                  <a:lnTo>
                    <a:pt x="762" y="1896"/>
                  </a:lnTo>
                  <a:lnTo>
                    <a:pt x="768" y="1896"/>
                  </a:lnTo>
                  <a:lnTo>
                    <a:pt x="768" y="1902"/>
                  </a:lnTo>
                  <a:lnTo>
                    <a:pt x="762" y="1908"/>
                  </a:lnTo>
                  <a:lnTo>
                    <a:pt x="786" y="1920"/>
                  </a:lnTo>
                  <a:lnTo>
                    <a:pt x="774" y="1926"/>
                  </a:lnTo>
                  <a:lnTo>
                    <a:pt x="768" y="1938"/>
                  </a:lnTo>
                  <a:lnTo>
                    <a:pt x="744" y="1950"/>
                  </a:lnTo>
                  <a:lnTo>
                    <a:pt x="738" y="1950"/>
                  </a:lnTo>
                  <a:lnTo>
                    <a:pt x="732" y="1944"/>
                  </a:lnTo>
                  <a:lnTo>
                    <a:pt x="726" y="1944"/>
                  </a:lnTo>
                  <a:lnTo>
                    <a:pt x="726" y="1938"/>
                  </a:lnTo>
                  <a:lnTo>
                    <a:pt x="702" y="1938"/>
                  </a:lnTo>
                  <a:lnTo>
                    <a:pt x="696" y="1944"/>
                  </a:lnTo>
                  <a:lnTo>
                    <a:pt x="696" y="1950"/>
                  </a:lnTo>
                  <a:lnTo>
                    <a:pt x="720" y="1974"/>
                  </a:lnTo>
                  <a:lnTo>
                    <a:pt x="720" y="1992"/>
                  </a:lnTo>
                  <a:lnTo>
                    <a:pt x="726" y="1998"/>
                  </a:lnTo>
                  <a:lnTo>
                    <a:pt x="732" y="2010"/>
                  </a:lnTo>
                  <a:lnTo>
                    <a:pt x="732" y="2028"/>
                  </a:lnTo>
                  <a:lnTo>
                    <a:pt x="720" y="2028"/>
                  </a:lnTo>
                  <a:lnTo>
                    <a:pt x="714" y="2022"/>
                  </a:lnTo>
                  <a:lnTo>
                    <a:pt x="708" y="2022"/>
                  </a:lnTo>
                  <a:lnTo>
                    <a:pt x="720" y="2028"/>
                  </a:lnTo>
                  <a:lnTo>
                    <a:pt x="768" y="2028"/>
                  </a:lnTo>
                  <a:lnTo>
                    <a:pt x="774" y="2022"/>
                  </a:lnTo>
                  <a:lnTo>
                    <a:pt x="774" y="2010"/>
                  </a:lnTo>
                  <a:lnTo>
                    <a:pt x="804" y="2010"/>
                  </a:lnTo>
                  <a:lnTo>
                    <a:pt x="816" y="2004"/>
                  </a:lnTo>
                  <a:lnTo>
                    <a:pt x="864" y="2004"/>
                  </a:lnTo>
                  <a:lnTo>
                    <a:pt x="870" y="2022"/>
                  </a:lnTo>
                  <a:lnTo>
                    <a:pt x="876" y="2022"/>
                  </a:lnTo>
                  <a:lnTo>
                    <a:pt x="882" y="2028"/>
                  </a:lnTo>
                  <a:lnTo>
                    <a:pt x="894" y="2034"/>
                  </a:lnTo>
                  <a:lnTo>
                    <a:pt x="900" y="2034"/>
                  </a:lnTo>
                  <a:lnTo>
                    <a:pt x="900" y="2046"/>
                  </a:lnTo>
                  <a:lnTo>
                    <a:pt x="894" y="2052"/>
                  </a:lnTo>
                  <a:lnTo>
                    <a:pt x="888" y="2052"/>
                  </a:lnTo>
                  <a:lnTo>
                    <a:pt x="894" y="2070"/>
                  </a:lnTo>
                  <a:lnTo>
                    <a:pt x="894" y="2088"/>
                  </a:lnTo>
                  <a:lnTo>
                    <a:pt x="930" y="2088"/>
                  </a:lnTo>
                  <a:lnTo>
                    <a:pt x="972" y="2106"/>
                  </a:lnTo>
                  <a:lnTo>
                    <a:pt x="984" y="2154"/>
                  </a:lnTo>
                  <a:lnTo>
                    <a:pt x="990" y="2154"/>
                  </a:lnTo>
                  <a:lnTo>
                    <a:pt x="1014" y="2148"/>
                  </a:lnTo>
                  <a:lnTo>
                    <a:pt x="1020" y="2154"/>
                  </a:lnTo>
                  <a:lnTo>
                    <a:pt x="1032" y="2154"/>
                  </a:lnTo>
                  <a:lnTo>
                    <a:pt x="1038" y="2160"/>
                  </a:lnTo>
                  <a:lnTo>
                    <a:pt x="1086" y="2160"/>
                  </a:lnTo>
                  <a:lnTo>
                    <a:pt x="1092" y="2166"/>
                  </a:lnTo>
                  <a:lnTo>
                    <a:pt x="1092" y="2160"/>
                  </a:lnTo>
                  <a:lnTo>
                    <a:pt x="1098" y="2154"/>
                  </a:lnTo>
                  <a:lnTo>
                    <a:pt x="1110" y="2154"/>
                  </a:lnTo>
                  <a:lnTo>
                    <a:pt x="1116" y="2166"/>
                  </a:lnTo>
                  <a:lnTo>
                    <a:pt x="1140" y="2190"/>
                  </a:lnTo>
                  <a:lnTo>
                    <a:pt x="1152" y="2184"/>
                  </a:lnTo>
                  <a:lnTo>
                    <a:pt x="1170" y="2184"/>
                  </a:lnTo>
                  <a:lnTo>
                    <a:pt x="1176" y="2190"/>
                  </a:lnTo>
                  <a:lnTo>
                    <a:pt x="1188" y="2196"/>
                  </a:lnTo>
                  <a:lnTo>
                    <a:pt x="1230" y="2196"/>
                  </a:lnTo>
                  <a:lnTo>
                    <a:pt x="1230" y="2202"/>
                  </a:lnTo>
                  <a:lnTo>
                    <a:pt x="1236" y="2208"/>
                  </a:lnTo>
                  <a:lnTo>
                    <a:pt x="1254" y="2220"/>
                  </a:lnTo>
                  <a:lnTo>
                    <a:pt x="1278" y="2220"/>
                  </a:lnTo>
                  <a:lnTo>
                    <a:pt x="1284" y="2226"/>
                  </a:lnTo>
                  <a:lnTo>
                    <a:pt x="1284" y="2250"/>
                  </a:lnTo>
                  <a:lnTo>
                    <a:pt x="1266" y="2262"/>
                  </a:lnTo>
                  <a:lnTo>
                    <a:pt x="1272" y="2262"/>
                  </a:lnTo>
                  <a:lnTo>
                    <a:pt x="1278" y="2268"/>
                  </a:lnTo>
                  <a:lnTo>
                    <a:pt x="1284" y="2268"/>
                  </a:lnTo>
                  <a:lnTo>
                    <a:pt x="1290" y="2274"/>
                  </a:lnTo>
                  <a:lnTo>
                    <a:pt x="1284" y="2280"/>
                  </a:lnTo>
                  <a:lnTo>
                    <a:pt x="1266" y="2280"/>
                  </a:lnTo>
                  <a:lnTo>
                    <a:pt x="1260" y="2286"/>
                  </a:lnTo>
                  <a:lnTo>
                    <a:pt x="1272" y="2298"/>
                  </a:lnTo>
                  <a:lnTo>
                    <a:pt x="1284" y="2304"/>
                  </a:lnTo>
                  <a:lnTo>
                    <a:pt x="1284" y="2316"/>
                  </a:lnTo>
                  <a:lnTo>
                    <a:pt x="1290" y="2328"/>
                  </a:lnTo>
                  <a:lnTo>
                    <a:pt x="1290" y="2334"/>
                  </a:lnTo>
                  <a:lnTo>
                    <a:pt x="1278" y="2346"/>
                  </a:lnTo>
                  <a:lnTo>
                    <a:pt x="1266" y="2346"/>
                  </a:lnTo>
                  <a:lnTo>
                    <a:pt x="1254" y="2352"/>
                  </a:lnTo>
                  <a:lnTo>
                    <a:pt x="1224" y="2352"/>
                  </a:lnTo>
                  <a:lnTo>
                    <a:pt x="1212" y="2364"/>
                  </a:lnTo>
                  <a:lnTo>
                    <a:pt x="1212" y="2370"/>
                  </a:lnTo>
                  <a:lnTo>
                    <a:pt x="1206" y="2376"/>
                  </a:lnTo>
                  <a:lnTo>
                    <a:pt x="1188" y="2376"/>
                  </a:lnTo>
                  <a:lnTo>
                    <a:pt x="1188" y="2412"/>
                  </a:lnTo>
                  <a:lnTo>
                    <a:pt x="1194" y="2412"/>
                  </a:lnTo>
                  <a:lnTo>
                    <a:pt x="1200" y="2406"/>
                  </a:lnTo>
                  <a:lnTo>
                    <a:pt x="1212" y="2406"/>
                  </a:lnTo>
                  <a:lnTo>
                    <a:pt x="1224" y="2400"/>
                  </a:lnTo>
                  <a:lnTo>
                    <a:pt x="1254" y="2400"/>
                  </a:lnTo>
                  <a:lnTo>
                    <a:pt x="1254" y="2412"/>
                  </a:lnTo>
                  <a:lnTo>
                    <a:pt x="1248" y="2418"/>
                  </a:lnTo>
                  <a:lnTo>
                    <a:pt x="1242" y="2430"/>
                  </a:lnTo>
                  <a:lnTo>
                    <a:pt x="1230" y="2436"/>
                  </a:lnTo>
                  <a:lnTo>
                    <a:pt x="1224" y="2442"/>
                  </a:lnTo>
                  <a:lnTo>
                    <a:pt x="1170" y="2454"/>
                  </a:lnTo>
                  <a:lnTo>
                    <a:pt x="1218" y="2490"/>
                  </a:lnTo>
                  <a:lnTo>
                    <a:pt x="1212" y="2490"/>
                  </a:lnTo>
                  <a:lnTo>
                    <a:pt x="1206" y="2496"/>
                  </a:lnTo>
                  <a:lnTo>
                    <a:pt x="1194" y="2496"/>
                  </a:lnTo>
                  <a:lnTo>
                    <a:pt x="1188" y="2502"/>
                  </a:lnTo>
                  <a:lnTo>
                    <a:pt x="1176" y="2526"/>
                  </a:lnTo>
                  <a:lnTo>
                    <a:pt x="1176" y="2544"/>
                  </a:lnTo>
                  <a:lnTo>
                    <a:pt x="1164" y="2550"/>
                  </a:lnTo>
                  <a:lnTo>
                    <a:pt x="1158" y="2556"/>
                  </a:lnTo>
                  <a:lnTo>
                    <a:pt x="1146" y="2556"/>
                  </a:lnTo>
                  <a:lnTo>
                    <a:pt x="1140" y="2550"/>
                  </a:lnTo>
                  <a:lnTo>
                    <a:pt x="1128" y="2544"/>
                  </a:lnTo>
                  <a:lnTo>
                    <a:pt x="1122" y="2538"/>
                  </a:lnTo>
                  <a:lnTo>
                    <a:pt x="1116" y="2556"/>
                  </a:lnTo>
                  <a:lnTo>
                    <a:pt x="1122" y="2562"/>
                  </a:lnTo>
                  <a:lnTo>
                    <a:pt x="1128" y="2574"/>
                  </a:lnTo>
                  <a:lnTo>
                    <a:pt x="1134" y="2580"/>
                  </a:lnTo>
                  <a:lnTo>
                    <a:pt x="1146" y="2580"/>
                  </a:lnTo>
                  <a:lnTo>
                    <a:pt x="1146" y="2586"/>
                  </a:lnTo>
                  <a:lnTo>
                    <a:pt x="1152" y="2598"/>
                  </a:lnTo>
                  <a:lnTo>
                    <a:pt x="1158" y="2604"/>
                  </a:lnTo>
                  <a:lnTo>
                    <a:pt x="1194" y="2604"/>
                  </a:lnTo>
                  <a:lnTo>
                    <a:pt x="1200" y="2610"/>
                  </a:lnTo>
                  <a:lnTo>
                    <a:pt x="1212" y="2616"/>
                  </a:lnTo>
                  <a:lnTo>
                    <a:pt x="1218" y="2628"/>
                  </a:lnTo>
                  <a:lnTo>
                    <a:pt x="1224" y="2634"/>
                  </a:lnTo>
                  <a:lnTo>
                    <a:pt x="1254" y="2634"/>
                  </a:lnTo>
                  <a:lnTo>
                    <a:pt x="1272" y="2652"/>
                  </a:lnTo>
                  <a:lnTo>
                    <a:pt x="1278" y="2664"/>
                  </a:lnTo>
                  <a:lnTo>
                    <a:pt x="1290" y="2670"/>
                  </a:lnTo>
                  <a:lnTo>
                    <a:pt x="1314" y="2694"/>
                  </a:lnTo>
                  <a:lnTo>
                    <a:pt x="1320" y="2694"/>
                  </a:lnTo>
                  <a:lnTo>
                    <a:pt x="1332" y="2700"/>
                  </a:lnTo>
                  <a:lnTo>
                    <a:pt x="1338" y="2700"/>
                  </a:lnTo>
                  <a:lnTo>
                    <a:pt x="1350" y="2706"/>
                  </a:lnTo>
                  <a:lnTo>
                    <a:pt x="1344" y="2706"/>
                  </a:lnTo>
                  <a:lnTo>
                    <a:pt x="1368" y="2688"/>
                  </a:lnTo>
                  <a:lnTo>
                    <a:pt x="1380" y="2688"/>
                  </a:lnTo>
                  <a:lnTo>
                    <a:pt x="1398" y="2694"/>
                  </a:lnTo>
                  <a:lnTo>
                    <a:pt x="1410" y="2700"/>
                  </a:lnTo>
                  <a:lnTo>
                    <a:pt x="1428" y="2706"/>
                  </a:lnTo>
                  <a:lnTo>
                    <a:pt x="1488" y="2718"/>
                  </a:lnTo>
                  <a:lnTo>
                    <a:pt x="1524" y="2718"/>
                  </a:lnTo>
                  <a:lnTo>
                    <a:pt x="1530" y="2724"/>
                  </a:lnTo>
                  <a:lnTo>
                    <a:pt x="1536" y="2724"/>
                  </a:lnTo>
                  <a:lnTo>
                    <a:pt x="1584" y="2754"/>
                  </a:lnTo>
                  <a:lnTo>
                    <a:pt x="1584" y="2760"/>
                  </a:lnTo>
                  <a:lnTo>
                    <a:pt x="1590" y="2760"/>
                  </a:lnTo>
                  <a:lnTo>
                    <a:pt x="1602" y="2766"/>
                  </a:lnTo>
                  <a:lnTo>
                    <a:pt x="1626" y="2766"/>
                  </a:lnTo>
                  <a:lnTo>
                    <a:pt x="1632" y="2760"/>
                  </a:lnTo>
                  <a:lnTo>
                    <a:pt x="1644" y="2760"/>
                  </a:lnTo>
                  <a:lnTo>
                    <a:pt x="1644" y="2754"/>
                  </a:lnTo>
                  <a:lnTo>
                    <a:pt x="1674" y="2754"/>
                  </a:lnTo>
                  <a:lnTo>
                    <a:pt x="1686" y="2760"/>
                  </a:lnTo>
                  <a:lnTo>
                    <a:pt x="1698" y="2772"/>
                  </a:lnTo>
                  <a:lnTo>
                    <a:pt x="1728" y="2778"/>
                  </a:lnTo>
                  <a:lnTo>
                    <a:pt x="1728" y="2790"/>
                  </a:lnTo>
                  <a:lnTo>
                    <a:pt x="1722" y="2796"/>
                  </a:lnTo>
                  <a:lnTo>
                    <a:pt x="1722" y="2802"/>
                  </a:lnTo>
                  <a:lnTo>
                    <a:pt x="1740" y="2802"/>
                  </a:lnTo>
                  <a:lnTo>
                    <a:pt x="1752" y="2814"/>
                  </a:lnTo>
                  <a:lnTo>
                    <a:pt x="1764" y="2820"/>
                  </a:lnTo>
                  <a:lnTo>
                    <a:pt x="1776" y="2832"/>
                  </a:lnTo>
                  <a:lnTo>
                    <a:pt x="1788" y="2826"/>
                  </a:lnTo>
                  <a:lnTo>
                    <a:pt x="1794" y="2826"/>
                  </a:lnTo>
                  <a:lnTo>
                    <a:pt x="1818" y="2838"/>
                  </a:lnTo>
                  <a:lnTo>
                    <a:pt x="1836" y="2856"/>
                  </a:lnTo>
                  <a:lnTo>
                    <a:pt x="1842" y="2868"/>
                  </a:lnTo>
                  <a:lnTo>
                    <a:pt x="1854" y="2874"/>
                  </a:lnTo>
                  <a:lnTo>
                    <a:pt x="1860" y="2880"/>
                  </a:lnTo>
                  <a:lnTo>
                    <a:pt x="1884" y="2880"/>
                  </a:lnTo>
                  <a:lnTo>
                    <a:pt x="1890" y="2874"/>
                  </a:lnTo>
                  <a:lnTo>
                    <a:pt x="1890" y="2862"/>
                  </a:lnTo>
                  <a:lnTo>
                    <a:pt x="1908" y="2862"/>
                  </a:lnTo>
                  <a:lnTo>
                    <a:pt x="1914" y="2856"/>
                  </a:lnTo>
                  <a:lnTo>
                    <a:pt x="1914" y="2826"/>
                  </a:lnTo>
                  <a:lnTo>
                    <a:pt x="1908" y="2820"/>
                  </a:lnTo>
                  <a:lnTo>
                    <a:pt x="1908" y="2814"/>
                  </a:lnTo>
                  <a:lnTo>
                    <a:pt x="1896" y="2802"/>
                  </a:lnTo>
                  <a:lnTo>
                    <a:pt x="1890" y="2790"/>
                  </a:lnTo>
                  <a:lnTo>
                    <a:pt x="1884" y="2784"/>
                  </a:lnTo>
                  <a:lnTo>
                    <a:pt x="1872" y="2778"/>
                  </a:lnTo>
                  <a:lnTo>
                    <a:pt x="1866" y="2772"/>
                  </a:lnTo>
                  <a:lnTo>
                    <a:pt x="1854" y="2772"/>
                  </a:lnTo>
                  <a:lnTo>
                    <a:pt x="1854" y="2748"/>
                  </a:lnTo>
                  <a:lnTo>
                    <a:pt x="1848" y="2742"/>
                  </a:lnTo>
                  <a:lnTo>
                    <a:pt x="1836" y="2736"/>
                  </a:lnTo>
                  <a:lnTo>
                    <a:pt x="1830" y="2724"/>
                  </a:lnTo>
                  <a:lnTo>
                    <a:pt x="1824" y="2718"/>
                  </a:lnTo>
                  <a:lnTo>
                    <a:pt x="1824" y="2706"/>
                  </a:lnTo>
                  <a:lnTo>
                    <a:pt x="1830" y="2694"/>
                  </a:lnTo>
                  <a:lnTo>
                    <a:pt x="1830" y="2682"/>
                  </a:lnTo>
                  <a:lnTo>
                    <a:pt x="1818" y="2658"/>
                  </a:lnTo>
                  <a:lnTo>
                    <a:pt x="1812" y="2652"/>
                  </a:lnTo>
                  <a:lnTo>
                    <a:pt x="1806" y="2640"/>
                  </a:lnTo>
                  <a:lnTo>
                    <a:pt x="1794" y="2634"/>
                  </a:lnTo>
                  <a:lnTo>
                    <a:pt x="1788" y="2628"/>
                  </a:lnTo>
                  <a:lnTo>
                    <a:pt x="1776" y="2628"/>
                  </a:lnTo>
                  <a:lnTo>
                    <a:pt x="1758" y="2622"/>
                  </a:lnTo>
                  <a:lnTo>
                    <a:pt x="1758" y="2604"/>
                  </a:lnTo>
                  <a:lnTo>
                    <a:pt x="1794" y="2568"/>
                  </a:lnTo>
                  <a:lnTo>
                    <a:pt x="1800" y="2556"/>
                  </a:lnTo>
                  <a:lnTo>
                    <a:pt x="1806" y="2550"/>
                  </a:lnTo>
                  <a:lnTo>
                    <a:pt x="1806" y="2544"/>
                  </a:lnTo>
                  <a:lnTo>
                    <a:pt x="1800" y="2532"/>
                  </a:lnTo>
                  <a:lnTo>
                    <a:pt x="1788" y="2520"/>
                  </a:lnTo>
                  <a:lnTo>
                    <a:pt x="1800" y="2520"/>
                  </a:lnTo>
                  <a:lnTo>
                    <a:pt x="1812" y="2526"/>
                  </a:lnTo>
                  <a:lnTo>
                    <a:pt x="1830" y="2526"/>
                  </a:lnTo>
                  <a:lnTo>
                    <a:pt x="1842" y="2514"/>
                  </a:lnTo>
                  <a:lnTo>
                    <a:pt x="1872" y="2514"/>
                  </a:lnTo>
                  <a:lnTo>
                    <a:pt x="1878" y="2508"/>
                  </a:lnTo>
                  <a:lnTo>
                    <a:pt x="1860" y="2490"/>
                  </a:lnTo>
                  <a:lnTo>
                    <a:pt x="1890" y="2490"/>
                  </a:lnTo>
                  <a:lnTo>
                    <a:pt x="1890" y="2472"/>
                  </a:lnTo>
                  <a:lnTo>
                    <a:pt x="1878" y="2472"/>
                  </a:lnTo>
                  <a:lnTo>
                    <a:pt x="1854" y="2460"/>
                  </a:lnTo>
                  <a:lnTo>
                    <a:pt x="1842" y="2448"/>
                  </a:lnTo>
                  <a:lnTo>
                    <a:pt x="1842" y="2442"/>
                  </a:lnTo>
                  <a:lnTo>
                    <a:pt x="1878" y="2442"/>
                  </a:lnTo>
                  <a:lnTo>
                    <a:pt x="1878" y="2430"/>
                  </a:lnTo>
                  <a:lnTo>
                    <a:pt x="1866" y="2418"/>
                  </a:lnTo>
                  <a:lnTo>
                    <a:pt x="1860" y="2406"/>
                  </a:lnTo>
                  <a:lnTo>
                    <a:pt x="1812" y="2358"/>
                  </a:lnTo>
                  <a:lnTo>
                    <a:pt x="1800" y="2358"/>
                  </a:lnTo>
                  <a:lnTo>
                    <a:pt x="1788" y="2364"/>
                  </a:lnTo>
                  <a:lnTo>
                    <a:pt x="1746" y="2364"/>
                  </a:lnTo>
                  <a:lnTo>
                    <a:pt x="1740" y="2358"/>
                  </a:lnTo>
                  <a:lnTo>
                    <a:pt x="1740" y="2328"/>
                  </a:lnTo>
                  <a:lnTo>
                    <a:pt x="1734" y="2322"/>
                  </a:lnTo>
                  <a:lnTo>
                    <a:pt x="1710" y="2322"/>
                  </a:lnTo>
                  <a:lnTo>
                    <a:pt x="1704" y="2316"/>
                  </a:lnTo>
                  <a:lnTo>
                    <a:pt x="1698" y="2316"/>
                  </a:lnTo>
                  <a:lnTo>
                    <a:pt x="1698" y="2286"/>
                  </a:lnTo>
                  <a:lnTo>
                    <a:pt x="1710" y="2262"/>
                  </a:lnTo>
                  <a:lnTo>
                    <a:pt x="1710" y="2238"/>
                  </a:lnTo>
                  <a:lnTo>
                    <a:pt x="1704" y="2232"/>
                  </a:lnTo>
                  <a:lnTo>
                    <a:pt x="1698" y="2196"/>
                  </a:lnTo>
                  <a:lnTo>
                    <a:pt x="1722" y="2196"/>
                  </a:lnTo>
                  <a:lnTo>
                    <a:pt x="1722" y="2172"/>
                  </a:lnTo>
                  <a:lnTo>
                    <a:pt x="1716" y="2166"/>
                  </a:lnTo>
                  <a:lnTo>
                    <a:pt x="1716" y="2154"/>
                  </a:lnTo>
                  <a:lnTo>
                    <a:pt x="1722" y="2148"/>
                  </a:lnTo>
                  <a:lnTo>
                    <a:pt x="1734" y="2148"/>
                  </a:lnTo>
                  <a:lnTo>
                    <a:pt x="1746" y="2154"/>
                  </a:lnTo>
                  <a:lnTo>
                    <a:pt x="1758" y="2166"/>
                  </a:lnTo>
                  <a:lnTo>
                    <a:pt x="1770" y="2172"/>
                  </a:lnTo>
                  <a:lnTo>
                    <a:pt x="1776" y="2184"/>
                  </a:lnTo>
                  <a:lnTo>
                    <a:pt x="1788" y="2190"/>
                  </a:lnTo>
                  <a:lnTo>
                    <a:pt x="1800" y="2190"/>
                  </a:lnTo>
                  <a:lnTo>
                    <a:pt x="1806" y="2184"/>
                  </a:lnTo>
                  <a:lnTo>
                    <a:pt x="1812" y="2172"/>
                  </a:lnTo>
                  <a:lnTo>
                    <a:pt x="1818" y="2166"/>
                  </a:lnTo>
                  <a:lnTo>
                    <a:pt x="1812" y="2154"/>
                  </a:lnTo>
                  <a:lnTo>
                    <a:pt x="1800" y="2142"/>
                  </a:lnTo>
                  <a:lnTo>
                    <a:pt x="1830" y="2130"/>
                  </a:lnTo>
                  <a:lnTo>
                    <a:pt x="1830" y="2106"/>
                  </a:lnTo>
                  <a:lnTo>
                    <a:pt x="1836" y="2106"/>
                  </a:lnTo>
                  <a:lnTo>
                    <a:pt x="1848" y="2100"/>
                  </a:lnTo>
                  <a:lnTo>
                    <a:pt x="1860" y="2100"/>
                  </a:lnTo>
                  <a:lnTo>
                    <a:pt x="1872" y="2094"/>
                  </a:lnTo>
                  <a:lnTo>
                    <a:pt x="1884" y="2082"/>
                  </a:lnTo>
                  <a:lnTo>
                    <a:pt x="1884" y="2064"/>
                  </a:lnTo>
                  <a:lnTo>
                    <a:pt x="1878" y="2058"/>
                  </a:lnTo>
                  <a:lnTo>
                    <a:pt x="1878" y="2052"/>
                  </a:lnTo>
                  <a:lnTo>
                    <a:pt x="1908" y="2052"/>
                  </a:lnTo>
                  <a:lnTo>
                    <a:pt x="1920" y="2058"/>
                  </a:lnTo>
                  <a:lnTo>
                    <a:pt x="1926" y="2058"/>
                  </a:lnTo>
                  <a:lnTo>
                    <a:pt x="1926" y="2064"/>
                  </a:lnTo>
                  <a:lnTo>
                    <a:pt x="1932" y="2070"/>
                  </a:lnTo>
                  <a:lnTo>
                    <a:pt x="1962" y="2070"/>
                  </a:lnTo>
                  <a:lnTo>
                    <a:pt x="1974" y="2058"/>
                  </a:lnTo>
                  <a:lnTo>
                    <a:pt x="1986" y="2052"/>
                  </a:lnTo>
                  <a:lnTo>
                    <a:pt x="2004" y="2052"/>
                  </a:lnTo>
                  <a:lnTo>
                    <a:pt x="2010" y="2058"/>
                  </a:lnTo>
                  <a:lnTo>
                    <a:pt x="2016" y="2070"/>
                  </a:lnTo>
                  <a:lnTo>
                    <a:pt x="2076" y="2070"/>
                  </a:lnTo>
                  <a:lnTo>
                    <a:pt x="2082" y="2076"/>
                  </a:lnTo>
                  <a:lnTo>
                    <a:pt x="2082" y="2082"/>
                  </a:lnTo>
                  <a:lnTo>
                    <a:pt x="2088" y="2094"/>
                  </a:lnTo>
                  <a:lnTo>
                    <a:pt x="2124" y="2094"/>
                  </a:lnTo>
                  <a:lnTo>
                    <a:pt x="2136" y="2124"/>
                  </a:lnTo>
                  <a:lnTo>
                    <a:pt x="2136" y="2130"/>
                  </a:lnTo>
                  <a:lnTo>
                    <a:pt x="2148" y="2142"/>
                  </a:lnTo>
                  <a:lnTo>
                    <a:pt x="2160" y="2142"/>
                  </a:lnTo>
                  <a:lnTo>
                    <a:pt x="2160" y="2124"/>
                  </a:lnTo>
                  <a:lnTo>
                    <a:pt x="2148" y="2112"/>
                  </a:lnTo>
                  <a:lnTo>
                    <a:pt x="2148" y="2106"/>
                  </a:lnTo>
                  <a:lnTo>
                    <a:pt x="2160" y="2106"/>
                  </a:lnTo>
                  <a:lnTo>
                    <a:pt x="2232" y="2142"/>
                  </a:lnTo>
                  <a:lnTo>
                    <a:pt x="2238" y="2136"/>
                  </a:lnTo>
                  <a:lnTo>
                    <a:pt x="2244" y="2124"/>
                  </a:lnTo>
                  <a:lnTo>
                    <a:pt x="2256" y="2118"/>
                  </a:lnTo>
                  <a:lnTo>
                    <a:pt x="2268" y="2106"/>
                  </a:lnTo>
                  <a:lnTo>
                    <a:pt x="2280" y="2100"/>
                  </a:lnTo>
                  <a:lnTo>
                    <a:pt x="2286" y="2100"/>
                  </a:lnTo>
                  <a:lnTo>
                    <a:pt x="2322" y="2118"/>
                  </a:lnTo>
                  <a:lnTo>
                    <a:pt x="2334" y="2118"/>
                  </a:lnTo>
                  <a:lnTo>
                    <a:pt x="2352" y="2112"/>
                  </a:lnTo>
                  <a:lnTo>
                    <a:pt x="2364" y="2106"/>
                  </a:lnTo>
                  <a:lnTo>
                    <a:pt x="2370" y="2100"/>
                  </a:lnTo>
                  <a:lnTo>
                    <a:pt x="2382" y="2100"/>
                  </a:lnTo>
                  <a:lnTo>
                    <a:pt x="2388" y="2106"/>
                  </a:lnTo>
                  <a:lnTo>
                    <a:pt x="2400" y="2112"/>
                  </a:lnTo>
                  <a:lnTo>
                    <a:pt x="2406" y="2124"/>
                  </a:lnTo>
                  <a:lnTo>
                    <a:pt x="2430" y="2136"/>
                  </a:lnTo>
                  <a:lnTo>
                    <a:pt x="2454" y="2136"/>
                  </a:lnTo>
                  <a:lnTo>
                    <a:pt x="2466" y="2142"/>
                  </a:lnTo>
                  <a:lnTo>
                    <a:pt x="2478" y="2142"/>
                  </a:lnTo>
                  <a:lnTo>
                    <a:pt x="2490" y="2118"/>
                  </a:lnTo>
                  <a:lnTo>
                    <a:pt x="2496" y="2124"/>
                  </a:lnTo>
                  <a:lnTo>
                    <a:pt x="2508" y="2124"/>
                  </a:lnTo>
                  <a:lnTo>
                    <a:pt x="2514" y="2130"/>
                  </a:lnTo>
                  <a:lnTo>
                    <a:pt x="2526" y="2136"/>
                  </a:lnTo>
                  <a:lnTo>
                    <a:pt x="2562" y="2136"/>
                  </a:lnTo>
                  <a:lnTo>
                    <a:pt x="2568" y="2130"/>
                  </a:lnTo>
                  <a:lnTo>
                    <a:pt x="2574" y="2118"/>
                  </a:lnTo>
                  <a:lnTo>
                    <a:pt x="2574" y="2106"/>
                  </a:lnTo>
                  <a:lnTo>
                    <a:pt x="2568" y="2088"/>
                  </a:lnTo>
                  <a:lnTo>
                    <a:pt x="2544" y="2064"/>
                  </a:lnTo>
                  <a:lnTo>
                    <a:pt x="2532" y="2058"/>
                  </a:lnTo>
                  <a:lnTo>
                    <a:pt x="2514" y="2052"/>
                  </a:lnTo>
                  <a:lnTo>
                    <a:pt x="2490" y="2052"/>
                  </a:lnTo>
                  <a:lnTo>
                    <a:pt x="2460" y="2022"/>
                  </a:lnTo>
                  <a:lnTo>
                    <a:pt x="2472" y="2022"/>
                  </a:lnTo>
                  <a:lnTo>
                    <a:pt x="2484" y="2016"/>
                  </a:lnTo>
                  <a:lnTo>
                    <a:pt x="2496" y="2016"/>
                  </a:lnTo>
                  <a:lnTo>
                    <a:pt x="2508" y="2004"/>
                  </a:lnTo>
                  <a:lnTo>
                    <a:pt x="2508" y="1992"/>
                  </a:lnTo>
                  <a:lnTo>
                    <a:pt x="2502" y="1986"/>
                  </a:lnTo>
                  <a:lnTo>
                    <a:pt x="2496" y="1974"/>
                  </a:lnTo>
                  <a:lnTo>
                    <a:pt x="2490" y="1968"/>
                  </a:lnTo>
                  <a:lnTo>
                    <a:pt x="2502" y="1956"/>
                  </a:lnTo>
                  <a:lnTo>
                    <a:pt x="2556" y="1956"/>
                  </a:lnTo>
                  <a:lnTo>
                    <a:pt x="2544" y="1944"/>
                  </a:lnTo>
                  <a:lnTo>
                    <a:pt x="2532" y="1944"/>
                  </a:lnTo>
                  <a:lnTo>
                    <a:pt x="2508" y="1932"/>
                  </a:lnTo>
                  <a:lnTo>
                    <a:pt x="2496" y="1932"/>
                  </a:lnTo>
                  <a:lnTo>
                    <a:pt x="2508" y="1914"/>
                  </a:lnTo>
                  <a:lnTo>
                    <a:pt x="2484" y="1914"/>
                  </a:lnTo>
                  <a:lnTo>
                    <a:pt x="2484" y="1908"/>
                  </a:lnTo>
                  <a:lnTo>
                    <a:pt x="2478" y="1902"/>
                  </a:lnTo>
                  <a:lnTo>
                    <a:pt x="2478" y="1896"/>
                  </a:lnTo>
                  <a:lnTo>
                    <a:pt x="2490" y="1884"/>
                  </a:lnTo>
                  <a:lnTo>
                    <a:pt x="2526" y="1872"/>
                  </a:lnTo>
                  <a:lnTo>
                    <a:pt x="2586" y="1866"/>
                  </a:lnTo>
                  <a:lnTo>
                    <a:pt x="2640" y="1866"/>
                  </a:lnTo>
                  <a:lnTo>
                    <a:pt x="2646" y="1848"/>
                  </a:lnTo>
                  <a:lnTo>
                    <a:pt x="2712" y="1848"/>
                  </a:lnTo>
                  <a:lnTo>
                    <a:pt x="2712" y="1830"/>
                  </a:lnTo>
                  <a:lnTo>
                    <a:pt x="2718" y="1824"/>
                  </a:lnTo>
                  <a:lnTo>
                    <a:pt x="2808" y="1824"/>
                  </a:lnTo>
                  <a:lnTo>
                    <a:pt x="2862" y="1806"/>
                  </a:lnTo>
                  <a:lnTo>
                    <a:pt x="2874" y="1806"/>
                  </a:lnTo>
                  <a:lnTo>
                    <a:pt x="2874" y="1794"/>
                  </a:lnTo>
                  <a:lnTo>
                    <a:pt x="2886" y="1782"/>
                  </a:lnTo>
                  <a:lnTo>
                    <a:pt x="2898" y="1776"/>
                  </a:lnTo>
                  <a:lnTo>
                    <a:pt x="2916" y="1770"/>
                  </a:lnTo>
                  <a:lnTo>
                    <a:pt x="2940" y="1770"/>
                  </a:lnTo>
                  <a:lnTo>
                    <a:pt x="2958" y="1776"/>
                  </a:lnTo>
                  <a:lnTo>
                    <a:pt x="2976" y="1776"/>
                  </a:lnTo>
                  <a:lnTo>
                    <a:pt x="2988" y="1788"/>
                  </a:lnTo>
                  <a:lnTo>
                    <a:pt x="3000" y="1788"/>
                  </a:lnTo>
                  <a:lnTo>
                    <a:pt x="3012" y="1776"/>
                  </a:lnTo>
                  <a:lnTo>
                    <a:pt x="3018" y="1776"/>
                  </a:lnTo>
                  <a:lnTo>
                    <a:pt x="3036" y="1794"/>
                  </a:lnTo>
                  <a:lnTo>
                    <a:pt x="3042" y="1806"/>
                  </a:lnTo>
                  <a:lnTo>
                    <a:pt x="3048" y="1812"/>
                  </a:lnTo>
                  <a:lnTo>
                    <a:pt x="3060" y="1812"/>
                  </a:lnTo>
                  <a:lnTo>
                    <a:pt x="3066" y="1818"/>
                  </a:lnTo>
                  <a:lnTo>
                    <a:pt x="3066" y="1860"/>
                  </a:lnTo>
                  <a:lnTo>
                    <a:pt x="3072" y="1866"/>
                  </a:lnTo>
                  <a:lnTo>
                    <a:pt x="3090" y="1866"/>
                  </a:lnTo>
                  <a:lnTo>
                    <a:pt x="3102" y="1860"/>
                  </a:lnTo>
                  <a:lnTo>
                    <a:pt x="3120" y="1860"/>
                  </a:lnTo>
                  <a:lnTo>
                    <a:pt x="3132" y="1842"/>
                  </a:lnTo>
                  <a:lnTo>
                    <a:pt x="3156" y="1878"/>
                  </a:lnTo>
                  <a:lnTo>
                    <a:pt x="3180" y="1866"/>
                  </a:lnTo>
                  <a:lnTo>
                    <a:pt x="3204" y="1878"/>
                  </a:lnTo>
                  <a:lnTo>
                    <a:pt x="3210" y="1872"/>
                  </a:lnTo>
                  <a:lnTo>
                    <a:pt x="3216" y="1872"/>
                  </a:lnTo>
                  <a:lnTo>
                    <a:pt x="3228" y="1878"/>
                  </a:lnTo>
                  <a:lnTo>
                    <a:pt x="3228" y="1902"/>
                  </a:lnTo>
                  <a:lnTo>
                    <a:pt x="3222" y="1908"/>
                  </a:lnTo>
                  <a:lnTo>
                    <a:pt x="3222" y="1914"/>
                  </a:lnTo>
                  <a:lnTo>
                    <a:pt x="3228" y="1914"/>
                  </a:lnTo>
                  <a:lnTo>
                    <a:pt x="3234" y="1908"/>
                  </a:lnTo>
                  <a:lnTo>
                    <a:pt x="3240" y="1908"/>
                  </a:lnTo>
                  <a:lnTo>
                    <a:pt x="3246" y="1902"/>
                  </a:lnTo>
                  <a:lnTo>
                    <a:pt x="3252" y="1902"/>
                  </a:lnTo>
                  <a:lnTo>
                    <a:pt x="3258" y="1908"/>
                  </a:lnTo>
                  <a:lnTo>
                    <a:pt x="3270" y="1914"/>
                  </a:lnTo>
                  <a:lnTo>
                    <a:pt x="3276" y="1920"/>
                  </a:lnTo>
                  <a:lnTo>
                    <a:pt x="3288" y="1926"/>
                  </a:lnTo>
                  <a:lnTo>
                    <a:pt x="3300" y="1914"/>
                  </a:lnTo>
                  <a:lnTo>
                    <a:pt x="3300" y="1896"/>
                  </a:lnTo>
                  <a:lnTo>
                    <a:pt x="3306" y="1890"/>
                  </a:lnTo>
                  <a:lnTo>
                    <a:pt x="3318" y="1884"/>
                  </a:lnTo>
                  <a:lnTo>
                    <a:pt x="3330" y="1884"/>
                  </a:lnTo>
                  <a:lnTo>
                    <a:pt x="3342" y="1866"/>
                  </a:lnTo>
                  <a:lnTo>
                    <a:pt x="3378" y="1854"/>
                  </a:lnTo>
                  <a:lnTo>
                    <a:pt x="3396" y="1836"/>
                  </a:lnTo>
                  <a:lnTo>
                    <a:pt x="3402" y="1836"/>
                  </a:lnTo>
                  <a:lnTo>
                    <a:pt x="3408" y="1842"/>
                  </a:lnTo>
                  <a:lnTo>
                    <a:pt x="3408" y="1860"/>
                  </a:lnTo>
                  <a:lnTo>
                    <a:pt x="3396" y="1872"/>
                  </a:lnTo>
                  <a:lnTo>
                    <a:pt x="3390" y="1872"/>
                  </a:lnTo>
                  <a:lnTo>
                    <a:pt x="3426" y="1890"/>
                  </a:lnTo>
                  <a:lnTo>
                    <a:pt x="3456" y="1902"/>
                  </a:lnTo>
                  <a:lnTo>
                    <a:pt x="3486" y="1920"/>
                  </a:lnTo>
                  <a:lnTo>
                    <a:pt x="3498" y="1926"/>
                  </a:lnTo>
                  <a:lnTo>
                    <a:pt x="3516" y="1938"/>
                  </a:lnTo>
                  <a:lnTo>
                    <a:pt x="3546" y="1968"/>
                  </a:lnTo>
                  <a:lnTo>
                    <a:pt x="3618" y="2028"/>
                  </a:lnTo>
                  <a:lnTo>
                    <a:pt x="3636" y="2052"/>
                  </a:lnTo>
                  <a:lnTo>
                    <a:pt x="3672" y="2088"/>
                  </a:lnTo>
                  <a:lnTo>
                    <a:pt x="3684" y="2106"/>
                  </a:lnTo>
                  <a:lnTo>
                    <a:pt x="3696" y="2118"/>
                  </a:lnTo>
                  <a:lnTo>
                    <a:pt x="3708" y="2124"/>
                  </a:lnTo>
                  <a:lnTo>
                    <a:pt x="3720" y="2124"/>
                  </a:lnTo>
                  <a:lnTo>
                    <a:pt x="3732" y="2118"/>
                  </a:lnTo>
                  <a:lnTo>
                    <a:pt x="3744" y="2106"/>
                  </a:lnTo>
                  <a:lnTo>
                    <a:pt x="3744" y="2094"/>
                  </a:lnTo>
                  <a:lnTo>
                    <a:pt x="3750" y="2088"/>
                  </a:lnTo>
                  <a:lnTo>
                    <a:pt x="3750" y="2082"/>
                  </a:lnTo>
                  <a:lnTo>
                    <a:pt x="3762" y="2082"/>
                  </a:lnTo>
                  <a:lnTo>
                    <a:pt x="3768" y="2088"/>
                  </a:lnTo>
                  <a:lnTo>
                    <a:pt x="3768" y="2100"/>
                  </a:lnTo>
                  <a:lnTo>
                    <a:pt x="3774" y="2106"/>
                  </a:lnTo>
                  <a:lnTo>
                    <a:pt x="3774" y="2112"/>
                  </a:lnTo>
                  <a:lnTo>
                    <a:pt x="3804" y="2112"/>
                  </a:lnTo>
                  <a:lnTo>
                    <a:pt x="3816" y="2118"/>
                  </a:lnTo>
                  <a:lnTo>
                    <a:pt x="3822" y="2130"/>
                  </a:lnTo>
                  <a:lnTo>
                    <a:pt x="3834" y="2136"/>
                  </a:lnTo>
                  <a:lnTo>
                    <a:pt x="3858" y="2136"/>
                  </a:lnTo>
                  <a:lnTo>
                    <a:pt x="3864" y="2124"/>
                  </a:lnTo>
                  <a:lnTo>
                    <a:pt x="3876" y="2118"/>
                  </a:lnTo>
                  <a:lnTo>
                    <a:pt x="3894" y="2112"/>
                  </a:lnTo>
                  <a:lnTo>
                    <a:pt x="3906" y="2106"/>
                  </a:lnTo>
                  <a:lnTo>
                    <a:pt x="3924" y="2106"/>
                  </a:lnTo>
                  <a:lnTo>
                    <a:pt x="3948" y="2118"/>
                  </a:lnTo>
                  <a:lnTo>
                    <a:pt x="3972" y="2142"/>
                  </a:lnTo>
                  <a:lnTo>
                    <a:pt x="3984" y="2148"/>
                  </a:lnTo>
                  <a:lnTo>
                    <a:pt x="3990" y="2160"/>
                  </a:lnTo>
                  <a:lnTo>
                    <a:pt x="4002" y="2160"/>
                  </a:lnTo>
                  <a:lnTo>
                    <a:pt x="4014" y="2166"/>
                  </a:lnTo>
                  <a:lnTo>
                    <a:pt x="4026" y="2166"/>
                  </a:lnTo>
                  <a:lnTo>
                    <a:pt x="4038" y="2172"/>
                  </a:lnTo>
                  <a:lnTo>
                    <a:pt x="4044" y="2172"/>
                  </a:lnTo>
                  <a:lnTo>
                    <a:pt x="4044" y="2178"/>
                  </a:lnTo>
                  <a:lnTo>
                    <a:pt x="4050" y="2190"/>
                  </a:lnTo>
                  <a:lnTo>
                    <a:pt x="4056" y="2196"/>
                  </a:lnTo>
                  <a:lnTo>
                    <a:pt x="4062" y="2208"/>
                  </a:lnTo>
                  <a:lnTo>
                    <a:pt x="4068" y="2214"/>
                  </a:lnTo>
                  <a:lnTo>
                    <a:pt x="4068" y="2220"/>
                  </a:lnTo>
                  <a:lnTo>
                    <a:pt x="4140" y="2226"/>
                  </a:lnTo>
                  <a:lnTo>
                    <a:pt x="4152" y="2190"/>
                  </a:lnTo>
                  <a:lnTo>
                    <a:pt x="4176" y="2214"/>
                  </a:lnTo>
                  <a:lnTo>
                    <a:pt x="4212" y="2256"/>
                  </a:lnTo>
                  <a:lnTo>
                    <a:pt x="4254" y="2256"/>
                  </a:lnTo>
                  <a:lnTo>
                    <a:pt x="4266" y="2244"/>
                  </a:lnTo>
                  <a:lnTo>
                    <a:pt x="4266" y="2226"/>
                  </a:lnTo>
                  <a:lnTo>
                    <a:pt x="4326" y="2226"/>
                  </a:lnTo>
                  <a:lnTo>
                    <a:pt x="4320" y="2214"/>
                  </a:lnTo>
                  <a:lnTo>
                    <a:pt x="4344" y="2214"/>
                  </a:lnTo>
                  <a:lnTo>
                    <a:pt x="4338" y="2208"/>
                  </a:lnTo>
                  <a:lnTo>
                    <a:pt x="4338" y="2202"/>
                  </a:lnTo>
                  <a:lnTo>
                    <a:pt x="4374" y="2166"/>
                  </a:lnTo>
                  <a:lnTo>
                    <a:pt x="4392" y="2166"/>
                  </a:lnTo>
                  <a:lnTo>
                    <a:pt x="4404" y="2148"/>
                  </a:lnTo>
                  <a:lnTo>
                    <a:pt x="4428" y="2148"/>
                  </a:lnTo>
                  <a:lnTo>
                    <a:pt x="4428" y="2142"/>
                  </a:lnTo>
                  <a:lnTo>
                    <a:pt x="4434" y="2136"/>
                  </a:lnTo>
                  <a:lnTo>
                    <a:pt x="4434" y="2130"/>
                  </a:lnTo>
                  <a:lnTo>
                    <a:pt x="4440" y="2124"/>
                  </a:lnTo>
                  <a:lnTo>
                    <a:pt x="4458" y="2124"/>
                  </a:lnTo>
                  <a:lnTo>
                    <a:pt x="4464" y="2130"/>
                  </a:lnTo>
                  <a:lnTo>
                    <a:pt x="4482" y="2124"/>
                  </a:lnTo>
                  <a:lnTo>
                    <a:pt x="4482" y="2130"/>
                  </a:lnTo>
                  <a:lnTo>
                    <a:pt x="4518" y="2130"/>
                  </a:lnTo>
                  <a:lnTo>
                    <a:pt x="4524" y="2148"/>
                  </a:lnTo>
                  <a:lnTo>
                    <a:pt x="4548" y="2148"/>
                  </a:lnTo>
                  <a:lnTo>
                    <a:pt x="4566" y="2142"/>
                  </a:lnTo>
                  <a:lnTo>
                    <a:pt x="4608" y="2142"/>
                  </a:lnTo>
                  <a:lnTo>
                    <a:pt x="4608" y="2148"/>
                  </a:lnTo>
                  <a:lnTo>
                    <a:pt x="4614" y="2154"/>
                  </a:lnTo>
                  <a:lnTo>
                    <a:pt x="4614" y="2166"/>
                  </a:lnTo>
                  <a:lnTo>
                    <a:pt x="4620" y="2172"/>
                  </a:lnTo>
                  <a:lnTo>
                    <a:pt x="4638" y="2178"/>
                  </a:lnTo>
                  <a:lnTo>
                    <a:pt x="4668" y="2178"/>
                  </a:lnTo>
                  <a:lnTo>
                    <a:pt x="4674" y="2190"/>
                  </a:lnTo>
                  <a:lnTo>
                    <a:pt x="4698" y="2184"/>
                  </a:lnTo>
                  <a:lnTo>
                    <a:pt x="4704" y="2196"/>
                  </a:lnTo>
                  <a:lnTo>
                    <a:pt x="4704" y="2190"/>
                  </a:lnTo>
                  <a:lnTo>
                    <a:pt x="4710" y="2184"/>
                  </a:lnTo>
                  <a:lnTo>
                    <a:pt x="4752" y="2184"/>
                  </a:lnTo>
                  <a:lnTo>
                    <a:pt x="4752" y="2196"/>
                  </a:lnTo>
                  <a:lnTo>
                    <a:pt x="4800" y="2190"/>
                  </a:lnTo>
                  <a:lnTo>
                    <a:pt x="4800" y="2202"/>
                  </a:lnTo>
                  <a:lnTo>
                    <a:pt x="4806" y="2208"/>
                  </a:lnTo>
                  <a:lnTo>
                    <a:pt x="4830" y="2196"/>
                  </a:lnTo>
                  <a:lnTo>
                    <a:pt x="4836" y="2190"/>
                  </a:lnTo>
                  <a:lnTo>
                    <a:pt x="4836" y="2184"/>
                  </a:lnTo>
                  <a:lnTo>
                    <a:pt x="4854" y="2184"/>
                  </a:lnTo>
                  <a:lnTo>
                    <a:pt x="4854" y="2160"/>
                  </a:lnTo>
                  <a:lnTo>
                    <a:pt x="4848" y="2148"/>
                  </a:lnTo>
                  <a:lnTo>
                    <a:pt x="4842" y="2142"/>
                  </a:lnTo>
                  <a:lnTo>
                    <a:pt x="4836" y="2142"/>
                  </a:lnTo>
                  <a:lnTo>
                    <a:pt x="4812" y="2106"/>
                  </a:lnTo>
                  <a:lnTo>
                    <a:pt x="4806" y="2088"/>
                  </a:lnTo>
                  <a:lnTo>
                    <a:pt x="4794" y="2076"/>
                  </a:lnTo>
                  <a:lnTo>
                    <a:pt x="4794" y="2064"/>
                  </a:lnTo>
                  <a:lnTo>
                    <a:pt x="4812" y="2064"/>
                  </a:lnTo>
                  <a:lnTo>
                    <a:pt x="4806" y="2052"/>
                  </a:lnTo>
                  <a:lnTo>
                    <a:pt x="4812" y="2052"/>
                  </a:lnTo>
                  <a:lnTo>
                    <a:pt x="4824" y="2046"/>
                  </a:lnTo>
                  <a:lnTo>
                    <a:pt x="4830" y="2034"/>
                  </a:lnTo>
                  <a:lnTo>
                    <a:pt x="4830" y="2016"/>
                  </a:lnTo>
                  <a:lnTo>
                    <a:pt x="4890" y="2046"/>
                  </a:lnTo>
                  <a:lnTo>
                    <a:pt x="4902" y="2046"/>
                  </a:lnTo>
                  <a:lnTo>
                    <a:pt x="4926" y="2052"/>
                  </a:lnTo>
                  <a:lnTo>
                    <a:pt x="4962" y="2052"/>
                  </a:lnTo>
                  <a:lnTo>
                    <a:pt x="4974" y="2058"/>
                  </a:lnTo>
                  <a:lnTo>
                    <a:pt x="4980" y="2064"/>
                  </a:lnTo>
                  <a:lnTo>
                    <a:pt x="5004" y="2076"/>
                  </a:lnTo>
                  <a:lnTo>
                    <a:pt x="5010" y="2076"/>
                  </a:lnTo>
                  <a:lnTo>
                    <a:pt x="5022" y="2070"/>
                  </a:lnTo>
                  <a:lnTo>
                    <a:pt x="5040" y="2070"/>
                  </a:lnTo>
                  <a:lnTo>
                    <a:pt x="5052" y="2076"/>
                  </a:lnTo>
                  <a:lnTo>
                    <a:pt x="5058" y="2082"/>
                  </a:lnTo>
                  <a:lnTo>
                    <a:pt x="5064" y="2094"/>
                  </a:lnTo>
                  <a:lnTo>
                    <a:pt x="5076" y="2106"/>
                  </a:lnTo>
                  <a:lnTo>
                    <a:pt x="5088" y="2130"/>
                  </a:lnTo>
                  <a:lnTo>
                    <a:pt x="5094" y="2136"/>
                  </a:lnTo>
                  <a:lnTo>
                    <a:pt x="5094" y="2142"/>
                  </a:lnTo>
                  <a:lnTo>
                    <a:pt x="5118" y="2136"/>
                  </a:lnTo>
                  <a:lnTo>
                    <a:pt x="5118" y="2142"/>
                  </a:lnTo>
                  <a:lnTo>
                    <a:pt x="5136" y="2160"/>
                  </a:lnTo>
                  <a:lnTo>
                    <a:pt x="5166" y="2160"/>
                  </a:lnTo>
                  <a:lnTo>
                    <a:pt x="5172" y="2166"/>
                  </a:lnTo>
                  <a:lnTo>
                    <a:pt x="5184" y="2166"/>
                  </a:lnTo>
                  <a:lnTo>
                    <a:pt x="5196" y="2172"/>
                  </a:lnTo>
                  <a:lnTo>
                    <a:pt x="5208" y="2172"/>
                  </a:lnTo>
                  <a:lnTo>
                    <a:pt x="5220" y="2166"/>
                  </a:lnTo>
                  <a:lnTo>
                    <a:pt x="5274" y="2148"/>
                  </a:lnTo>
                  <a:lnTo>
                    <a:pt x="5322" y="2148"/>
                  </a:lnTo>
                  <a:lnTo>
                    <a:pt x="5334" y="2154"/>
                  </a:lnTo>
                  <a:lnTo>
                    <a:pt x="5340" y="2154"/>
                  </a:lnTo>
                  <a:lnTo>
                    <a:pt x="5346" y="2160"/>
                  </a:lnTo>
                  <a:lnTo>
                    <a:pt x="5382" y="2160"/>
                  </a:lnTo>
                  <a:lnTo>
                    <a:pt x="5406" y="2184"/>
                  </a:lnTo>
                  <a:lnTo>
                    <a:pt x="5466" y="2184"/>
                  </a:lnTo>
                  <a:lnTo>
                    <a:pt x="5472" y="2190"/>
                  </a:lnTo>
                  <a:lnTo>
                    <a:pt x="5472" y="2196"/>
                  </a:lnTo>
                  <a:lnTo>
                    <a:pt x="5484" y="2208"/>
                  </a:lnTo>
                  <a:lnTo>
                    <a:pt x="5484" y="2214"/>
                  </a:lnTo>
                  <a:lnTo>
                    <a:pt x="5502" y="2214"/>
                  </a:lnTo>
                  <a:lnTo>
                    <a:pt x="5514" y="2220"/>
                  </a:lnTo>
                  <a:lnTo>
                    <a:pt x="5514" y="2232"/>
                  </a:lnTo>
                  <a:lnTo>
                    <a:pt x="5520" y="2238"/>
                  </a:lnTo>
                  <a:lnTo>
                    <a:pt x="5586" y="2238"/>
                  </a:lnTo>
                  <a:lnTo>
                    <a:pt x="5592" y="2244"/>
                  </a:lnTo>
                  <a:lnTo>
                    <a:pt x="5598" y="2244"/>
                  </a:lnTo>
                  <a:lnTo>
                    <a:pt x="5610" y="2250"/>
                  </a:lnTo>
                  <a:lnTo>
                    <a:pt x="5634" y="2250"/>
                  </a:lnTo>
                  <a:lnTo>
                    <a:pt x="5646" y="2244"/>
                  </a:lnTo>
                  <a:lnTo>
                    <a:pt x="5664" y="2244"/>
                  </a:lnTo>
                  <a:lnTo>
                    <a:pt x="5670" y="2250"/>
                  </a:lnTo>
                  <a:lnTo>
                    <a:pt x="5670" y="2256"/>
                  </a:lnTo>
                  <a:lnTo>
                    <a:pt x="5676" y="2256"/>
                  </a:lnTo>
                  <a:lnTo>
                    <a:pt x="5694" y="2238"/>
                  </a:lnTo>
                  <a:lnTo>
                    <a:pt x="5694" y="2232"/>
                  </a:lnTo>
                  <a:lnTo>
                    <a:pt x="5742" y="2232"/>
                  </a:lnTo>
                  <a:lnTo>
                    <a:pt x="5754" y="2220"/>
                  </a:lnTo>
                  <a:lnTo>
                    <a:pt x="5790" y="2220"/>
                  </a:lnTo>
                  <a:lnTo>
                    <a:pt x="5802" y="2208"/>
                  </a:lnTo>
                  <a:lnTo>
                    <a:pt x="5802" y="2196"/>
                  </a:lnTo>
                  <a:lnTo>
                    <a:pt x="5832" y="2166"/>
                  </a:lnTo>
                  <a:lnTo>
                    <a:pt x="5850" y="2166"/>
                  </a:lnTo>
                  <a:lnTo>
                    <a:pt x="5862" y="2172"/>
                  </a:lnTo>
                  <a:lnTo>
                    <a:pt x="5898" y="2172"/>
                  </a:lnTo>
                  <a:lnTo>
                    <a:pt x="5916" y="2190"/>
                  </a:lnTo>
                  <a:lnTo>
                    <a:pt x="5928" y="2196"/>
                  </a:lnTo>
                  <a:lnTo>
                    <a:pt x="5952" y="2196"/>
                  </a:lnTo>
                  <a:lnTo>
                    <a:pt x="5964" y="2190"/>
                  </a:lnTo>
                  <a:lnTo>
                    <a:pt x="5970" y="2184"/>
                  </a:lnTo>
                  <a:lnTo>
                    <a:pt x="5994" y="2190"/>
                  </a:lnTo>
                  <a:lnTo>
                    <a:pt x="6012" y="2190"/>
                  </a:lnTo>
                  <a:lnTo>
                    <a:pt x="6048" y="2214"/>
                  </a:lnTo>
                  <a:lnTo>
                    <a:pt x="6084" y="2214"/>
                  </a:lnTo>
                  <a:lnTo>
                    <a:pt x="6090" y="2220"/>
                  </a:lnTo>
                  <a:lnTo>
                    <a:pt x="6102" y="2220"/>
                  </a:lnTo>
                  <a:lnTo>
                    <a:pt x="6120" y="2202"/>
                  </a:lnTo>
                  <a:lnTo>
                    <a:pt x="6120" y="2190"/>
                  </a:lnTo>
                  <a:lnTo>
                    <a:pt x="6144" y="2190"/>
                  </a:lnTo>
                  <a:lnTo>
                    <a:pt x="6156" y="2184"/>
                  </a:lnTo>
                  <a:lnTo>
                    <a:pt x="6162" y="2178"/>
                  </a:lnTo>
                  <a:lnTo>
                    <a:pt x="6162" y="2166"/>
                  </a:lnTo>
                  <a:lnTo>
                    <a:pt x="6150" y="2166"/>
                  </a:lnTo>
                  <a:lnTo>
                    <a:pt x="6144" y="2160"/>
                  </a:lnTo>
                  <a:lnTo>
                    <a:pt x="6138" y="2118"/>
                  </a:lnTo>
                  <a:lnTo>
                    <a:pt x="6138" y="2046"/>
                  </a:lnTo>
                  <a:lnTo>
                    <a:pt x="6156" y="2028"/>
                  </a:lnTo>
                  <a:lnTo>
                    <a:pt x="6156" y="2016"/>
                  </a:lnTo>
                  <a:lnTo>
                    <a:pt x="6150" y="2010"/>
                  </a:lnTo>
                  <a:lnTo>
                    <a:pt x="6138" y="2004"/>
                  </a:lnTo>
                  <a:lnTo>
                    <a:pt x="6126" y="1992"/>
                  </a:lnTo>
                  <a:lnTo>
                    <a:pt x="6114" y="1992"/>
                  </a:lnTo>
                  <a:lnTo>
                    <a:pt x="6108" y="1986"/>
                  </a:lnTo>
                  <a:lnTo>
                    <a:pt x="6096" y="1986"/>
                  </a:lnTo>
                  <a:lnTo>
                    <a:pt x="6078" y="1980"/>
                  </a:lnTo>
                  <a:lnTo>
                    <a:pt x="6072" y="1980"/>
                  </a:lnTo>
                  <a:lnTo>
                    <a:pt x="6072" y="1968"/>
                  </a:lnTo>
                  <a:lnTo>
                    <a:pt x="6078" y="1968"/>
                  </a:lnTo>
                  <a:lnTo>
                    <a:pt x="6120" y="1926"/>
                  </a:lnTo>
                  <a:lnTo>
                    <a:pt x="6156" y="1920"/>
                  </a:lnTo>
                  <a:lnTo>
                    <a:pt x="6162" y="1908"/>
                  </a:lnTo>
                  <a:lnTo>
                    <a:pt x="6204" y="1914"/>
                  </a:lnTo>
                  <a:lnTo>
                    <a:pt x="6258" y="1902"/>
                  </a:lnTo>
                  <a:lnTo>
                    <a:pt x="6294" y="1920"/>
                  </a:lnTo>
                  <a:lnTo>
                    <a:pt x="6330" y="1944"/>
                  </a:lnTo>
                  <a:lnTo>
                    <a:pt x="6402" y="1944"/>
                  </a:lnTo>
                  <a:lnTo>
                    <a:pt x="6408" y="1950"/>
                  </a:lnTo>
                  <a:lnTo>
                    <a:pt x="6420" y="1956"/>
                  </a:lnTo>
                  <a:lnTo>
                    <a:pt x="6426" y="1962"/>
                  </a:lnTo>
                  <a:lnTo>
                    <a:pt x="6438" y="1968"/>
                  </a:lnTo>
                  <a:lnTo>
                    <a:pt x="6438" y="1980"/>
                  </a:lnTo>
                  <a:lnTo>
                    <a:pt x="6444" y="1980"/>
                  </a:lnTo>
                  <a:lnTo>
                    <a:pt x="6456" y="1992"/>
                  </a:lnTo>
                  <a:lnTo>
                    <a:pt x="6468" y="1998"/>
                  </a:lnTo>
                  <a:lnTo>
                    <a:pt x="6480" y="2010"/>
                  </a:lnTo>
                  <a:lnTo>
                    <a:pt x="6492" y="2010"/>
                  </a:lnTo>
                  <a:lnTo>
                    <a:pt x="6498" y="2016"/>
                  </a:lnTo>
                  <a:lnTo>
                    <a:pt x="6504" y="2016"/>
                  </a:lnTo>
                  <a:lnTo>
                    <a:pt x="6510" y="2046"/>
                  </a:lnTo>
                  <a:lnTo>
                    <a:pt x="6558" y="2070"/>
                  </a:lnTo>
                  <a:lnTo>
                    <a:pt x="6570" y="2100"/>
                  </a:lnTo>
                  <a:lnTo>
                    <a:pt x="6582" y="2100"/>
                  </a:lnTo>
                  <a:lnTo>
                    <a:pt x="6630" y="2124"/>
                  </a:lnTo>
                  <a:lnTo>
                    <a:pt x="6636" y="2136"/>
                  </a:lnTo>
                  <a:lnTo>
                    <a:pt x="6654" y="2154"/>
                  </a:lnTo>
                  <a:lnTo>
                    <a:pt x="6660" y="2166"/>
                  </a:lnTo>
                  <a:lnTo>
                    <a:pt x="6672" y="2166"/>
                  </a:lnTo>
                  <a:lnTo>
                    <a:pt x="6678" y="2190"/>
                  </a:lnTo>
                  <a:lnTo>
                    <a:pt x="6684" y="2190"/>
                  </a:lnTo>
                  <a:lnTo>
                    <a:pt x="6690" y="2196"/>
                  </a:lnTo>
                  <a:lnTo>
                    <a:pt x="6714" y="2208"/>
                  </a:lnTo>
                  <a:lnTo>
                    <a:pt x="6720" y="2214"/>
                  </a:lnTo>
                  <a:lnTo>
                    <a:pt x="6732" y="2220"/>
                  </a:lnTo>
                  <a:lnTo>
                    <a:pt x="6780" y="2220"/>
                  </a:lnTo>
                  <a:lnTo>
                    <a:pt x="6792" y="2226"/>
                  </a:lnTo>
                  <a:lnTo>
                    <a:pt x="6798" y="2232"/>
                  </a:lnTo>
                  <a:lnTo>
                    <a:pt x="6810" y="2238"/>
                  </a:lnTo>
                  <a:lnTo>
                    <a:pt x="6822" y="2226"/>
                  </a:lnTo>
                  <a:lnTo>
                    <a:pt x="6834" y="2226"/>
                  </a:lnTo>
                  <a:lnTo>
                    <a:pt x="6852" y="2244"/>
                  </a:lnTo>
                  <a:lnTo>
                    <a:pt x="6864" y="2250"/>
                  </a:lnTo>
                  <a:lnTo>
                    <a:pt x="6882" y="2268"/>
                  </a:lnTo>
                  <a:lnTo>
                    <a:pt x="6924" y="2268"/>
                  </a:lnTo>
                  <a:lnTo>
                    <a:pt x="6942" y="2298"/>
                  </a:lnTo>
                  <a:lnTo>
                    <a:pt x="6960" y="2298"/>
                  </a:lnTo>
                  <a:lnTo>
                    <a:pt x="6966" y="2304"/>
                  </a:lnTo>
                  <a:lnTo>
                    <a:pt x="6966" y="2310"/>
                  </a:lnTo>
                  <a:lnTo>
                    <a:pt x="6972" y="2322"/>
                  </a:lnTo>
                  <a:lnTo>
                    <a:pt x="6972" y="2334"/>
                  </a:lnTo>
                  <a:lnTo>
                    <a:pt x="7014" y="2364"/>
                  </a:lnTo>
                  <a:lnTo>
                    <a:pt x="7038" y="2358"/>
                  </a:lnTo>
                  <a:lnTo>
                    <a:pt x="7050" y="2370"/>
                  </a:lnTo>
                  <a:lnTo>
                    <a:pt x="7068" y="2370"/>
                  </a:lnTo>
                  <a:lnTo>
                    <a:pt x="7068" y="2358"/>
                  </a:lnTo>
                  <a:lnTo>
                    <a:pt x="7098" y="2364"/>
                  </a:lnTo>
                  <a:lnTo>
                    <a:pt x="7098" y="2346"/>
                  </a:lnTo>
                  <a:lnTo>
                    <a:pt x="7104" y="2340"/>
                  </a:lnTo>
                  <a:lnTo>
                    <a:pt x="7110" y="2340"/>
                  </a:lnTo>
                  <a:lnTo>
                    <a:pt x="7122" y="2334"/>
                  </a:lnTo>
                  <a:lnTo>
                    <a:pt x="7152" y="2334"/>
                  </a:lnTo>
                  <a:lnTo>
                    <a:pt x="7158" y="2310"/>
                  </a:lnTo>
                  <a:lnTo>
                    <a:pt x="7200" y="2310"/>
                  </a:lnTo>
                  <a:lnTo>
                    <a:pt x="7212" y="2316"/>
                  </a:lnTo>
                  <a:lnTo>
                    <a:pt x="7218" y="2328"/>
                  </a:lnTo>
                  <a:lnTo>
                    <a:pt x="7218" y="2346"/>
                  </a:lnTo>
                  <a:lnTo>
                    <a:pt x="7242" y="2358"/>
                  </a:lnTo>
                  <a:lnTo>
                    <a:pt x="7242" y="2388"/>
                  </a:lnTo>
                  <a:lnTo>
                    <a:pt x="7224" y="2394"/>
                  </a:lnTo>
                  <a:lnTo>
                    <a:pt x="7236" y="2412"/>
                  </a:lnTo>
                  <a:lnTo>
                    <a:pt x="7236" y="2430"/>
                  </a:lnTo>
                  <a:lnTo>
                    <a:pt x="7248" y="2442"/>
                  </a:lnTo>
                  <a:lnTo>
                    <a:pt x="7248" y="2466"/>
                  </a:lnTo>
                  <a:lnTo>
                    <a:pt x="7266" y="2472"/>
                  </a:lnTo>
                  <a:lnTo>
                    <a:pt x="7260" y="2502"/>
                  </a:lnTo>
                  <a:lnTo>
                    <a:pt x="7266" y="2526"/>
                  </a:lnTo>
                  <a:lnTo>
                    <a:pt x="7260" y="2532"/>
                  </a:lnTo>
                  <a:lnTo>
                    <a:pt x="7254" y="2532"/>
                  </a:lnTo>
                  <a:lnTo>
                    <a:pt x="7254" y="2550"/>
                  </a:lnTo>
                  <a:lnTo>
                    <a:pt x="7260" y="2562"/>
                  </a:lnTo>
                  <a:lnTo>
                    <a:pt x="7260" y="2574"/>
                  </a:lnTo>
                  <a:lnTo>
                    <a:pt x="7254" y="2580"/>
                  </a:lnTo>
                  <a:lnTo>
                    <a:pt x="7248" y="2580"/>
                  </a:lnTo>
                  <a:lnTo>
                    <a:pt x="7236" y="2574"/>
                  </a:lnTo>
                  <a:lnTo>
                    <a:pt x="7224" y="2574"/>
                  </a:lnTo>
                  <a:lnTo>
                    <a:pt x="7206" y="2568"/>
                  </a:lnTo>
                  <a:lnTo>
                    <a:pt x="7194" y="2562"/>
                  </a:lnTo>
                  <a:lnTo>
                    <a:pt x="7170" y="2562"/>
                  </a:lnTo>
                  <a:lnTo>
                    <a:pt x="7164" y="2568"/>
                  </a:lnTo>
                  <a:lnTo>
                    <a:pt x="7170" y="2574"/>
                  </a:lnTo>
                  <a:lnTo>
                    <a:pt x="7170" y="2586"/>
                  </a:lnTo>
                  <a:lnTo>
                    <a:pt x="7146" y="2586"/>
                  </a:lnTo>
                  <a:lnTo>
                    <a:pt x="7146" y="2598"/>
                  </a:lnTo>
                  <a:lnTo>
                    <a:pt x="7152" y="2610"/>
                  </a:lnTo>
                  <a:lnTo>
                    <a:pt x="7158" y="2610"/>
                  </a:lnTo>
                  <a:lnTo>
                    <a:pt x="7170" y="2622"/>
                  </a:lnTo>
                  <a:lnTo>
                    <a:pt x="7182" y="2628"/>
                  </a:lnTo>
                  <a:lnTo>
                    <a:pt x="7194" y="2646"/>
                  </a:lnTo>
                  <a:lnTo>
                    <a:pt x="7206" y="2658"/>
                  </a:lnTo>
                  <a:lnTo>
                    <a:pt x="7212" y="2676"/>
                  </a:lnTo>
                  <a:lnTo>
                    <a:pt x="7212" y="2688"/>
                  </a:lnTo>
                  <a:lnTo>
                    <a:pt x="7224" y="2700"/>
                  </a:lnTo>
                  <a:lnTo>
                    <a:pt x="7230" y="2712"/>
                  </a:lnTo>
                  <a:lnTo>
                    <a:pt x="7236" y="2748"/>
                  </a:lnTo>
                  <a:lnTo>
                    <a:pt x="7206" y="2742"/>
                  </a:lnTo>
                  <a:lnTo>
                    <a:pt x="7200" y="2766"/>
                  </a:lnTo>
                  <a:lnTo>
                    <a:pt x="7224" y="2778"/>
                  </a:lnTo>
                  <a:lnTo>
                    <a:pt x="7260" y="2778"/>
                  </a:lnTo>
                  <a:lnTo>
                    <a:pt x="7260" y="2718"/>
                  </a:lnTo>
                  <a:lnTo>
                    <a:pt x="7266" y="2712"/>
                  </a:lnTo>
                  <a:lnTo>
                    <a:pt x="7272" y="2712"/>
                  </a:lnTo>
                  <a:lnTo>
                    <a:pt x="7284" y="2718"/>
                  </a:lnTo>
                  <a:lnTo>
                    <a:pt x="7290" y="2724"/>
                  </a:lnTo>
                  <a:lnTo>
                    <a:pt x="7302" y="2712"/>
                  </a:lnTo>
                  <a:lnTo>
                    <a:pt x="7308" y="2724"/>
                  </a:lnTo>
                  <a:lnTo>
                    <a:pt x="7314" y="2730"/>
                  </a:lnTo>
                  <a:lnTo>
                    <a:pt x="7320" y="2742"/>
                  </a:lnTo>
                  <a:lnTo>
                    <a:pt x="7332" y="2754"/>
                  </a:lnTo>
                  <a:lnTo>
                    <a:pt x="7344" y="2754"/>
                  </a:lnTo>
                  <a:lnTo>
                    <a:pt x="7356" y="2748"/>
                  </a:lnTo>
                  <a:lnTo>
                    <a:pt x="7368" y="2748"/>
                  </a:lnTo>
                  <a:lnTo>
                    <a:pt x="7374" y="2742"/>
                  </a:lnTo>
                  <a:lnTo>
                    <a:pt x="7380" y="2742"/>
                  </a:lnTo>
                  <a:lnTo>
                    <a:pt x="7380" y="2760"/>
                  </a:lnTo>
                  <a:lnTo>
                    <a:pt x="7386" y="2760"/>
                  </a:lnTo>
                  <a:lnTo>
                    <a:pt x="7392" y="2754"/>
                  </a:lnTo>
                  <a:lnTo>
                    <a:pt x="7404" y="2748"/>
                  </a:lnTo>
                  <a:lnTo>
                    <a:pt x="7422" y="2742"/>
                  </a:lnTo>
                  <a:lnTo>
                    <a:pt x="7440" y="2730"/>
                  </a:lnTo>
                  <a:lnTo>
                    <a:pt x="7452" y="2724"/>
                  </a:lnTo>
                  <a:lnTo>
                    <a:pt x="7464" y="2700"/>
                  </a:lnTo>
                  <a:lnTo>
                    <a:pt x="7464" y="2682"/>
                  </a:lnTo>
                  <a:lnTo>
                    <a:pt x="7470" y="2664"/>
                  </a:lnTo>
                  <a:lnTo>
                    <a:pt x="7470" y="2628"/>
                  </a:lnTo>
                  <a:lnTo>
                    <a:pt x="7494" y="2622"/>
                  </a:lnTo>
                  <a:lnTo>
                    <a:pt x="7494" y="2562"/>
                  </a:lnTo>
                  <a:lnTo>
                    <a:pt x="7500" y="2550"/>
                  </a:lnTo>
                  <a:lnTo>
                    <a:pt x="7506" y="2544"/>
                  </a:lnTo>
                  <a:lnTo>
                    <a:pt x="7518" y="2520"/>
                  </a:lnTo>
                  <a:lnTo>
                    <a:pt x="7518" y="2490"/>
                  </a:lnTo>
                  <a:lnTo>
                    <a:pt x="7524" y="2472"/>
                  </a:lnTo>
                  <a:lnTo>
                    <a:pt x="7524" y="2454"/>
                  </a:lnTo>
                  <a:lnTo>
                    <a:pt x="7518" y="2442"/>
                  </a:lnTo>
                  <a:lnTo>
                    <a:pt x="7518" y="2424"/>
                  </a:lnTo>
                  <a:lnTo>
                    <a:pt x="7512" y="2418"/>
                  </a:lnTo>
                  <a:lnTo>
                    <a:pt x="7512" y="2412"/>
                  </a:lnTo>
                  <a:lnTo>
                    <a:pt x="7518" y="2400"/>
                  </a:lnTo>
                  <a:lnTo>
                    <a:pt x="7524" y="2394"/>
                  </a:lnTo>
                  <a:lnTo>
                    <a:pt x="7524" y="2382"/>
                  </a:lnTo>
                  <a:lnTo>
                    <a:pt x="7530" y="2376"/>
                  </a:lnTo>
                  <a:lnTo>
                    <a:pt x="7530" y="2364"/>
                  </a:lnTo>
                  <a:lnTo>
                    <a:pt x="7524" y="2358"/>
                  </a:lnTo>
                  <a:lnTo>
                    <a:pt x="7518" y="2346"/>
                  </a:lnTo>
                  <a:lnTo>
                    <a:pt x="7524" y="2334"/>
                  </a:lnTo>
                  <a:lnTo>
                    <a:pt x="7530" y="2328"/>
                  </a:lnTo>
                  <a:lnTo>
                    <a:pt x="7536" y="2316"/>
                  </a:lnTo>
                  <a:lnTo>
                    <a:pt x="7536" y="2298"/>
                  </a:lnTo>
                  <a:lnTo>
                    <a:pt x="7530" y="2292"/>
                  </a:lnTo>
                  <a:lnTo>
                    <a:pt x="7530" y="2280"/>
                  </a:lnTo>
                  <a:lnTo>
                    <a:pt x="7518" y="2256"/>
                  </a:lnTo>
                  <a:lnTo>
                    <a:pt x="7512" y="2250"/>
                  </a:lnTo>
                  <a:lnTo>
                    <a:pt x="7512" y="2238"/>
                  </a:lnTo>
                  <a:lnTo>
                    <a:pt x="7506" y="2232"/>
                  </a:lnTo>
                  <a:lnTo>
                    <a:pt x="7506" y="2220"/>
                  </a:lnTo>
                  <a:lnTo>
                    <a:pt x="7500" y="2214"/>
                  </a:lnTo>
                  <a:lnTo>
                    <a:pt x="7500" y="2202"/>
                  </a:lnTo>
                  <a:lnTo>
                    <a:pt x="7494" y="2196"/>
                  </a:lnTo>
                  <a:lnTo>
                    <a:pt x="7482" y="2190"/>
                  </a:lnTo>
                  <a:lnTo>
                    <a:pt x="7476" y="2184"/>
                  </a:lnTo>
                  <a:lnTo>
                    <a:pt x="7482" y="2178"/>
                  </a:lnTo>
                  <a:lnTo>
                    <a:pt x="7476" y="2178"/>
                  </a:lnTo>
                  <a:lnTo>
                    <a:pt x="7470" y="2172"/>
                  </a:lnTo>
                  <a:lnTo>
                    <a:pt x="7458" y="2166"/>
                  </a:lnTo>
                  <a:lnTo>
                    <a:pt x="7446" y="2154"/>
                  </a:lnTo>
                  <a:lnTo>
                    <a:pt x="7440" y="2142"/>
                  </a:lnTo>
                  <a:lnTo>
                    <a:pt x="7434" y="2124"/>
                  </a:lnTo>
                  <a:lnTo>
                    <a:pt x="7434" y="2112"/>
                  </a:lnTo>
                  <a:lnTo>
                    <a:pt x="7428" y="2106"/>
                  </a:lnTo>
                  <a:lnTo>
                    <a:pt x="7428" y="2100"/>
                  </a:lnTo>
                  <a:lnTo>
                    <a:pt x="7416" y="2094"/>
                  </a:lnTo>
                  <a:lnTo>
                    <a:pt x="7416" y="2082"/>
                  </a:lnTo>
                  <a:lnTo>
                    <a:pt x="7422" y="2070"/>
                  </a:lnTo>
                  <a:lnTo>
                    <a:pt x="7422" y="2040"/>
                  </a:lnTo>
                  <a:lnTo>
                    <a:pt x="7410" y="2028"/>
                  </a:lnTo>
                  <a:lnTo>
                    <a:pt x="7404" y="2016"/>
                  </a:lnTo>
                  <a:lnTo>
                    <a:pt x="7398" y="2010"/>
                  </a:lnTo>
                  <a:lnTo>
                    <a:pt x="7380" y="2004"/>
                  </a:lnTo>
                  <a:lnTo>
                    <a:pt x="7380" y="1998"/>
                  </a:lnTo>
                  <a:lnTo>
                    <a:pt x="7374" y="1992"/>
                  </a:lnTo>
                  <a:lnTo>
                    <a:pt x="7368" y="1980"/>
                  </a:lnTo>
                  <a:lnTo>
                    <a:pt x="7356" y="1968"/>
                  </a:lnTo>
                  <a:lnTo>
                    <a:pt x="7344" y="1968"/>
                  </a:lnTo>
                  <a:lnTo>
                    <a:pt x="7332" y="1956"/>
                  </a:lnTo>
                  <a:lnTo>
                    <a:pt x="7326" y="1956"/>
                  </a:lnTo>
                  <a:lnTo>
                    <a:pt x="7308" y="1950"/>
                  </a:lnTo>
                  <a:lnTo>
                    <a:pt x="7302" y="1938"/>
                  </a:lnTo>
                  <a:lnTo>
                    <a:pt x="7308" y="1938"/>
                  </a:lnTo>
                  <a:lnTo>
                    <a:pt x="7314" y="1944"/>
                  </a:lnTo>
                  <a:lnTo>
                    <a:pt x="7326" y="1944"/>
                  </a:lnTo>
                  <a:lnTo>
                    <a:pt x="7332" y="1950"/>
                  </a:lnTo>
                  <a:lnTo>
                    <a:pt x="7344" y="1950"/>
                  </a:lnTo>
                  <a:lnTo>
                    <a:pt x="7350" y="1944"/>
                  </a:lnTo>
                  <a:lnTo>
                    <a:pt x="7350" y="1938"/>
                  </a:lnTo>
                  <a:lnTo>
                    <a:pt x="7344" y="1938"/>
                  </a:lnTo>
                  <a:lnTo>
                    <a:pt x="7332" y="1932"/>
                  </a:lnTo>
                  <a:lnTo>
                    <a:pt x="7326" y="1926"/>
                  </a:lnTo>
                  <a:lnTo>
                    <a:pt x="7320" y="1926"/>
                  </a:lnTo>
                  <a:lnTo>
                    <a:pt x="7242" y="1890"/>
                  </a:lnTo>
                  <a:lnTo>
                    <a:pt x="7236" y="1890"/>
                  </a:lnTo>
                  <a:lnTo>
                    <a:pt x="7230" y="1884"/>
                  </a:lnTo>
                  <a:lnTo>
                    <a:pt x="7218" y="1878"/>
                  </a:lnTo>
                  <a:lnTo>
                    <a:pt x="7206" y="1866"/>
                  </a:lnTo>
                  <a:lnTo>
                    <a:pt x="7194" y="1860"/>
                  </a:lnTo>
                  <a:lnTo>
                    <a:pt x="7188" y="1854"/>
                  </a:lnTo>
                  <a:lnTo>
                    <a:pt x="7170" y="1854"/>
                  </a:lnTo>
                  <a:lnTo>
                    <a:pt x="7164" y="1860"/>
                  </a:lnTo>
                  <a:lnTo>
                    <a:pt x="7152" y="1866"/>
                  </a:lnTo>
                  <a:lnTo>
                    <a:pt x="7116" y="1854"/>
                  </a:lnTo>
                  <a:lnTo>
                    <a:pt x="7152" y="1896"/>
                  </a:lnTo>
                  <a:lnTo>
                    <a:pt x="7146" y="1920"/>
                  </a:lnTo>
                  <a:lnTo>
                    <a:pt x="7134" y="1920"/>
                  </a:lnTo>
                  <a:lnTo>
                    <a:pt x="7134" y="1890"/>
                  </a:lnTo>
                  <a:lnTo>
                    <a:pt x="7116" y="1878"/>
                  </a:lnTo>
                  <a:lnTo>
                    <a:pt x="7116" y="1908"/>
                  </a:lnTo>
                  <a:lnTo>
                    <a:pt x="7068" y="1908"/>
                  </a:lnTo>
                  <a:lnTo>
                    <a:pt x="7074" y="1902"/>
                  </a:lnTo>
                  <a:lnTo>
                    <a:pt x="7074" y="1884"/>
                  </a:lnTo>
                  <a:lnTo>
                    <a:pt x="7068" y="1878"/>
                  </a:lnTo>
                  <a:lnTo>
                    <a:pt x="7044" y="1878"/>
                  </a:lnTo>
                  <a:lnTo>
                    <a:pt x="7038" y="1890"/>
                  </a:lnTo>
                  <a:lnTo>
                    <a:pt x="7014" y="1890"/>
                  </a:lnTo>
                  <a:lnTo>
                    <a:pt x="7002" y="1854"/>
                  </a:lnTo>
                  <a:lnTo>
                    <a:pt x="6996" y="1854"/>
                  </a:lnTo>
                  <a:lnTo>
                    <a:pt x="6984" y="1830"/>
                  </a:lnTo>
                  <a:lnTo>
                    <a:pt x="6912" y="1836"/>
                  </a:lnTo>
                  <a:lnTo>
                    <a:pt x="6906" y="1824"/>
                  </a:lnTo>
                  <a:lnTo>
                    <a:pt x="6882" y="1824"/>
                  </a:lnTo>
                  <a:lnTo>
                    <a:pt x="6870" y="1818"/>
                  </a:lnTo>
                  <a:lnTo>
                    <a:pt x="6864" y="1812"/>
                  </a:lnTo>
                  <a:lnTo>
                    <a:pt x="6864" y="1794"/>
                  </a:lnTo>
                  <a:lnTo>
                    <a:pt x="6876" y="1788"/>
                  </a:lnTo>
                  <a:lnTo>
                    <a:pt x="6888" y="1776"/>
                  </a:lnTo>
                  <a:lnTo>
                    <a:pt x="6900" y="1776"/>
                  </a:lnTo>
                  <a:lnTo>
                    <a:pt x="6900" y="1752"/>
                  </a:lnTo>
                  <a:lnTo>
                    <a:pt x="6906" y="1752"/>
                  </a:lnTo>
                  <a:lnTo>
                    <a:pt x="6918" y="1746"/>
                  </a:lnTo>
                  <a:lnTo>
                    <a:pt x="6930" y="1734"/>
                  </a:lnTo>
                  <a:lnTo>
                    <a:pt x="6930" y="1728"/>
                  </a:lnTo>
                  <a:lnTo>
                    <a:pt x="6936" y="1716"/>
                  </a:lnTo>
                  <a:lnTo>
                    <a:pt x="6936" y="1710"/>
                  </a:lnTo>
                  <a:lnTo>
                    <a:pt x="6942" y="1698"/>
                  </a:lnTo>
                  <a:lnTo>
                    <a:pt x="6930" y="1686"/>
                  </a:lnTo>
                  <a:lnTo>
                    <a:pt x="6942" y="1662"/>
                  </a:lnTo>
                  <a:lnTo>
                    <a:pt x="6930" y="1650"/>
                  </a:lnTo>
                  <a:lnTo>
                    <a:pt x="6948" y="1632"/>
                  </a:lnTo>
                  <a:lnTo>
                    <a:pt x="6972" y="1626"/>
                  </a:lnTo>
                  <a:lnTo>
                    <a:pt x="6960" y="1596"/>
                  </a:lnTo>
                  <a:lnTo>
                    <a:pt x="6984" y="1590"/>
                  </a:lnTo>
                  <a:lnTo>
                    <a:pt x="6960" y="1554"/>
                  </a:lnTo>
                  <a:lnTo>
                    <a:pt x="6990" y="1542"/>
                  </a:lnTo>
                  <a:lnTo>
                    <a:pt x="6990" y="1500"/>
                  </a:lnTo>
                  <a:lnTo>
                    <a:pt x="6996" y="1488"/>
                  </a:lnTo>
                  <a:lnTo>
                    <a:pt x="7002" y="1482"/>
                  </a:lnTo>
                  <a:lnTo>
                    <a:pt x="7020" y="1470"/>
                  </a:lnTo>
                  <a:lnTo>
                    <a:pt x="7032" y="1464"/>
                  </a:lnTo>
                  <a:lnTo>
                    <a:pt x="7050" y="1464"/>
                  </a:lnTo>
                  <a:lnTo>
                    <a:pt x="7068" y="1470"/>
                  </a:lnTo>
                  <a:lnTo>
                    <a:pt x="7188" y="1470"/>
                  </a:lnTo>
                  <a:lnTo>
                    <a:pt x="7206" y="1488"/>
                  </a:lnTo>
                  <a:lnTo>
                    <a:pt x="7224" y="1482"/>
                  </a:lnTo>
                  <a:lnTo>
                    <a:pt x="7218" y="1464"/>
                  </a:lnTo>
                  <a:lnTo>
                    <a:pt x="7290" y="1482"/>
                  </a:lnTo>
                  <a:lnTo>
                    <a:pt x="7320" y="1464"/>
                  </a:lnTo>
                  <a:lnTo>
                    <a:pt x="7350" y="1488"/>
                  </a:lnTo>
                  <a:lnTo>
                    <a:pt x="7356" y="1452"/>
                  </a:lnTo>
                  <a:lnTo>
                    <a:pt x="7434" y="1452"/>
                  </a:lnTo>
                  <a:lnTo>
                    <a:pt x="7446" y="1458"/>
                  </a:lnTo>
                  <a:lnTo>
                    <a:pt x="7452" y="1470"/>
                  </a:lnTo>
                  <a:lnTo>
                    <a:pt x="7458" y="1470"/>
                  </a:lnTo>
                  <a:lnTo>
                    <a:pt x="7464" y="1464"/>
                  </a:lnTo>
                  <a:lnTo>
                    <a:pt x="7476" y="1464"/>
                  </a:lnTo>
                  <a:lnTo>
                    <a:pt x="7482" y="1458"/>
                  </a:lnTo>
                  <a:lnTo>
                    <a:pt x="7494" y="1452"/>
                  </a:lnTo>
                  <a:lnTo>
                    <a:pt x="7518" y="1470"/>
                  </a:lnTo>
                  <a:lnTo>
                    <a:pt x="7560" y="1476"/>
                  </a:lnTo>
                  <a:lnTo>
                    <a:pt x="7506" y="1488"/>
                  </a:lnTo>
                  <a:lnTo>
                    <a:pt x="7506" y="1494"/>
                  </a:lnTo>
                  <a:lnTo>
                    <a:pt x="7512" y="1500"/>
                  </a:lnTo>
                  <a:lnTo>
                    <a:pt x="7524" y="1506"/>
                  </a:lnTo>
                  <a:lnTo>
                    <a:pt x="7530" y="1512"/>
                  </a:lnTo>
                  <a:lnTo>
                    <a:pt x="7542" y="1512"/>
                  </a:lnTo>
                  <a:lnTo>
                    <a:pt x="7548" y="1506"/>
                  </a:lnTo>
                  <a:lnTo>
                    <a:pt x="7560" y="1506"/>
                  </a:lnTo>
                  <a:lnTo>
                    <a:pt x="7572" y="1500"/>
                  </a:lnTo>
                  <a:lnTo>
                    <a:pt x="7578" y="1494"/>
                  </a:lnTo>
                  <a:lnTo>
                    <a:pt x="7584" y="1494"/>
                  </a:lnTo>
                  <a:lnTo>
                    <a:pt x="7614" y="1506"/>
                  </a:lnTo>
                  <a:lnTo>
                    <a:pt x="7638" y="1488"/>
                  </a:lnTo>
                  <a:lnTo>
                    <a:pt x="7644" y="1488"/>
                  </a:lnTo>
                  <a:lnTo>
                    <a:pt x="7650" y="1494"/>
                  </a:lnTo>
                  <a:lnTo>
                    <a:pt x="7686" y="1494"/>
                  </a:lnTo>
                  <a:lnTo>
                    <a:pt x="7692" y="1488"/>
                  </a:lnTo>
                  <a:lnTo>
                    <a:pt x="7692" y="1476"/>
                  </a:lnTo>
                  <a:lnTo>
                    <a:pt x="7728" y="1482"/>
                  </a:lnTo>
                  <a:lnTo>
                    <a:pt x="7680" y="1452"/>
                  </a:lnTo>
                  <a:lnTo>
                    <a:pt x="7650" y="1464"/>
                  </a:lnTo>
                  <a:lnTo>
                    <a:pt x="7644" y="1446"/>
                  </a:lnTo>
                  <a:lnTo>
                    <a:pt x="7638" y="1434"/>
                  </a:lnTo>
                  <a:lnTo>
                    <a:pt x="7632" y="1428"/>
                  </a:lnTo>
                  <a:lnTo>
                    <a:pt x="7626" y="1416"/>
                  </a:lnTo>
                  <a:lnTo>
                    <a:pt x="7626" y="1398"/>
                  </a:lnTo>
                  <a:lnTo>
                    <a:pt x="7650" y="1374"/>
                  </a:lnTo>
                  <a:lnTo>
                    <a:pt x="7644" y="1344"/>
                  </a:lnTo>
                  <a:lnTo>
                    <a:pt x="7662" y="1332"/>
                  </a:lnTo>
                  <a:lnTo>
                    <a:pt x="7650" y="1326"/>
                  </a:lnTo>
                  <a:lnTo>
                    <a:pt x="7638" y="1314"/>
                  </a:lnTo>
                  <a:lnTo>
                    <a:pt x="7638" y="1302"/>
                  </a:lnTo>
                  <a:lnTo>
                    <a:pt x="7644" y="1296"/>
                  </a:lnTo>
                  <a:lnTo>
                    <a:pt x="7662" y="1290"/>
                  </a:lnTo>
                  <a:lnTo>
                    <a:pt x="7698" y="1290"/>
                  </a:lnTo>
                  <a:lnTo>
                    <a:pt x="7710" y="1296"/>
                  </a:lnTo>
                  <a:lnTo>
                    <a:pt x="7728" y="1296"/>
                  </a:lnTo>
                  <a:lnTo>
                    <a:pt x="7746" y="1278"/>
                  </a:lnTo>
                  <a:lnTo>
                    <a:pt x="7782" y="1308"/>
                  </a:lnTo>
                  <a:lnTo>
                    <a:pt x="7806" y="1290"/>
                  </a:lnTo>
                  <a:lnTo>
                    <a:pt x="7812" y="1302"/>
                  </a:lnTo>
                  <a:lnTo>
                    <a:pt x="7818" y="1308"/>
                  </a:lnTo>
                  <a:lnTo>
                    <a:pt x="7830" y="1332"/>
                  </a:lnTo>
                  <a:lnTo>
                    <a:pt x="7830" y="1338"/>
                  </a:lnTo>
                  <a:lnTo>
                    <a:pt x="7836" y="1344"/>
                  </a:lnTo>
                  <a:lnTo>
                    <a:pt x="7878" y="1344"/>
                  </a:lnTo>
                  <a:lnTo>
                    <a:pt x="7878" y="1362"/>
                  </a:lnTo>
                  <a:lnTo>
                    <a:pt x="7884" y="1374"/>
                  </a:lnTo>
                  <a:lnTo>
                    <a:pt x="7890" y="1380"/>
                  </a:lnTo>
                  <a:lnTo>
                    <a:pt x="7896" y="1380"/>
                  </a:lnTo>
                  <a:lnTo>
                    <a:pt x="7914" y="1362"/>
                  </a:lnTo>
                  <a:lnTo>
                    <a:pt x="7932" y="1326"/>
                  </a:lnTo>
                  <a:lnTo>
                    <a:pt x="7938" y="1320"/>
                  </a:lnTo>
                  <a:lnTo>
                    <a:pt x="7938" y="1314"/>
                  </a:lnTo>
                  <a:lnTo>
                    <a:pt x="7962" y="1302"/>
                  </a:lnTo>
                  <a:lnTo>
                    <a:pt x="7992" y="1314"/>
                  </a:lnTo>
                  <a:lnTo>
                    <a:pt x="7986" y="1302"/>
                  </a:lnTo>
                  <a:lnTo>
                    <a:pt x="7962" y="1284"/>
                  </a:lnTo>
                  <a:lnTo>
                    <a:pt x="7956" y="1278"/>
                  </a:lnTo>
                  <a:lnTo>
                    <a:pt x="7932" y="1266"/>
                  </a:lnTo>
                  <a:lnTo>
                    <a:pt x="7926" y="1254"/>
                  </a:lnTo>
                  <a:lnTo>
                    <a:pt x="7914" y="1248"/>
                  </a:lnTo>
                  <a:lnTo>
                    <a:pt x="7908" y="1242"/>
                  </a:lnTo>
                  <a:lnTo>
                    <a:pt x="7908" y="1230"/>
                  </a:lnTo>
                  <a:lnTo>
                    <a:pt x="7962" y="1230"/>
                  </a:lnTo>
                  <a:lnTo>
                    <a:pt x="7992" y="1236"/>
                  </a:lnTo>
                  <a:lnTo>
                    <a:pt x="8052" y="1236"/>
                  </a:lnTo>
                  <a:lnTo>
                    <a:pt x="8052" y="1254"/>
                  </a:lnTo>
                  <a:lnTo>
                    <a:pt x="8040" y="1254"/>
                  </a:lnTo>
                  <a:lnTo>
                    <a:pt x="8028" y="1248"/>
                  </a:lnTo>
                  <a:lnTo>
                    <a:pt x="7992" y="1248"/>
                  </a:lnTo>
                  <a:lnTo>
                    <a:pt x="7992" y="1266"/>
                  </a:lnTo>
                  <a:lnTo>
                    <a:pt x="8016" y="1290"/>
                  </a:lnTo>
                  <a:lnTo>
                    <a:pt x="8028" y="1296"/>
                  </a:lnTo>
                  <a:lnTo>
                    <a:pt x="8034" y="1320"/>
                  </a:lnTo>
                  <a:lnTo>
                    <a:pt x="8064" y="1326"/>
                  </a:lnTo>
                  <a:lnTo>
                    <a:pt x="8058" y="1344"/>
                  </a:lnTo>
                  <a:lnTo>
                    <a:pt x="8076" y="1362"/>
                  </a:lnTo>
                  <a:lnTo>
                    <a:pt x="8046" y="1368"/>
                  </a:lnTo>
                  <a:lnTo>
                    <a:pt x="8040" y="1380"/>
                  </a:lnTo>
                  <a:lnTo>
                    <a:pt x="8022" y="1386"/>
                  </a:lnTo>
                  <a:lnTo>
                    <a:pt x="8028" y="1398"/>
                  </a:lnTo>
                  <a:lnTo>
                    <a:pt x="8028" y="1404"/>
                  </a:lnTo>
                  <a:lnTo>
                    <a:pt x="8034" y="1416"/>
                  </a:lnTo>
                  <a:lnTo>
                    <a:pt x="8034" y="1440"/>
                  </a:lnTo>
                  <a:lnTo>
                    <a:pt x="8028" y="1452"/>
                  </a:lnTo>
                  <a:lnTo>
                    <a:pt x="8016" y="1464"/>
                  </a:lnTo>
                  <a:lnTo>
                    <a:pt x="8004" y="1488"/>
                  </a:lnTo>
                  <a:lnTo>
                    <a:pt x="8004" y="1506"/>
                  </a:lnTo>
                  <a:lnTo>
                    <a:pt x="8010" y="1506"/>
                  </a:lnTo>
                  <a:lnTo>
                    <a:pt x="8016" y="1512"/>
                  </a:lnTo>
                  <a:lnTo>
                    <a:pt x="8022" y="1524"/>
                  </a:lnTo>
                  <a:lnTo>
                    <a:pt x="8016" y="1530"/>
                  </a:lnTo>
                  <a:lnTo>
                    <a:pt x="8010" y="1542"/>
                  </a:lnTo>
                  <a:lnTo>
                    <a:pt x="7986" y="1566"/>
                  </a:lnTo>
                  <a:lnTo>
                    <a:pt x="7974" y="1572"/>
                  </a:lnTo>
                  <a:lnTo>
                    <a:pt x="7968" y="1578"/>
                  </a:lnTo>
                  <a:lnTo>
                    <a:pt x="7962" y="1578"/>
                  </a:lnTo>
                  <a:lnTo>
                    <a:pt x="7962" y="1596"/>
                  </a:lnTo>
                  <a:lnTo>
                    <a:pt x="7944" y="1596"/>
                  </a:lnTo>
                  <a:lnTo>
                    <a:pt x="7950" y="1596"/>
                  </a:lnTo>
                  <a:lnTo>
                    <a:pt x="7956" y="1602"/>
                  </a:lnTo>
                  <a:lnTo>
                    <a:pt x="7968" y="1608"/>
                  </a:lnTo>
                  <a:lnTo>
                    <a:pt x="7980" y="1632"/>
                  </a:lnTo>
                  <a:lnTo>
                    <a:pt x="7974" y="1650"/>
                  </a:lnTo>
                  <a:lnTo>
                    <a:pt x="7974" y="1662"/>
                  </a:lnTo>
                  <a:lnTo>
                    <a:pt x="7968" y="1674"/>
                  </a:lnTo>
                  <a:lnTo>
                    <a:pt x="7968" y="1686"/>
                  </a:lnTo>
                  <a:lnTo>
                    <a:pt x="7974" y="1704"/>
                  </a:lnTo>
                  <a:lnTo>
                    <a:pt x="7992" y="1722"/>
                  </a:lnTo>
                  <a:lnTo>
                    <a:pt x="8016" y="1752"/>
                  </a:lnTo>
                  <a:lnTo>
                    <a:pt x="8046" y="1776"/>
                  </a:lnTo>
                  <a:lnTo>
                    <a:pt x="8070" y="1800"/>
                  </a:lnTo>
                  <a:lnTo>
                    <a:pt x="8082" y="1806"/>
                  </a:lnTo>
                  <a:lnTo>
                    <a:pt x="8142" y="1872"/>
                  </a:lnTo>
                  <a:lnTo>
                    <a:pt x="8154" y="1866"/>
                  </a:lnTo>
                  <a:lnTo>
                    <a:pt x="8238" y="1962"/>
                  </a:lnTo>
                  <a:lnTo>
                    <a:pt x="8286" y="1980"/>
                  </a:lnTo>
                  <a:lnTo>
                    <a:pt x="8310" y="2004"/>
                  </a:lnTo>
                  <a:lnTo>
                    <a:pt x="8316" y="2016"/>
                  </a:lnTo>
                  <a:lnTo>
                    <a:pt x="8328" y="2022"/>
                  </a:lnTo>
                  <a:lnTo>
                    <a:pt x="8334" y="2034"/>
                  </a:lnTo>
                  <a:lnTo>
                    <a:pt x="8388" y="2088"/>
                  </a:lnTo>
                  <a:lnTo>
                    <a:pt x="8406" y="2088"/>
                  </a:lnTo>
                  <a:lnTo>
                    <a:pt x="8406" y="2106"/>
                  </a:lnTo>
                  <a:lnTo>
                    <a:pt x="8418" y="2106"/>
                  </a:lnTo>
                  <a:lnTo>
                    <a:pt x="8430" y="2100"/>
                  </a:lnTo>
                  <a:lnTo>
                    <a:pt x="8436" y="2094"/>
                  </a:lnTo>
                  <a:lnTo>
                    <a:pt x="8442" y="2082"/>
                  </a:lnTo>
                  <a:lnTo>
                    <a:pt x="8442" y="2076"/>
                  </a:lnTo>
                  <a:lnTo>
                    <a:pt x="8430" y="2064"/>
                  </a:lnTo>
                  <a:lnTo>
                    <a:pt x="8436" y="2058"/>
                  </a:lnTo>
                  <a:lnTo>
                    <a:pt x="8442" y="2046"/>
                  </a:lnTo>
                  <a:lnTo>
                    <a:pt x="8448" y="2040"/>
                  </a:lnTo>
                  <a:lnTo>
                    <a:pt x="8448" y="2022"/>
                  </a:lnTo>
                  <a:lnTo>
                    <a:pt x="8430" y="2004"/>
                  </a:lnTo>
                  <a:lnTo>
                    <a:pt x="8418" y="1998"/>
                  </a:lnTo>
                  <a:lnTo>
                    <a:pt x="8406" y="1974"/>
                  </a:lnTo>
                  <a:lnTo>
                    <a:pt x="8406" y="1962"/>
                  </a:lnTo>
                  <a:lnTo>
                    <a:pt x="8412" y="1950"/>
                  </a:lnTo>
                  <a:lnTo>
                    <a:pt x="8430" y="1932"/>
                  </a:lnTo>
                  <a:lnTo>
                    <a:pt x="8442" y="1932"/>
                  </a:lnTo>
                  <a:lnTo>
                    <a:pt x="8454" y="1938"/>
                  </a:lnTo>
                  <a:lnTo>
                    <a:pt x="8460" y="1938"/>
                  </a:lnTo>
                  <a:lnTo>
                    <a:pt x="8466" y="1944"/>
                  </a:lnTo>
                  <a:lnTo>
                    <a:pt x="8472" y="1944"/>
                  </a:lnTo>
                  <a:lnTo>
                    <a:pt x="8466" y="1938"/>
                  </a:lnTo>
                  <a:lnTo>
                    <a:pt x="8460" y="1926"/>
                  </a:lnTo>
                  <a:lnTo>
                    <a:pt x="8448" y="1920"/>
                  </a:lnTo>
                  <a:lnTo>
                    <a:pt x="8442" y="1908"/>
                  </a:lnTo>
                  <a:lnTo>
                    <a:pt x="8424" y="1890"/>
                  </a:lnTo>
                  <a:lnTo>
                    <a:pt x="8412" y="1890"/>
                  </a:lnTo>
                  <a:lnTo>
                    <a:pt x="8406" y="1884"/>
                  </a:lnTo>
                  <a:lnTo>
                    <a:pt x="8400" y="1872"/>
                  </a:lnTo>
                  <a:lnTo>
                    <a:pt x="8400" y="1860"/>
                  </a:lnTo>
                  <a:lnTo>
                    <a:pt x="8406" y="1848"/>
                  </a:lnTo>
                  <a:lnTo>
                    <a:pt x="8412" y="1842"/>
                  </a:lnTo>
                  <a:lnTo>
                    <a:pt x="8424" y="1836"/>
                  </a:lnTo>
                  <a:lnTo>
                    <a:pt x="8430" y="1830"/>
                  </a:lnTo>
                  <a:lnTo>
                    <a:pt x="8442" y="1836"/>
                  </a:lnTo>
                  <a:lnTo>
                    <a:pt x="8466" y="1836"/>
                  </a:lnTo>
                  <a:lnTo>
                    <a:pt x="8472" y="1830"/>
                  </a:lnTo>
                  <a:lnTo>
                    <a:pt x="8472" y="1812"/>
                  </a:lnTo>
                  <a:lnTo>
                    <a:pt x="8454" y="1794"/>
                  </a:lnTo>
                  <a:lnTo>
                    <a:pt x="8436" y="1788"/>
                  </a:lnTo>
                  <a:lnTo>
                    <a:pt x="8424" y="1782"/>
                  </a:lnTo>
                  <a:lnTo>
                    <a:pt x="8406" y="1770"/>
                  </a:lnTo>
                  <a:lnTo>
                    <a:pt x="8394" y="1758"/>
                  </a:lnTo>
                  <a:lnTo>
                    <a:pt x="8388" y="1740"/>
                  </a:lnTo>
                  <a:lnTo>
                    <a:pt x="8376" y="1716"/>
                  </a:lnTo>
                  <a:lnTo>
                    <a:pt x="8376" y="1704"/>
                  </a:lnTo>
                  <a:lnTo>
                    <a:pt x="8370" y="1698"/>
                  </a:lnTo>
                  <a:lnTo>
                    <a:pt x="8370" y="1692"/>
                  </a:lnTo>
                  <a:lnTo>
                    <a:pt x="8382" y="1686"/>
                  </a:lnTo>
                  <a:lnTo>
                    <a:pt x="8406" y="1710"/>
                  </a:lnTo>
                  <a:lnTo>
                    <a:pt x="8418" y="1716"/>
                  </a:lnTo>
                  <a:lnTo>
                    <a:pt x="8430" y="1716"/>
                  </a:lnTo>
                  <a:lnTo>
                    <a:pt x="8430" y="1710"/>
                  </a:lnTo>
                  <a:lnTo>
                    <a:pt x="8424" y="1704"/>
                  </a:lnTo>
                  <a:lnTo>
                    <a:pt x="8418" y="1692"/>
                  </a:lnTo>
                  <a:lnTo>
                    <a:pt x="8412" y="1686"/>
                  </a:lnTo>
                  <a:lnTo>
                    <a:pt x="8406" y="1674"/>
                  </a:lnTo>
                  <a:lnTo>
                    <a:pt x="8400" y="1668"/>
                  </a:lnTo>
                  <a:lnTo>
                    <a:pt x="8364" y="1668"/>
                  </a:lnTo>
                  <a:lnTo>
                    <a:pt x="8316" y="1626"/>
                  </a:lnTo>
                  <a:lnTo>
                    <a:pt x="8316" y="1596"/>
                  </a:lnTo>
                  <a:lnTo>
                    <a:pt x="8310" y="1590"/>
                  </a:lnTo>
                  <a:lnTo>
                    <a:pt x="8298" y="1584"/>
                  </a:lnTo>
                  <a:lnTo>
                    <a:pt x="8280" y="1578"/>
                  </a:lnTo>
                  <a:lnTo>
                    <a:pt x="8268" y="1572"/>
                  </a:lnTo>
                  <a:lnTo>
                    <a:pt x="8256" y="1572"/>
                  </a:lnTo>
                  <a:lnTo>
                    <a:pt x="8256" y="1590"/>
                  </a:lnTo>
                  <a:lnTo>
                    <a:pt x="8250" y="1590"/>
                  </a:lnTo>
                  <a:lnTo>
                    <a:pt x="8244" y="1584"/>
                  </a:lnTo>
                  <a:lnTo>
                    <a:pt x="8232" y="1584"/>
                  </a:lnTo>
                  <a:lnTo>
                    <a:pt x="8214" y="1572"/>
                  </a:lnTo>
                  <a:lnTo>
                    <a:pt x="8202" y="1566"/>
                  </a:lnTo>
                  <a:lnTo>
                    <a:pt x="8196" y="1560"/>
                  </a:lnTo>
                  <a:lnTo>
                    <a:pt x="8190" y="1548"/>
                  </a:lnTo>
                  <a:lnTo>
                    <a:pt x="8190" y="1536"/>
                  </a:lnTo>
                  <a:lnTo>
                    <a:pt x="8196" y="1524"/>
                  </a:lnTo>
                  <a:lnTo>
                    <a:pt x="8196" y="1500"/>
                  </a:lnTo>
                  <a:lnTo>
                    <a:pt x="8184" y="1476"/>
                  </a:lnTo>
                  <a:lnTo>
                    <a:pt x="8166" y="1458"/>
                  </a:lnTo>
                  <a:lnTo>
                    <a:pt x="8154" y="1452"/>
                  </a:lnTo>
                  <a:lnTo>
                    <a:pt x="8154" y="1434"/>
                  </a:lnTo>
                  <a:lnTo>
                    <a:pt x="8160" y="1428"/>
                  </a:lnTo>
                  <a:lnTo>
                    <a:pt x="8172" y="1428"/>
                  </a:lnTo>
                  <a:lnTo>
                    <a:pt x="8184" y="1434"/>
                  </a:lnTo>
                  <a:lnTo>
                    <a:pt x="8196" y="1416"/>
                  </a:lnTo>
                  <a:lnTo>
                    <a:pt x="8232" y="1446"/>
                  </a:lnTo>
                  <a:lnTo>
                    <a:pt x="8238" y="1440"/>
                  </a:lnTo>
                  <a:lnTo>
                    <a:pt x="8226" y="1428"/>
                  </a:lnTo>
                  <a:lnTo>
                    <a:pt x="8226" y="1422"/>
                  </a:lnTo>
                  <a:lnTo>
                    <a:pt x="8232" y="1416"/>
                  </a:lnTo>
                  <a:lnTo>
                    <a:pt x="8232" y="1404"/>
                  </a:lnTo>
                  <a:lnTo>
                    <a:pt x="8238" y="1392"/>
                  </a:lnTo>
                  <a:lnTo>
                    <a:pt x="8250" y="1386"/>
                  </a:lnTo>
                  <a:lnTo>
                    <a:pt x="8256" y="1386"/>
                  </a:lnTo>
                  <a:lnTo>
                    <a:pt x="8274" y="1404"/>
                  </a:lnTo>
                  <a:lnTo>
                    <a:pt x="8280" y="1416"/>
                  </a:lnTo>
                  <a:lnTo>
                    <a:pt x="8292" y="1428"/>
                  </a:lnTo>
                  <a:lnTo>
                    <a:pt x="8304" y="1434"/>
                  </a:lnTo>
                  <a:lnTo>
                    <a:pt x="8310" y="1446"/>
                  </a:lnTo>
                  <a:lnTo>
                    <a:pt x="8322" y="1398"/>
                  </a:lnTo>
                  <a:lnTo>
                    <a:pt x="8334" y="1398"/>
                  </a:lnTo>
                  <a:lnTo>
                    <a:pt x="8364" y="1392"/>
                  </a:lnTo>
                  <a:lnTo>
                    <a:pt x="8400" y="1386"/>
                  </a:lnTo>
                  <a:lnTo>
                    <a:pt x="8430" y="1386"/>
                  </a:lnTo>
                  <a:lnTo>
                    <a:pt x="8478" y="1410"/>
                  </a:lnTo>
                  <a:lnTo>
                    <a:pt x="8484" y="1416"/>
                  </a:lnTo>
                  <a:lnTo>
                    <a:pt x="8490" y="1416"/>
                  </a:lnTo>
                  <a:lnTo>
                    <a:pt x="8532" y="1434"/>
                  </a:lnTo>
                  <a:lnTo>
                    <a:pt x="8502" y="1374"/>
                  </a:lnTo>
                  <a:lnTo>
                    <a:pt x="8526" y="1374"/>
                  </a:lnTo>
                  <a:lnTo>
                    <a:pt x="8538" y="1368"/>
                  </a:lnTo>
                  <a:lnTo>
                    <a:pt x="8550" y="1356"/>
                  </a:lnTo>
                  <a:lnTo>
                    <a:pt x="8550" y="1332"/>
                  </a:lnTo>
                  <a:lnTo>
                    <a:pt x="8544" y="1326"/>
                  </a:lnTo>
                  <a:lnTo>
                    <a:pt x="8538" y="1314"/>
                  </a:lnTo>
                  <a:lnTo>
                    <a:pt x="8562" y="1314"/>
                  </a:lnTo>
                  <a:lnTo>
                    <a:pt x="8562" y="1290"/>
                  </a:lnTo>
                  <a:lnTo>
                    <a:pt x="8574" y="1290"/>
                  </a:lnTo>
                  <a:lnTo>
                    <a:pt x="8586" y="1296"/>
                  </a:lnTo>
                  <a:lnTo>
                    <a:pt x="8616" y="1296"/>
                  </a:lnTo>
                  <a:lnTo>
                    <a:pt x="8628" y="1290"/>
                  </a:lnTo>
                  <a:lnTo>
                    <a:pt x="8634" y="1284"/>
                  </a:lnTo>
                  <a:lnTo>
                    <a:pt x="8640" y="1272"/>
                  </a:lnTo>
                  <a:lnTo>
                    <a:pt x="8652" y="1260"/>
                  </a:lnTo>
                  <a:lnTo>
                    <a:pt x="8658" y="1248"/>
                  </a:lnTo>
                  <a:lnTo>
                    <a:pt x="8664" y="1242"/>
                  </a:lnTo>
                  <a:lnTo>
                    <a:pt x="8670" y="1242"/>
                  </a:lnTo>
                  <a:lnTo>
                    <a:pt x="8652" y="1218"/>
                  </a:lnTo>
                  <a:lnTo>
                    <a:pt x="8682" y="1218"/>
                  </a:lnTo>
                  <a:lnTo>
                    <a:pt x="8688" y="1236"/>
                  </a:lnTo>
                  <a:lnTo>
                    <a:pt x="8748" y="1242"/>
                  </a:lnTo>
                  <a:lnTo>
                    <a:pt x="8760" y="1242"/>
                  </a:lnTo>
                  <a:lnTo>
                    <a:pt x="8772" y="1248"/>
                  </a:lnTo>
                  <a:lnTo>
                    <a:pt x="8808" y="1248"/>
                  </a:lnTo>
                  <a:lnTo>
                    <a:pt x="8808" y="1230"/>
                  </a:lnTo>
                  <a:lnTo>
                    <a:pt x="8802" y="1218"/>
                  </a:lnTo>
                  <a:lnTo>
                    <a:pt x="8766" y="1218"/>
                  </a:lnTo>
                  <a:lnTo>
                    <a:pt x="8760" y="1194"/>
                  </a:lnTo>
                  <a:lnTo>
                    <a:pt x="8754" y="1194"/>
                  </a:lnTo>
                  <a:lnTo>
                    <a:pt x="8748" y="1188"/>
                  </a:lnTo>
                  <a:lnTo>
                    <a:pt x="8736" y="1188"/>
                  </a:lnTo>
                  <a:lnTo>
                    <a:pt x="8712" y="1176"/>
                  </a:lnTo>
                  <a:lnTo>
                    <a:pt x="8700" y="1176"/>
                  </a:lnTo>
                  <a:lnTo>
                    <a:pt x="8688" y="1170"/>
                  </a:lnTo>
                  <a:lnTo>
                    <a:pt x="8658" y="1170"/>
                  </a:lnTo>
                  <a:lnTo>
                    <a:pt x="8664" y="1152"/>
                  </a:lnTo>
                  <a:lnTo>
                    <a:pt x="8592" y="1104"/>
                  </a:lnTo>
                  <a:lnTo>
                    <a:pt x="8574" y="1122"/>
                  </a:lnTo>
                  <a:lnTo>
                    <a:pt x="8568" y="1122"/>
                  </a:lnTo>
                  <a:lnTo>
                    <a:pt x="8562" y="1116"/>
                  </a:lnTo>
                  <a:lnTo>
                    <a:pt x="8550" y="1116"/>
                  </a:lnTo>
                  <a:lnTo>
                    <a:pt x="8538" y="1110"/>
                  </a:lnTo>
                  <a:lnTo>
                    <a:pt x="8532" y="1110"/>
                  </a:lnTo>
                  <a:lnTo>
                    <a:pt x="8520" y="1104"/>
                  </a:lnTo>
                  <a:lnTo>
                    <a:pt x="8508" y="1092"/>
                  </a:lnTo>
                  <a:lnTo>
                    <a:pt x="8502" y="1092"/>
                  </a:lnTo>
                  <a:lnTo>
                    <a:pt x="8466" y="1098"/>
                  </a:lnTo>
                  <a:lnTo>
                    <a:pt x="8442" y="1092"/>
                  </a:lnTo>
                  <a:lnTo>
                    <a:pt x="8430" y="1086"/>
                  </a:lnTo>
                  <a:lnTo>
                    <a:pt x="8412" y="1068"/>
                  </a:lnTo>
                  <a:lnTo>
                    <a:pt x="8406" y="1068"/>
                  </a:lnTo>
                  <a:lnTo>
                    <a:pt x="8412" y="1062"/>
                  </a:lnTo>
                  <a:lnTo>
                    <a:pt x="8436" y="1062"/>
                  </a:lnTo>
                  <a:lnTo>
                    <a:pt x="8460" y="1074"/>
                  </a:lnTo>
                  <a:lnTo>
                    <a:pt x="8478" y="1074"/>
                  </a:lnTo>
                  <a:lnTo>
                    <a:pt x="8496" y="1080"/>
                  </a:lnTo>
                  <a:lnTo>
                    <a:pt x="8514" y="1080"/>
                  </a:lnTo>
                  <a:lnTo>
                    <a:pt x="8526" y="1086"/>
                  </a:lnTo>
                  <a:lnTo>
                    <a:pt x="8544" y="1086"/>
                  </a:lnTo>
                  <a:lnTo>
                    <a:pt x="8550" y="1080"/>
                  </a:lnTo>
                  <a:lnTo>
                    <a:pt x="8562" y="1080"/>
                  </a:lnTo>
                  <a:lnTo>
                    <a:pt x="8580" y="1074"/>
                  </a:lnTo>
                  <a:lnTo>
                    <a:pt x="8604" y="1062"/>
                  </a:lnTo>
                  <a:lnTo>
                    <a:pt x="8616" y="1050"/>
                  </a:lnTo>
                  <a:lnTo>
                    <a:pt x="8604" y="1038"/>
                  </a:lnTo>
                  <a:lnTo>
                    <a:pt x="8592" y="1032"/>
                  </a:lnTo>
                  <a:lnTo>
                    <a:pt x="8586" y="1026"/>
                  </a:lnTo>
                  <a:lnTo>
                    <a:pt x="8574" y="1020"/>
                  </a:lnTo>
                  <a:lnTo>
                    <a:pt x="8568" y="1014"/>
                  </a:lnTo>
                  <a:lnTo>
                    <a:pt x="8562" y="1014"/>
                  </a:lnTo>
                  <a:lnTo>
                    <a:pt x="8556" y="1008"/>
                  </a:lnTo>
                  <a:lnTo>
                    <a:pt x="8520" y="990"/>
                  </a:lnTo>
                  <a:lnTo>
                    <a:pt x="8508" y="978"/>
                  </a:lnTo>
                  <a:lnTo>
                    <a:pt x="8514" y="972"/>
                  </a:lnTo>
                  <a:lnTo>
                    <a:pt x="8538" y="972"/>
                  </a:lnTo>
                  <a:lnTo>
                    <a:pt x="8556" y="978"/>
                  </a:lnTo>
                  <a:lnTo>
                    <a:pt x="8562" y="984"/>
                  </a:lnTo>
                  <a:lnTo>
                    <a:pt x="8574" y="990"/>
                  </a:lnTo>
                  <a:lnTo>
                    <a:pt x="8580" y="990"/>
                  </a:lnTo>
                  <a:lnTo>
                    <a:pt x="8586" y="996"/>
                  </a:lnTo>
                  <a:lnTo>
                    <a:pt x="8610" y="1008"/>
                  </a:lnTo>
                  <a:lnTo>
                    <a:pt x="8628" y="1020"/>
                  </a:lnTo>
                  <a:lnTo>
                    <a:pt x="8652" y="1032"/>
                  </a:lnTo>
                  <a:lnTo>
                    <a:pt x="8664" y="1032"/>
                  </a:lnTo>
                  <a:lnTo>
                    <a:pt x="8676" y="1026"/>
                  </a:lnTo>
                  <a:lnTo>
                    <a:pt x="8682" y="1026"/>
                  </a:lnTo>
                  <a:lnTo>
                    <a:pt x="8688" y="1020"/>
                  </a:lnTo>
                  <a:lnTo>
                    <a:pt x="8730" y="1020"/>
                  </a:lnTo>
                  <a:lnTo>
                    <a:pt x="8754" y="1026"/>
                  </a:lnTo>
                  <a:lnTo>
                    <a:pt x="8808" y="1044"/>
                  </a:lnTo>
                  <a:lnTo>
                    <a:pt x="8850" y="1062"/>
                  </a:lnTo>
                  <a:lnTo>
                    <a:pt x="8880" y="1068"/>
                  </a:lnTo>
                  <a:lnTo>
                    <a:pt x="8886" y="1074"/>
                  </a:lnTo>
                  <a:lnTo>
                    <a:pt x="8898" y="1074"/>
                  </a:lnTo>
                  <a:lnTo>
                    <a:pt x="8934" y="1086"/>
                  </a:lnTo>
                  <a:lnTo>
                    <a:pt x="8946" y="1086"/>
                  </a:lnTo>
                  <a:lnTo>
                    <a:pt x="8952" y="1092"/>
                  </a:lnTo>
                  <a:lnTo>
                    <a:pt x="8958" y="1092"/>
                  </a:lnTo>
                  <a:lnTo>
                    <a:pt x="8970" y="1098"/>
                  </a:lnTo>
                  <a:lnTo>
                    <a:pt x="8976" y="1104"/>
                  </a:lnTo>
                  <a:lnTo>
                    <a:pt x="8988" y="1110"/>
                  </a:lnTo>
                  <a:lnTo>
                    <a:pt x="9000" y="1110"/>
                  </a:lnTo>
                  <a:lnTo>
                    <a:pt x="9018" y="1116"/>
                  </a:lnTo>
                  <a:lnTo>
                    <a:pt x="9024" y="1122"/>
                  </a:lnTo>
                  <a:lnTo>
                    <a:pt x="9042" y="1122"/>
                  </a:lnTo>
                  <a:lnTo>
                    <a:pt x="9042" y="1116"/>
                  </a:lnTo>
                  <a:lnTo>
                    <a:pt x="9036" y="1098"/>
                  </a:lnTo>
                  <a:lnTo>
                    <a:pt x="9012" y="1074"/>
                  </a:lnTo>
                  <a:lnTo>
                    <a:pt x="9006" y="1074"/>
                  </a:lnTo>
                  <a:lnTo>
                    <a:pt x="9024" y="1056"/>
                  </a:lnTo>
                  <a:lnTo>
                    <a:pt x="8976" y="1038"/>
                  </a:lnTo>
                  <a:lnTo>
                    <a:pt x="8988" y="1032"/>
                  </a:lnTo>
                  <a:lnTo>
                    <a:pt x="8940" y="1008"/>
                  </a:lnTo>
                  <a:lnTo>
                    <a:pt x="8994" y="1020"/>
                  </a:lnTo>
                  <a:lnTo>
                    <a:pt x="8988" y="996"/>
                  </a:lnTo>
                  <a:lnTo>
                    <a:pt x="9000" y="996"/>
                  </a:lnTo>
                  <a:lnTo>
                    <a:pt x="9012" y="1002"/>
                  </a:lnTo>
                  <a:lnTo>
                    <a:pt x="9048" y="1002"/>
                  </a:lnTo>
                  <a:lnTo>
                    <a:pt x="9048" y="99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52" name="Romania" descr="© INSCALE GmbH, 05.05.2010&#10;http://www.presentationload.com/">
              <a:extLst>
                <a:ext uri="{FF2B5EF4-FFF2-40B4-BE49-F238E27FC236}">
                  <a16:creationId xmlns:a16="http://schemas.microsoft.com/office/drawing/2014/main" id="{C8068D73-3645-82DB-4978-04847A509DBE}"/>
                </a:ext>
              </a:extLst>
            </p:cNvPr>
            <p:cNvSpPr>
              <a:spLocks/>
            </p:cNvSpPr>
            <p:nvPr/>
          </p:nvSpPr>
          <p:spPr bwMode="gray">
            <a:xfrm>
              <a:off x="4749775" y="1747960"/>
              <a:ext cx="232733" cy="139343"/>
            </a:xfrm>
            <a:custGeom>
              <a:avLst/>
              <a:gdLst>
                <a:gd name="T0" fmla="*/ 2147483647 w 612"/>
                <a:gd name="T1" fmla="*/ 2147483647 h 366"/>
                <a:gd name="T2" fmla="*/ 2147483647 w 612"/>
                <a:gd name="T3" fmla="*/ 2147483647 h 366"/>
                <a:gd name="T4" fmla="*/ 2147483647 w 612"/>
                <a:gd name="T5" fmla="*/ 2147483647 h 366"/>
                <a:gd name="T6" fmla="*/ 2147483647 w 612"/>
                <a:gd name="T7" fmla="*/ 2147483647 h 366"/>
                <a:gd name="T8" fmla="*/ 2147483647 w 612"/>
                <a:gd name="T9" fmla="*/ 2147483647 h 366"/>
                <a:gd name="T10" fmla="*/ 2147483647 w 612"/>
                <a:gd name="T11" fmla="*/ 2147483647 h 366"/>
                <a:gd name="T12" fmla="*/ 2147483647 w 612"/>
                <a:gd name="T13" fmla="*/ 2147483647 h 366"/>
                <a:gd name="T14" fmla="*/ 2147483647 w 612"/>
                <a:gd name="T15" fmla="*/ 2147483647 h 366"/>
                <a:gd name="T16" fmla="*/ 2147483647 w 612"/>
                <a:gd name="T17" fmla="*/ 2147483647 h 366"/>
                <a:gd name="T18" fmla="*/ 2147483647 w 612"/>
                <a:gd name="T19" fmla="*/ 2147483647 h 366"/>
                <a:gd name="T20" fmla="*/ 2147483647 w 612"/>
                <a:gd name="T21" fmla="*/ 2147483647 h 366"/>
                <a:gd name="T22" fmla="*/ 2147483647 w 612"/>
                <a:gd name="T23" fmla="*/ 2147483647 h 366"/>
                <a:gd name="T24" fmla="*/ 2147483647 w 612"/>
                <a:gd name="T25" fmla="*/ 2147483647 h 366"/>
                <a:gd name="T26" fmla="*/ 2147483647 w 612"/>
                <a:gd name="T27" fmla="*/ 0 h 366"/>
                <a:gd name="T28" fmla="*/ 2147483647 w 612"/>
                <a:gd name="T29" fmla="*/ 2147483647 h 366"/>
                <a:gd name="T30" fmla="*/ 2147483647 w 612"/>
                <a:gd name="T31" fmla="*/ 2147483647 h 366"/>
                <a:gd name="T32" fmla="*/ 2147483647 w 612"/>
                <a:gd name="T33" fmla="*/ 2147483647 h 366"/>
                <a:gd name="T34" fmla="*/ 2147483647 w 612"/>
                <a:gd name="T35" fmla="*/ 2147483647 h 366"/>
                <a:gd name="T36" fmla="*/ 2147483647 w 612"/>
                <a:gd name="T37" fmla="*/ 2147483647 h 366"/>
                <a:gd name="T38" fmla="*/ 2147483647 w 612"/>
                <a:gd name="T39" fmla="*/ 2147483647 h 366"/>
                <a:gd name="T40" fmla="*/ 2147483647 w 612"/>
                <a:gd name="T41" fmla="*/ 2147483647 h 366"/>
                <a:gd name="T42" fmla="*/ 2147483647 w 612"/>
                <a:gd name="T43" fmla="*/ 2147483647 h 366"/>
                <a:gd name="T44" fmla="*/ 2147483647 w 612"/>
                <a:gd name="T45" fmla="*/ 2147483647 h 366"/>
                <a:gd name="T46" fmla="*/ 2147483647 w 612"/>
                <a:gd name="T47" fmla="*/ 2147483647 h 366"/>
                <a:gd name="T48" fmla="*/ 0 w 612"/>
                <a:gd name="T49" fmla="*/ 2147483647 h 366"/>
                <a:gd name="T50" fmla="*/ 2147483647 w 612"/>
                <a:gd name="T51" fmla="*/ 2147483647 h 366"/>
                <a:gd name="T52" fmla="*/ 2147483647 w 612"/>
                <a:gd name="T53" fmla="*/ 2147483647 h 366"/>
                <a:gd name="T54" fmla="*/ 2147483647 w 612"/>
                <a:gd name="T55" fmla="*/ 2147483647 h 366"/>
                <a:gd name="T56" fmla="*/ 2147483647 w 612"/>
                <a:gd name="T57" fmla="*/ 2147483647 h 366"/>
                <a:gd name="T58" fmla="*/ 2147483647 w 612"/>
                <a:gd name="T59" fmla="*/ 2147483647 h 366"/>
                <a:gd name="T60" fmla="*/ 2147483647 w 612"/>
                <a:gd name="T61" fmla="*/ 2147483647 h 366"/>
                <a:gd name="T62" fmla="*/ 2147483647 w 612"/>
                <a:gd name="T63" fmla="*/ 2147483647 h 366"/>
                <a:gd name="T64" fmla="*/ 2147483647 w 612"/>
                <a:gd name="T65" fmla="*/ 2147483647 h 366"/>
                <a:gd name="T66" fmla="*/ 2147483647 w 612"/>
                <a:gd name="T67" fmla="*/ 2147483647 h 366"/>
                <a:gd name="T68" fmla="*/ 2147483647 w 612"/>
                <a:gd name="T69" fmla="*/ 2147483647 h 366"/>
                <a:gd name="T70" fmla="*/ 2147483647 w 612"/>
                <a:gd name="T71" fmla="*/ 2147483647 h 366"/>
                <a:gd name="T72" fmla="*/ 2147483647 w 612"/>
                <a:gd name="T73" fmla="*/ 2147483647 h 366"/>
                <a:gd name="T74" fmla="*/ 2147483647 w 612"/>
                <a:gd name="T75" fmla="*/ 2147483647 h 366"/>
                <a:gd name="T76" fmla="*/ 2147483647 w 612"/>
                <a:gd name="T77" fmla="*/ 2147483647 h 366"/>
                <a:gd name="T78" fmla="*/ 2147483647 w 612"/>
                <a:gd name="T79" fmla="*/ 2147483647 h 366"/>
                <a:gd name="T80" fmla="*/ 2147483647 w 612"/>
                <a:gd name="T81" fmla="*/ 2147483647 h 366"/>
                <a:gd name="T82" fmla="*/ 2147483647 w 612"/>
                <a:gd name="T83" fmla="*/ 2147483647 h 366"/>
                <a:gd name="T84" fmla="*/ 2147483647 w 612"/>
                <a:gd name="T85" fmla="*/ 2147483647 h 3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2"/>
                <a:gd name="T130" fmla="*/ 0 h 366"/>
                <a:gd name="T131" fmla="*/ 612 w 612"/>
                <a:gd name="T132" fmla="*/ 366 h 3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2" h="366">
                  <a:moveTo>
                    <a:pt x="516" y="354"/>
                  </a:moveTo>
                  <a:lnTo>
                    <a:pt x="522" y="360"/>
                  </a:lnTo>
                  <a:lnTo>
                    <a:pt x="540" y="360"/>
                  </a:lnTo>
                  <a:lnTo>
                    <a:pt x="540" y="318"/>
                  </a:lnTo>
                  <a:lnTo>
                    <a:pt x="546" y="312"/>
                  </a:lnTo>
                  <a:lnTo>
                    <a:pt x="558" y="294"/>
                  </a:lnTo>
                  <a:lnTo>
                    <a:pt x="564" y="282"/>
                  </a:lnTo>
                  <a:lnTo>
                    <a:pt x="570" y="276"/>
                  </a:lnTo>
                  <a:lnTo>
                    <a:pt x="606" y="276"/>
                  </a:lnTo>
                  <a:lnTo>
                    <a:pt x="612" y="270"/>
                  </a:lnTo>
                  <a:lnTo>
                    <a:pt x="612" y="258"/>
                  </a:lnTo>
                  <a:lnTo>
                    <a:pt x="600" y="222"/>
                  </a:lnTo>
                  <a:lnTo>
                    <a:pt x="600" y="216"/>
                  </a:lnTo>
                  <a:lnTo>
                    <a:pt x="594" y="216"/>
                  </a:lnTo>
                  <a:lnTo>
                    <a:pt x="588" y="222"/>
                  </a:lnTo>
                  <a:lnTo>
                    <a:pt x="570" y="222"/>
                  </a:lnTo>
                  <a:lnTo>
                    <a:pt x="564" y="228"/>
                  </a:lnTo>
                  <a:lnTo>
                    <a:pt x="558" y="228"/>
                  </a:lnTo>
                  <a:lnTo>
                    <a:pt x="552" y="234"/>
                  </a:lnTo>
                  <a:lnTo>
                    <a:pt x="522" y="234"/>
                  </a:lnTo>
                  <a:lnTo>
                    <a:pt x="510" y="222"/>
                  </a:lnTo>
                  <a:lnTo>
                    <a:pt x="510" y="198"/>
                  </a:lnTo>
                  <a:lnTo>
                    <a:pt x="504" y="192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44"/>
                  </a:lnTo>
                  <a:lnTo>
                    <a:pt x="504" y="144"/>
                  </a:lnTo>
                  <a:lnTo>
                    <a:pt x="504" y="102"/>
                  </a:lnTo>
                  <a:lnTo>
                    <a:pt x="498" y="96"/>
                  </a:lnTo>
                  <a:lnTo>
                    <a:pt x="480" y="96"/>
                  </a:lnTo>
                  <a:lnTo>
                    <a:pt x="474" y="78"/>
                  </a:lnTo>
                  <a:lnTo>
                    <a:pt x="462" y="78"/>
                  </a:lnTo>
                  <a:lnTo>
                    <a:pt x="456" y="54"/>
                  </a:lnTo>
                  <a:lnTo>
                    <a:pt x="432" y="42"/>
                  </a:lnTo>
                  <a:lnTo>
                    <a:pt x="432" y="30"/>
                  </a:lnTo>
                  <a:lnTo>
                    <a:pt x="426" y="24"/>
                  </a:lnTo>
                  <a:lnTo>
                    <a:pt x="420" y="12"/>
                  </a:lnTo>
                  <a:lnTo>
                    <a:pt x="414" y="6"/>
                  </a:lnTo>
                  <a:lnTo>
                    <a:pt x="396" y="0"/>
                  </a:lnTo>
                  <a:lnTo>
                    <a:pt x="384" y="0"/>
                  </a:lnTo>
                  <a:lnTo>
                    <a:pt x="378" y="6"/>
                  </a:lnTo>
                  <a:lnTo>
                    <a:pt x="378" y="12"/>
                  </a:lnTo>
                  <a:lnTo>
                    <a:pt x="366" y="24"/>
                  </a:lnTo>
                  <a:lnTo>
                    <a:pt x="348" y="24"/>
                  </a:lnTo>
                  <a:lnTo>
                    <a:pt x="342" y="18"/>
                  </a:lnTo>
                  <a:lnTo>
                    <a:pt x="336" y="30"/>
                  </a:lnTo>
                  <a:lnTo>
                    <a:pt x="312" y="24"/>
                  </a:lnTo>
                  <a:lnTo>
                    <a:pt x="312" y="30"/>
                  </a:lnTo>
                  <a:lnTo>
                    <a:pt x="300" y="42"/>
                  </a:lnTo>
                  <a:lnTo>
                    <a:pt x="288" y="42"/>
                  </a:lnTo>
                  <a:lnTo>
                    <a:pt x="264" y="18"/>
                  </a:lnTo>
                  <a:lnTo>
                    <a:pt x="258" y="18"/>
                  </a:lnTo>
                  <a:lnTo>
                    <a:pt x="246" y="24"/>
                  </a:lnTo>
                  <a:lnTo>
                    <a:pt x="240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18"/>
                  </a:lnTo>
                  <a:lnTo>
                    <a:pt x="168" y="18"/>
                  </a:lnTo>
                  <a:lnTo>
                    <a:pt x="150" y="36"/>
                  </a:lnTo>
                  <a:lnTo>
                    <a:pt x="120" y="36"/>
                  </a:lnTo>
                  <a:lnTo>
                    <a:pt x="108" y="48"/>
                  </a:lnTo>
                  <a:lnTo>
                    <a:pt x="108" y="90"/>
                  </a:lnTo>
                  <a:lnTo>
                    <a:pt x="90" y="108"/>
                  </a:lnTo>
                  <a:lnTo>
                    <a:pt x="78" y="114"/>
                  </a:lnTo>
                  <a:lnTo>
                    <a:pt x="72" y="120"/>
                  </a:lnTo>
                  <a:lnTo>
                    <a:pt x="72" y="138"/>
                  </a:lnTo>
                  <a:lnTo>
                    <a:pt x="66" y="144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30" y="150"/>
                  </a:lnTo>
                  <a:lnTo>
                    <a:pt x="30" y="168"/>
                  </a:lnTo>
                  <a:lnTo>
                    <a:pt x="0" y="174"/>
                  </a:lnTo>
                  <a:lnTo>
                    <a:pt x="6" y="174"/>
                  </a:lnTo>
                  <a:lnTo>
                    <a:pt x="30" y="192"/>
                  </a:lnTo>
                  <a:lnTo>
                    <a:pt x="36" y="192"/>
                  </a:lnTo>
                  <a:lnTo>
                    <a:pt x="48" y="228"/>
                  </a:lnTo>
                  <a:lnTo>
                    <a:pt x="54" y="234"/>
                  </a:lnTo>
                  <a:lnTo>
                    <a:pt x="60" y="234"/>
                  </a:lnTo>
                  <a:lnTo>
                    <a:pt x="66" y="228"/>
                  </a:lnTo>
                  <a:lnTo>
                    <a:pt x="72" y="228"/>
                  </a:lnTo>
                  <a:lnTo>
                    <a:pt x="84" y="234"/>
                  </a:lnTo>
                  <a:lnTo>
                    <a:pt x="84" y="252"/>
                  </a:lnTo>
                  <a:lnTo>
                    <a:pt x="78" y="258"/>
                  </a:lnTo>
                  <a:lnTo>
                    <a:pt x="90" y="276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44" y="282"/>
                  </a:lnTo>
                  <a:lnTo>
                    <a:pt x="168" y="288"/>
                  </a:lnTo>
                  <a:lnTo>
                    <a:pt x="162" y="294"/>
                  </a:lnTo>
                  <a:lnTo>
                    <a:pt x="156" y="306"/>
                  </a:lnTo>
                  <a:lnTo>
                    <a:pt x="162" y="312"/>
                  </a:lnTo>
                  <a:lnTo>
                    <a:pt x="162" y="324"/>
                  </a:lnTo>
                  <a:lnTo>
                    <a:pt x="186" y="324"/>
                  </a:lnTo>
                  <a:lnTo>
                    <a:pt x="192" y="330"/>
                  </a:lnTo>
                  <a:lnTo>
                    <a:pt x="186" y="336"/>
                  </a:lnTo>
                  <a:lnTo>
                    <a:pt x="186" y="342"/>
                  </a:lnTo>
                  <a:lnTo>
                    <a:pt x="180" y="348"/>
                  </a:lnTo>
                  <a:lnTo>
                    <a:pt x="186" y="354"/>
                  </a:lnTo>
                  <a:lnTo>
                    <a:pt x="204" y="354"/>
                  </a:lnTo>
                  <a:lnTo>
                    <a:pt x="216" y="342"/>
                  </a:lnTo>
                  <a:lnTo>
                    <a:pt x="240" y="354"/>
                  </a:lnTo>
                  <a:lnTo>
                    <a:pt x="252" y="354"/>
                  </a:lnTo>
                  <a:lnTo>
                    <a:pt x="258" y="360"/>
                  </a:lnTo>
                  <a:lnTo>
                    <a:pt x="282" y="360"/>
                  </a:lnTo>
                  <a:lnTo>
                    <a:pt x="288" y="354"/>
                  </a:lnTo>
                  <a:lnTo>
                    <a:pt x="288" y="348"/>
                  </a:lnTo>
                  <a:lnTo>
                    <a:pt x="306" y="354"/>
                  </a:lnTo>
                  <a:lnTo>
                    <a:pt x="330" y="354"/>
                  </a:lnTo>
                  <a:lnTo>
                    <a:pt x="336" y="360"/>
                  </a:lnTo>
                  <a:lnTo>
                    <a:pt x="348" y="366"/>
                  </a:lnTo>
                  <a:lnTo>
                    <a:pt x="366" y="366"/>
                  </a:lnTo>
                  <a:lnTo>
                    <a:pt x="372" y="360"/>
                  </a:lnTo>
                  <a:lnTo>
                    <a:pt x="372" y="348"/>
                  </a:lnTo>
                  <a:lnTo>
                    <a:pt x="378" y="342"/>
                  </a:lnTo>
                  <a:lnTo>
                    <a:pt x="384" y="342"/>
                  </a:lnTo>
                  <a:lnTo>
                    <a:pt x="396" y="336"/>
                  </a:lnTo>
                  <a:lnTo>
                    <a:pt x="402" y="336"/>
                  </a:lnTo>
                  <a:lnTo>
                    <a:pt x="402" y="330"/>
                  </a:lnTo>
                  <a:lnTo>
                    <a:pt x="432" y="336"/>
                  </a:lnTo>
                  <a:lnTo>
                    <a:pt x="432" y="324"/>
                  </a:lnTo>
                  <a:lnTo>
                    <a:pt x="438" y="324"/>
                  </a:lnTo>
                  <a:lnTo>
                    <a:pt x="450" y="330"/>
                  </a:lnTo>
                  <a:lnTo>
                    <a:pt x="462" y="330"/>
                  </a:lnTo>
                  <a:lnTo>
                    <a:pt x="474" y="336"/>
                  </a:lnTo>
                  <a:lnTo>
                    <a:pt x="498" y="336"/>
                  </a:lnTo>
                  <a:lnTo>
                    <a:pt x="516" y="354"/>
                  </a:lnTo>
                  <a:close/>
                </a:path>
              </a:pathLst>
            </a:custGeom>
            <a:solidFill>
              <a:schemeClr val="accent6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53" name="Qatar" descr="© INSCALE GmbH, 05.05.2010&#10;http://www.presentationload.com/">
              <a:extLst>
                <a:ext uri="{FF2B5EF4-FFF2-40B4-BE49-F238E27FC236}">
                  <a16:creationId xmlns:a16="http://schemas.microsoft.com/office/drawing/2014/main" id="{CDBFC753-1A55-608A-8605-148DFB2B1284}"/>
                </a:ext>
              </a:extLst>
            </p:cNvPr>
            <p:cNvSpPr>
              <a:spLocks/>
            </p:cNvSpPr>
            <p:nvPr/>
          </p:nvSpPr>
          <p:spPr bwMode="gray">
            <a:xfrm>
              <a:off x="5579903" y="2416512"/>
              <a:ext cx="25201" cy="54848"/>
            </a:xfrm>
            <a:custGeom>
              <a:avLst/>
              <a:gdLst>
                <a:gd name="T0" fmla="*/ 2147483647 w 66"/>
                <a:gd name="T1" fmla="*/ 2147483647 h 144"/>
                <a:gd name="T2" fmla="*/ 2147483647 w 66"/>
                <a:gd name="T3" fmla="*/ 2147483647 h 144"/>
                <a:gd name="T4" fmla="*/ 2147483647 w 66"/>
                <a:gd name="T5" fmla="*/ 2147483647 h 144"/>
                <a:gd name="T6" fmla="*/ 2147483647 w 66"/>
                <a:gd name="T7" fmla="*/ 2147483647 h 144"/>
                <a:gd name="T8" fmla="*/ 2147483647 w 66"/>
                <a:gd name="T9" fmla="*/ 2147483647 h 144"/>
                <a:gd name="T10" fmla="*/ 2147483647 w 66"/>
                <a:gd name="T11" fmla="*/ 2147483647 h 144"/>
                <a:gd name="T12" fmla="*/ 2147483647 w 66"/>
                <a:gd name="T13" fmla="*/ 2147483647 h 144"/>
                <a:gd name="T14" fmla="*/ 2147483647 w 66"/>
                <a:gd name="T15" fmla="*/ 2147483647 h 144"/>
                <a:gd name="T16" fmla="*/ 2147483647 w 66"/>
                <a:gd name="T17" fmla="*/ 2147483647 h 144"/>
                <a:gd name="T18" fmla="*/ 2147483647 w 66"/>
                <a:gd name="T19" fmla="*/ 0 h 144"/>
                <a:gd name="T20" fmla="*/ 2147483647 w 66"/>
                <a:gd name="T21" fmla="*/ 0 h 144"/>
                <a:gd name="T22" fmla="*/ 2147483647 w 66"/>
                <a:gd name="T23" fmla="*/ 2147483647 h 144"/>
                <a:gd name="T24" fmla="*/ 2147483647 w 66"/>
                <a:gd name="T25" fmla="*/ 2147483647 h 144"/>
                <a:gd name="T26" fmla="*/ 2147483647 w 66"/>
                <a:gd name="T27" fmla="*/ 2147483647 h 144"/>
                <a:gd name="T28" fmla="*/ 2147483647 w 66"/>
                <a:gd name="T29" fmla="*/ 2147483647 h 144"/>
                <a:gd name="T30" fmla="*/ 0 w 66"/>
                <a:gd name="T31" fmla="*/ 2147483647 h 144"/>
                <a:gd name="T32" fmla="*/ 2147483647 w 66"/>
                <a:gd name="T33" fmla="*/ 2147483647 h 144"/>
                <a:gd name="T34" fmla="*/ 2147483647 w 66"/>
                <a:gd name="T35" fmla="*/ 2147483647 h 1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4"/>
                <a:gd name="T56" fmla="*/ 66 w 66"/>
                <a:gd name="T57" fmla="*/ 144 h 1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4">
                  <a:moveTo>
                    <a:pt x="24" y="132"/>
                  </a:moveTo>
                  <a:lnTo>
                    <a:pt x="36" y="144"/>
                  </a:lnTo>
                  <a:lnTo>
                    <a:pt x="48" y="132"/>
                  </a:lnTo>
                  <a:lnTo>
                    <a:pt x="54" y="114"/>
                  </a:lnTo>
                  <a:lnTo>
                    <a:pt x="60" y="102"/>
                  </a:lnTo>
                  <a:lnTo>
                    <a:pt x="66" y="84"/>
                  </a:lnTo>
                  <a:lnTo>
                    <a:pt x="66" y="30"/>
                  </a:lnTo>
                  <a:lnTo>
                    <a:pt x="54" y="18"/>
                  </a:lnTo>
                  <a:lnTo>
                    <a:pt x="48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8"/>
                  </a:lnTo>
                  <a:lnTo>
                    <a:pt x="12" y="36"/>
                  </a:lnTo>
                  <a:lnTo>
                    <a:pt x="12" y="108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24" y="13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54" name="Puerto Rico" descr="© INSCALE GmbH, 05.05.2010&#10;http://www.presentationload.com/">
              <a:extLst>
                <a:ext uri="{FF2B5EF4-FFF2-40B4-BE49-F238E27FC236}">
                  <a16:creationId xmlns:a16="http://schemas.microsoft.com/office/drawing/2014/main" id="{4C5366ED-7F17-CC8B-8207-2392DF30CC5F}"/>
                </a:ext>
              </a:extLst>
            </p:cNvPr>
            <p:cNvSpPr>
              <a:spLocks/>
            </p:cNvSpPr>
            <p:nvPr/>
          </p:nvSpPr>
          <p:spPr bwMode="gray">
            <a:xfrm>
              <a:off x="2453580" y="2656657"/>
              <a:ext cx="51884" cy="22236"/>
            </a:xfrm>
            <a:custGeom>
              <a:avLst/>
              <a:gdLst>
                <a:gd name="T0" fmla="*/ 2147483647 w 138"/>
                <a:gd name="T1" fmla="*/ 2147483647 h 60"/>
                <a:gd name="T2" fmla="*/ 2147483647 w 138"/>
                <a:gd name="T3" fmla="*/ 2147483647 h 60"/>
                <a:gd name="T4" fmla="*/ 2147483647 w 138"/>
                <a:gd name="T5" fmla="*/ 0 h 60"/>
                <a:gd name="T6" fmla="*/ 2147483647 w 138"/>
                <a:gd name="T7" fmla="*/ 0 h 60"/>
                <a:gd name="T8" fmla="*/ 2147483647 w 138"/>
                <a:gd name="T9" fmla="*/ 2147483647 h 60"/>
                <a:gd name="T10" fmla="*/ 0 w 138"/>
                <a:gd name="T11" fmla="*/ 2147483647 h 60"/>
                <a:gd name="T12" fmla="*/ 0 w 138"/>
                <a:gd name="T13" fmla="*/ 2147483647 h 60"/>
                <a:gd name="T14" fmla="*/ 2147483647 w 138"/>
                <a:gd name="T15" fmla="*/ 2147483647 h 60"/>
                <a:gd name="T16" fmla="*/ 2147483647 w 138"/>
                <a:gd name="T17" fmla="*/ 2147483647 h 60"/>
                <a:gd name="T18" fmla="*/ 2147483647 w 138"/>
                <a:gd name="T19" fmla="*/ 2147483647 h 60"/>
                <a:gd name="T20" fmla="*/ 2147483647 w 138"/>
                <a:gd name="T21" fmla="*/ 2147483647 h 60"/>
                <a:gd name="T22" fmla="*/ 2147483647 w 138"/>
                <a:gd name="T23" fmla="*/ 2147483647 h 60"/>
                <a:gd name="T24" fmla="*/ 2147483647 w 138"/>
                <a:gd name="T25" fmla="*/ 2147483647 h 60"/>
                <a:gd name="T26" fmla="*/ 2147483647 w 138"/>
                <a:gd name="T27" fmla="*/ 2147483647 h 60"/>
                <a:gd name="T28" fmla="*/ 2147483647 w 138"/>
                <a:gd name="T29" fmla="*/ 2147483647 h 60"/>
                <a:gd name="T30" fmla="*/ 2147483647 w 138"/>
                <a:gd name="T31" fmla="*/ 2147483647 h 60"/>
                <a:gd name="T32" fmla="*/ 2147483647 w 138"/>
                <a:gd name="T33" fmla="*/ 2147483647 h 60"/>
                <a:gd name="T34" fmla="*/ 2147483647 w 138"/>
                <a:gd name="T35" fmla="*/ 2147483647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8"/>
                <a:gd name="T55" fmla="*/ 0 h 60"/>
                <a:gd name="T56" fmla="*/ 138 w 138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8" h="60">
                  <a:moveTo>
                    <a:pt x="84" y="12"/>
                  </a:moveTo>
                  <a:lnTo>
                    <a:pt x="72" y="12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36" y="60"/>
                  </a:lnTo>
                  <a:lnTo>
                    <a:pt x="48" y="48"/>
                  </a:lnTo>
                  <a:lnTo>
                    <a:pt x="102" y="48"/>
                  </a:lnTo>
                  <a:lnTo>
                    <a:pt x="120" y="36"/>
                  </a:lnTo>
                  <a:lnTo>
                    <a:pt x="132" y="30"/>
                  </a:lnTo>
                  <a:lnTo>
                    <a:pt x="138" y="18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14" y="6"/>
                  </a:lnTo>
                  <a:lnTo>
                    <a:pt x="102" y="12"/>
                  </a:lnTo>
                  <a:lnTo>
                    <a:pt x="84" y="1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55" name="Portugal" descr="© INSCALE GmbH, 05.05.2010&#10;http://www.presentationload.com/">
              <a:extLst>
                <a:ext uri="{FF2B5EF4-FFF2-40B4-BE49-F238E27FC236}">
                  <a16:creationId xmlns:a16="http://schemas.microsoft.com/office/drawing/2014/main" id="{3B2063E4-7B76-C08C-32BA-6F8EAD7ECA9F}"/>
                </a:ext>
              </a:extLst>
            </p:cNvPr>
            <p:cNvSpPr>
              <a:spLocks/>
            </p:cNvSpPr>
            <p:nvPr/>
          </p:nvSpPr>
          <p:spPr bwMode="gray">
            <a:xfrm>
              <a:off x="4017483" y="1933256"/>
              <a:ext cx="85978" cy="155651"/>
            </a:xfrm>
            <a:custGeom>
              <a:avLst/>
              <a:gdLst>
                <a:gd name="T0" fmla="*/ 2147483647 w 228"/>
                <a:gd name="T1" fmla="*/ 2147483647 h 414"/>
                <a:gd name="T2" fmla="*/ 2147483647 w 228"/>
                <a:gd name="T3" fmla="*/ 2147483647 h 414"/>
                <a:gd name="T4" fmla="*/ 2147483647 w 228"/>
                <a:gd name="T5" fmla="*/ 2147483647 h 414"/>
                <a:gd name="T6" fmla="*/ 2147483647 w 228"/>
                <a:gd name="T7" fmla="*/ 2147483647 h 414"/>
                <a:gd name="T8" fmla="*/ 2147483647 w 228"/>
                <a:gd name="T9" fmla="*/ 2147483647 h 414"/>
                <a:gd name="T10" fmla="*/ 2147483647 w 228"/>
                <a:gd name="T11" fmla="*/ 2147483647 h 414"/>
                <a:gd name="T12" fmla="*/ 2147483647 w 228"/>
                <a:gd name="T13" fmla="*/ 0 h 414"/>
                <a:gd name="T14" fmla="*/ 2147483647 w 228"/>
                <a:gd name="T15" fmla="*/ 2147483647 h 414"/>
                <a:gd name="T16" fmla="*/ 2147483647 w 228"/>
                <a:gd name="T17" fmla="*/ 2147483647 h 414"/>
                <a:gd name="T18" fmla="*/ 2147483647 w 228"/>
                <a:gd name="T19" fmla="*/ 2147483647 h 414"/>
                <a:gd name="T20" fmla="*/ 2147483647 w 228"/>
                <a:gd name="T21" fmla="*/ 2147483647 h 414"/>
                <a:gd name="T22" fmla="*/ 2147483647 w 228"/>
                <a:gd name="T23" fmla="*/ 2147483647 h 414"/>
                <a:gd name="T24" fmla="*/ 2147483647 w 228"/>
                <a:gd name="T25" fmla="*/ 2147483647 h 414"/>
                <a:gd name="T26" fmla="*/ 0 w 228"/>
                <a:gd name="T27" fmla="*/ 2147483647 h 414"/>
                <a:gd name="T28" fmla="*/ 2147483647 w 228"/>
                <a:gd name="T29" fmla="*/ 2147483647 h 414"/>
                <a:gd name="T30" fmla="*/ 2147483647 w 228"/>
                <a:gd name="T31" fmla="*/ 2147483647 h 414"/>
                <a:gd name="T32" fmla="*/ 2147483647 w 228"/>
                <a:gd name="T33" fmla="*/ 2147483647 h 414"/>
                <a:gd name="T34" fmla="*/ 2147483647 w 228"/>
                <a:gd name="T35" fmla="*/ 2147483647 h 414"/>
                <a:gd name="T36" fmla="*/ 2147483647 w 228"/>
                <a:gd name="T37" fmla="*/ 2147483647 h 414"/>
                <a:gd name="T38" fmla="*/ 2147483647 w 228"/>
                <a:gd name="T39" fmla="*/ 2147483647 h 414"/>
                <a:gd name="T40" fmla="*/ 2147483647 w 228"/>
                <a:gd name="T41" fmla="*/ 2147483647 h 414"/>
                <a:gd name="T42" fmla="*/ 2147483647 w 228"/>
                <a:gd name="T43" fmla="*/ 2147483647 h 414"/>
                <a:gd name="T44" fmla="*/ 2147483647 w 228"/>
                <a:gd name="T45" fmla="*/ 2147483647 h 414"/>
                <a:gd name="T46" fmla="*/ 2147483647 w 228"/>
                <a:gd name="T47" fmla="*/ 2147483647 h 414"/>
                <a:gd name="T48" fmla="*/ 2147483647 w 228"/>
                <a:gd name="T49" fmla="*/ 2147483647 h 414"/>
                <a:gd name="T50" fmla="*/ 2147483647 w 228"/>
                <a:gd name="T51" fmla="*/ 2147483647 h 414"/>
                <a:gd name="T52" fmla="*/ 2147483647 w 228"/>
                <a:gd name="T53" fmla="*/ 2147483647 h 414"/>
                <a:gd name="T54" fmla="*/ 2147483647 w 228"/>
                <a:gd name="T55" fmla="*/ 2147483647 h 414"/>
                <a:gd name="T56" fmla="*/ 2147483647 w 228"/>
                <a:gd name="T57" fmla="*/ 2147483647 h 414"/>
                <a:gd name="T58" fmla="*/ 2147483647 w 228"/>
                <a:gd name="T59" fmla="*/ 2147483647 h 414"/>
                <a:gd name="T60" fmla="*/ 2147483647 w 228"/>
                <a:gd name="T61" fmla="*/ 2147483647 h 414"/>
                <a:gd name="T62" fmla="*/ 2147483647 w 228"/>
                <a:gd name="T63" fmla="*/ 2147483647 h 414"/>
                <a:gd name="T64" fmla="*/ 2147483647 w 228"/>
                <a:gd name="T65" fmla="*/ 2147483647 h 414"/>
                <a:gd name="T66" fmla="*/ 2147483647 w 228"/>
                <a:gd name="T67" fmla="*/ 2147483647 h 414"/>
                <a:gd name="T68" fmla="*/ 2147483647 w 228"/>
                <a:gd name="T69" fmla="*/ 2147483647 h 414"/>
                <a:gd name="T70" fmla="*/ 2147483647 w 228"/>
                <a:gd name="T71" fmla="*/ 2147483647 h 414"/>
                <a:gd name="T72" fmla="*/ 2147483647 w 228"/>
                <a:gd name="T73" fmla="*/ 2147483647 h 414"/>
                <a:gd name="T74" fmla="*/ 2147483647 w 228"/>
                <a:gd name="T75" fmla="*/ 2147483647 h 414"/>
                <a:gd name="T76" fmla="*/ 2147483647 w 228"/>
                <a:gd name="T77" fmla="*/ 2147483647 h 414"/>
                <a:gd name="T78" fmla="*/ 2147483647 w 228"/>
                <a:gd name="T79" fmla="*/ 2147483647 h 414"/>
                <a:gd name="T80" fmla="*/ 2147483647 w 228"/>
                <a:gd name="T81" fmla="*/ 2147483647 h 414"/>
                <a:gd name="T82" fmla="*/ 2147483647 w 228"/>
                <a:gd name="T83" fmla="*/ 2147483647 h 4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8"/>
                <a:gd name="T127" fmla="*/ 0 h 414"/>
                <a:gd name="T128" fmla="*/ 228 w 228"/>
                <a:gd name="T129" fmla="*/ 414 h 4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8" h="414">
                  <a:moveTo>
                    <a:pt x="210" y="30"/>
                  </a:moveTo>
                  <a:lnTo>
                    <a:pt x="210" y="12"/>
                  </a:lnTo>
                  <a:lnTo>
                    <a:pt x="156" y="12"/>
                  </a:lnTo>
                  <a:lnTo>
                    <a:pt x="156" y="18"/>
                  </a:lnTo>
                  <a:lnTo>
                    <a:pt x="150" y="24"/>
                  </a:lnTo>
                  <a:lnTo>
                    <a:pt x="138" y="24"/>
                  </a:lnTo>
                  <a:lnTo>
                    <a:pt x="132" y="18"/>
                  </a:lnTo>
                  <a:lnTo>
                    <a:pt x="114" y="18"/>
                  </a:lnTo>
                  <a:lnTo>
                    <a:pt x="108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90" y="0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60" y="36"/>
                  </a:lnTo>
                  <a:lnTo>
                    <a:pt x="66" y="60"/>
                  </a:lnTo>
                  <a:lnTo>
                    <a:pt x="66" y="78"/>
                  </a:lnTo>
                  <a:lnTo>
                    <a:pt x="60" y="108"/>
                  </a:lnTo>
                  <a:lnTo>
                    <a:pt x="48" y="138"/>
                  </a:lnTo>
                  <a:lnTo>
                    <a:pt x="30" y="174"/>
                  </a:lnTo>
                  <a:lnTo>
                    <a:pt x="12" y="222"/>
                  </a:lnTo>
                  <a:lnTo>
                    <a:pt x="6" y="234"/>
                  </a:lnTo>
                  <a:lnTo>
                    <a:pt x="6" y="240"/>
                  </a:lnTo>
                  <a:lnTo>
                    <a:pt x="0" y="252"/>
                  </a:lnTo>
                  <a:lnTo>
                    <a:pt x="0" y="264"/>
                  </a:lnTo>
                  <a:lnTo>
                    <a:pt x="18" y="282"/>
                  </a:lnTo>
                  <a:lnTo>
                    <a:pt x="30" y="288"/>
                  </a:lnTo>
                  <a:lnTo>
                    <a:pt x="42" y="342"/>
                  </a:lnTo>
                  <a:lnTo>
                    <a:pt x="42" y="348"/>
                  </a:lnTo>
                  <a:lnTo>
                    <a:pt x="36" y="354"/>
                  </a:lnTo>
                  <a:lnTo>
                    <a:pt x="36" y="366"/>
                  </a:lnTo>
                  <a:lnTo>
                    <a:pt x="30" y="384"/>
                  </a:lnTo>
                  <a:lnTo>
                    <a:pt x="24" y="396"/>
                  </a:lnTo>
                  <a:lnTo>
                    <a:pt x="24" y="408"/>
                  </a:lnTo>
                  <a:lnTo>
                    <a:pt x="48" y="408"/>
                  </a:lnTo>
                  <a:lnTo>
                    <a:pt x="60" y="402"/>
                  </a:lnTo>
                  <a:lnTo>
                    <a:pt x="72" y="402"/>
                  </a:lnTo>
                  <a:lnTo>
                    <a:pt x="84" y="414"/>
                  </a:lnTo>
                  <a:lnTo>
                    <a:pt x="96" y="414"/>
                  </a:lnTo>
                  <a:lnTo>
                    <a:pt x="108" y="408"/>
                  </a:lnTo>
                  <a:lnTo>
                    <a:pt x="114" y="402"/>
                  </a:lnTo>
                  <a:lnTo>
                    <a:pt x="120" y="402"/>
                  </a:lnTo>
                  <a:lnTo>
                    <a:pt x="126" y="396"/>
                  </a:lnTo>
                  <a:lnTo>
                    <a:pt x="126" y="348"/>
                  </a:lnTo>
                  <a:lnTo>
                    <a:pt x="132" y="342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62" y="318"/>
                  </a:lnTo>
                  <a:lnTo>
                    <a:pt x="162" y="312"/>
                  </a:lnTo>
                  <a:lnTo>
                    <a:pt x="150" y="312"/>
                  </a:lnTo>
                  <a:lnTo>
                    <a:pt x="144" y="306"/>
                  </a:lnTo>
                  <a:lnTo>
                    <a:pt x="138" y="294"/>
                  </a:lnTo>
                  <a:lnTo>
                    <a:pt x="138" y="288"/>
                  </a:lnTo>
                  <a:lnTo>
                    <a:pt x="132" y="282"/>
                  </a:lnTo>
                  <a:lnTo>
                    <a:pt x="132" y="276"/>
                  </a:lnTo>
                  <a:lnTo>
                    <a:pt x="144" y="264"/>
                  </a:lnTo>
                  <a:lnTo>
                    <a:pt x="156" y="258"/>
                  </a:lnTo>
                  <a:lnTo>
                    <a:pt x="168" y="246"/>
                  </a:lnTo>
                  <a:lnTo>
                    <a:pt x="168" y="240"/>
                  </a:lnTo>
                  <a:lnTo>
                    <a:pt x="156" y="234"/>
                  </a:lnTo>
                  <a:lnTo>
                    <a:pt x="150" y="228"/>
                  </a:lnTo>
                  <a:lnTo>
                    <a:pt x="150" y="216"/>
                  </a:lnTo>
                  <a:lnTo>
                    <a:pt x="126" y="192"/>
                  </a:lnTo>
                  <a:lnTo>
                    <a:pt x="162" y="192"/>
                  </a:lnTo>
                  <a:lnTo>
                    <a:pt x="174" y="180"/>
                  </a:lnTo>
                  <a:lnTo>
                    <a:pt x="174" y="168"/>
                  </a:lnTo>
                  <a:lnTo>
                    <a:pt x="168" y="162"/>
                  </a:lnTo>
                  <a:lnTo>
                    <a:pt x="168" y="150"/>
                  </a:lnTo>
                  <a:lnTo>
                    <a:pt x="174" y="144"/>
                  </a:lnTo>
                  <a:lnTo>
                    <a:pt x="180" y="144"/>
                  </a:lnTo>
                  <a:lnTo>
                    <a:pt x="180" y="126"/>
                  </a:lnTo>
                  <a:lnTo>
                    <a:pt x="186" y="108"/>
                  </a:lnTo>
                  <a:lnTo>
                    <a:pt x="186" y="96"/>
                  </a:lnTo>
                  <a:lnTo>
                    <a:pt x="180" y="90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80" y="78"/>
                  </a:lnTo>
                  <a:lnTo>
                    <a:pt x="204" y="66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10" y="3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56" name="Poland" descr="© INSCALE GmbH, 05.05.2010&#10;http://www.presentationload.com/">
              <a:extLst>
                <a:ext uri="{FF2B5EF4-FFF2-40B4-BE49-F238E27FC236}">
                  <a16:creationId xmlns:a16="http://schemas.microsoft.com/office/drawing/2014/main" id="{AC530C3D-7746-C0E0-D9E3-A74718FE111D}"/>
                </a:ext>
              </a:extLst>
            </p:cNvPr>
            <p:cNvSpPr>
              <a:spLocks/>
            </p:cNvSpPr>
            <p:nvPr/>
          </p:nvSpPr>
          <p:spPr bwMode="gray">
            <a:xfrm>
              <a:off x="4600055" y="1555250"/>
              <a:ext cx="237180" cy="170474"/>
            </a:xfrm>
            <a:custGeom>
              <a:avLst/>
              <a:gdLst>
                <a:gd name="T0" fmla="*/ 2147483647 w 624"/>
                <a:gd name="T1" fmla="*/ 2147483647 h 450"/>
                <a:gd name="T2" fmla="*/ 2147483647 w 624"/>
                <a:gd name="T3" fmla="*/ 2147483647 h 450"/>
                <a:gd name="T4" fmla="*/ 2147483647 w 624"/>
                <a:gd name="T5" fmla="*/ 2147483647 h 450"/>
                <a:gd name="T6" fmla="*/ 2147483647 w 624"/>
                <a:gd name="T7" fmla="*/ 2147483647 h 450"/>
                <a:gd name="T8" fmla="*/ 2147483647 w 624"/>
                <a:gd name="T9" fmla="*/ 2147483647 h 450"/>
                <a:gd name="T10" fmla="*/ 2147483647 w 624"/>
                <a:gd name="T11" fmla="*/ 2147483647 h 450"/>
                <a:gd name="T12" fmla="*/ 2147483647 w 624"/>
                <a:gd name="T13" fmla="*/ 2147483647 h 450"/>
                <a:gd name="T14" fmla="*/ 2147483647 w 624"/>
                <a:gd name="T15" fmla="*/ 2147483647 h 450"/>
                <a:gd name="T16" fmla="*/ 2147483647 w 624"/>
                <a:gd name="T17" fmla="*/ 2147483647 h 450"/>
                <a:gd name="T18" fmla="*/ 2147483647 w 624"/>
                <a:gd name="T19" fmla="*/ 2147483647 h 450"/>
                <a:gd name="T20" fmla="*/ 2147483647 w 624"/>
                <a:gd name="T21" fmla="*/ 2147483647 h 450"/>
                <a:gd name="T22" fmla="*/ 2147483647 w 624"/>
                <a:gd name="T23" fmla="*/ 2147483647 h 450"/>
                <a:gd name="T24" fmla="*/ 2147483647 w 624"/>
                <a:gd name="T25" fmla="*/ 2147483647 h 450"/>
                <a:gd name="T26" fmla="*/ 2147483647 w 624"/>
                <a:gd name="T27" fmla="*/ 2147483647 h 450"/>
                <a:gd name="T28" fmla="*/ 2147483647 w 624"/>
                <a:gd name="T29" fmla="*/ 2147483647 h 450"/>
                <a:gd name="T30" fmla="*/ 2147483647 w 624"/>
                <a:gd name="T31" fmla="*/ 2147483647 h 450"/>
                <a:gd name="T32" fmla="*/ 2147483647 w 624"/>
                <a:gd name="T33" fmla="*/ 2147483647 h 450"/>
                <a:gd name="T34" fmla="*/ 2147483647 w 624"/>
                <a:gd name="T35" fmla="*/ 2147483647 h 450"/>
                <a:gd name="T36" fmla="*/ 2147483647 w 624"/>
                <a:gd name="T37" fmla="*/ 2147483647 h 450"/>
                <a:gd name="T38" fmla="*/ 2147483647 w 624"/>
                <a:gd name="T39" fmla="*/ 2147483647 h 450"/>
                <a:gd name="T40" fmla="*/ 2147483647 w 624"/>
                <a:gd name="T41" fmla="*/ 2147483647 h 450"/>
                <a:gd name="T42" fmla="*/ 2147483647 w 624"/>
                <a:gd name="T43" fmla="*/ 2147483647 h 450"/>
                <a:gd name="T44" fmla="*/ 2147483647 w 624"/>
                <a:gd name="T45" fmla="*/ 2147483647 h 450"/>
                <a:gd name="T46" fmla="*/ 2147483647 w 624"/>
                <a:gd name="T47" fmla="*/ 2147483647 h 450"/>
                <a:gd name="T48" fmla="*/ 2147483647 w 624"/>
                <a:gd name="T49" fmla="*/ 2147483647 h 450"/>
                <a:gd name="T50" fmla="*/ 2147483647 w 624"/>
                <a:gd name="T51" fmla="*/ 2147483647 h 450"/>
                <a:gd name="T52" fmla="*/ 2147483647 w 624"/>
                <a:gd name="T53" fmla="*/ 2147483647 h 450"/>
                <a:gd name="T54" fmla="*/ 2147483647 w 624"/>
                <a:gd name="T55" fmla="*/ 2147483647 h 450"/>
                <a:gd name="T56" fmla="*/ 2147483647 w 624"/>
                <a:gd name="T57" fmla="*/ 2147483647 h 450"/>
                <a:gd name="T58" fmla="*/ 0 w 624"/>
                <a:gd name="T59" fmla="*/ 2147483647 h 450"/>
                <a:gd name="T60" fmla="*/ 2147483647 w 624"/>
                <a:gd name="T61" fmla="*/ 2147483647 h 450"/>
                <a:gd name="T62" fmla="*/ 2147483647 w 624"/>
                <a:gd name="T63" fmla="*/ 2147483647 h 450"/>
                <a:gd name="T64" fmla="*/ 2147483647 w 624"/>
                <a:gd name="T65" fmla="*/ 2147483647 h 450"/>
                <a:gd name="T66" fmla="*/ 2147483647 w 624"/>
                <a:gd name="T67" fmla="*/ 2147483647 h 450"/>
                <a:gd name="T68" fmla="*/ 2147483647 w 624"/>
                <a:gd name="T69" fmla="*/ 2147483647 h 450"/>
                <a:gd name="T70" fmla="*/ 2147483647 w 624"/>
                <a:gd name="T71" fmla="*/ 2147483647 h 450"/>
                <a:gd name="T72" fmla="*/ 2147483647 w 624"/>
                <a:gd name="T73" fmla="*/ 2147483647 h 450"/>
                <a:gd name="T74" fmla="*/ 2147483647 w 624"/>
                <a:gd name="T75" fmla="*/ 2147483647 h 450"/>
                <a:gd name="T76" fmla="*/ 2147483647 w 624"/>
                <a:gd name="T77" fmla="*/ 2147483647 h 450"/>
                <a:gd name="T78" fmla="*/ 2147483647 w 624"/>
                <a:gd name="T79" fmla="*/ 2147483647 h 450"/>
                <a:gd name="T80" fmla="*/ 2147483647 w 624"/>
                <a:gd name="T81" fmla="*/ 2147483647 h 450"/>
                <a:gd name="T82" fmla="*/ 2147483647 w 624"/>
                <a:gd name="T83" fmla="*/ 2147483647 h 450"/>
                <a:gd name="T84" fmla="*/ 2147483647 w 624"/>
                <a:gd name="T85" fmla="*/ 2147483647 h 450"/>
                <a:gd name="T86" fmla="*/ 2147483647 w 624"/>
                <a:gd name="T87" fmla="*/ 2147483647 h 450"/>
                <a:gd name="T88" fmla="*/ 2147483647 w 624"/>
                <a:gd name="T89" fmla="*/ 2147483647 h 450"/>
                <a:gd name="T90" fmla="*/ 2147483647 w 624"/>
                <a:gd name="T91" fmla="*/ 2147483647 h 450"/>
                <a:gd name="T92" fmla="*/ 2147483647 w 624"/>
                <a:gd name="T93" fmla="*/ 2147483647 h 450"/>
                <a:gd name="T94" fmla="*/ 2147483647 w 624"/>
                <a:gd name="T95" fmla="*/ 2147483647 h 450"/>
                <a:gd name="T96" fmla="*/ 2147483647 w 624"/>
                <a:gd name="T97" fmla="*/ 2147483647 h 450"/>
                <a:gd name="T98" fmla="*/ 2147483647 w 624"/>
                <a:gd name="T99" fmla="*/ 2147483647 h 450"/>
                <a:gd name="T100" fmla="*/ 2147483647 w 624"/>
                <a:gd name="T101" fmla="*/ 2147483647 h 450"/>
                <a:gd name="T102" fmla="*/ 2147483647 w 624"/>
                <a:gd name="T103" fmla="*/ 2147483647 h 450"/>
                <a:gd name="T104" fmla="*/ 2147483647 w 624"/>
                <a:gd name="T105" fmla="*/ 2147483647 h 450"/>
                <a:gd name="T106" fmla="*/ 2147483647 w 624"/>
                <a:gd name="T107" fmla="*/ 2147483647 h 4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24"/>
                <a:gd name="T163" fmla="*/ 0 h 450"/>
                <a:gd name="T164" fmla="*/ 624 w 624"/>
                <a:gd name="T165" fmla="*/ 450 h 4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24" h="450">
                  <a:moveTo>
                    <a:pt x="426" y="426"/>
                  </a:moveTo>
                  <a:lnTo>
                    <a:pt x="432" y="426"/>
                  </a:lnTo>
                  <a:lnTo>
                    <a:pt x="444" y="420"/>
                  </a:lnTo>
                  <a:lnTo>
                    <a:pt x="450" y="414"/>
                  </a:lnTo>
                  <a:lnTo>
                    <a:pt x="474" y="414"/>
                  </a:lnTo>
                  <a:lnTo>
                    <a:pt x="498" y="438"/>
                  </a:lnTo>
                  <a:lnTo>
                    <a:pt x="528" y="438"/>
                  </a:lnTo>
                  <a:lnTo>
                    <a:pt x="528" y="450"/>
                  </a:lnTo>
                  <a:lnTo>
                    <a:pt x="552" y="450"/>
                  </a:lnTo>
                  <a:lnTo>
                    <a:pt x="540" y="438"/>
                  </a:lnTo>
                  <a:lnTo>
                    <a:pt x="540" y="396"/>
                  </a:lnTo>
                  <a:lnTo>
                    <a:pt x="594" y="348"/>
                  </a:lnTo>
                  <a:lnTo>
                    <a:pt x="606" y="348"/>
                  </a:lnTo>
                  <a:lnTo>
                    <a:pt x="612" y="342"/>
                  </a:lnTo>
                  <a:lnTo>
                    <a:pt x="618" y="342"/>
                  </a:lnTo>
                  <a:lnTo>
                    <a:pt x="624" y="336"/>
                  </a:lnTo>
                  <a:lnTo>
                    <a:pt x="618" y="330"/>
                  </a:lnTo>
                  <a:lnTo>
                    <a:pt x="618" y="324"/>
                  </a:lnTo>
                  <a:lnTo>
                    <a:pt x="612" y="318"/>
                  </a:lnTo>
                  <a:lnTo>
                    <a:pt x="618" y="306"/>
                  </a:lnTo>
                  <a:lnTo>
                    <a:pt x="612" y="300"/>
                  </a:lnTo>
                  <a:lnTo>
                    <a:pt x="600" y="294"/>
                  </a:lnTo>
                  <a:lnTo>
                    <a:pt x="600" y="288"/>
                  </a:lnTo>
                  <a:lnTo>
                    <a:pt x="582" y="270"/>
                  </a:lnTo>
                  <a:lnTo>
                    <a:pt x="576" y="252"/>
                  </a:lnTo>
                  <a:lnTo>
                    <a:pt x="582" y="252"/>
                  </a:lnTo>
                  <a:lnTo>
                    <a:pt x="576" y="240"/>
                  </a:lnTo>
                  <a:lnTo>
                    <a:pt x="576" y="210"/>
                  </a:lnTo>
                  <a:lnTo>
                    <a:pt x="564" y="198"/>
                  </a:lnTo>
                  <a:lnTo>
                    <a:pt x="558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64" y="186"/>
                  </a:lnTo>
                  <a:lnTo>
                    <a:pt x="564" y="168"/>
                  </a:lnTo>
                  <a:lnTo>
                    <a:pt x="588" y="162"/>
                  </a:lnTo>
                  <a:lnTo>
                    <a:pt x="588" y="150"/>
                  </a:lnTo>
                  <a:lnTo>
                    <a:pt x="594" y="144"/>
                  </a:lnTo>
                  <a:lnTo>
                    <a:pt x="594" y="138"/>
                  </a:lnTo>
                  <a:lnTo>
                    <a:pt x="588" y="132"/>
                  </a:lnTo>
                  <a:lnTo>
                    <a:pt x="576" y="108"/>
                  </a:lnTo>
                  <a:lnTo>
                    <a:pt x="570" y="102"/>
                  </a:lnTo>
                  <a:lnTo>
                    <a:pt x="570" y="90"/>
                  </a:lnTo>
                  <a:lnTo>
                    <a:pt x="564" y="84"/>
                  </a:lnTo>
                  <a:lnTo>
                    <a:pt x="558" y="72"/>
                  </a:lnTo>
                  <a:lnTo>
                    <a:pt x="558" y="48"/>
                  </a:lnTo>
                  <a:lnTo>
                    <a:pt x="546" y="42"/>
                  </a:lnTo>
                  <a:lnTo>
                    <a:pt x="540" y="42"/>
                  </a:lnTo>
                  <a:lnTo>
                    <a:pt x="522" y="36"/>
                  </a:lnTo>
                  <a:lnTo>
                    <a:pt x="498" y="36"/>
                  </a:lnTo>
                  <a:lnTo>
                    <a:pt x="498" y="42"/>
                  </a:lnTo>
                  <a:lnTo>
                    <a:pt x="408" y="42"/>
                  </a:lnTo>
                  <a:lnTo>
                    <a:pt x="402" y="36"/>
                  </a:lnTo>
                  <a:lnTo>
                    <a:pt x="390" y="36"/>
                  </a:lnTo>
                  <a:lnTo>
                    <a:pt x="384" y="30"/>
                  </a:lnTo>
                  <a:lnTo>
                    <a:pt x="360" y="30"/>
                  </a:lnTo>
                  <a:lnTo>
                    <a:pt x="354" y="36"/>
                  </a:lnTo>
                  <a:lnTo>
                    <a:pt x="348" y="36"/>
                  </a:lnTo>
                  <a:lnTo>
                    <a:pt x="342" y="30"/>
                  </a:lnTo>
                  <a:lnTo>
                    <a:pt x="312" y="30"/>
                  </a:lnTo>
                  <a:lnTo>
                    <a:pt x="300" y="36"/>
                  </a:lnTo>
                  <a:lnTo>
                    <a:pt x="282" y="36"/>
                  </a:lnTo>
                  <a:lnTo>
                    <a:pt x="276" y="30"/>
                  </a:lnTo>
                  <a:lnTo>
                    <a:pt x="270" y="18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44" y="24"/>
                  </a:lnTo>
                  <a:lnTo>
                    <a:pt x="138" y="24"/>
                  </a:lnTo>
                  <a:lnTo>
                    <a:pt x="120" y="42"/>
                  </a:lnTo>
                  <a:lnTo>
                    <a:pt x="60" y="48"/>
                  </a:lnTo>
                  <a:lnTo>
                    <a:pt x="54" y="48"/>
                  </a:lnTo>
                  <a:lnTo>
                    <a:pt x="48" y="54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18" y="78"/>
                  </a:lnTo>
                  <a:lnTo>
                    <a:pt x="18" y="96"/>
                  </a:lnTo>
                  <a:lnTo>
                    <a:pt x="6" y="90"/>
                  </a:lnTo>
                  <a:lnTo>
                    <a:pt x="6" y="108"/>
                  </a:lnTo>
                  <a:lnTo>
                    <a:pt x="12" y="108"/>
                  </a:lnTo>
                  <a:lnTo>
                    <a:pt x="18" y="114"/>
                  </a:lnTo>
                  <a:lnTo>
                    <a:pt x="18" y="132"/>
                  </a:lnTo>
                  <a:lnTo>
                    <a:pt x="6" y="144"/>
                  </a:lnTo>
                  <a:lnTo>
                    <a:pt x="0" y="144"/>
                  </a:lnTo>
                  <a:lnTo>
                    <a:pt x="0" y="156"/>
                  </a:lnTo>
                  <a:lnTo>
                    <a:pt x="6" y="162"/>
                  </a:lnTo>
                  <a:lnTo>
                    <a:pt x="12" y="162"/>
                  </a:lnTo>
                  <a:lnTo>
                    <a:pt x="18" y="168"/>
                  </a:lnTo>
                  <a:lnTo>
                    <a:pt x="30" y="168"/>
                  </a:lnTo>
                  <a:lnTo>
                    <a:pt x="30" y="186"/>
                  </a:lnTo>
                  <a:lnTo>
                    <a:pt x="24" y="186"/>
                  </a:lnTo>
                  <a:lnTo>
                    <a:pt x="24" y="198"/>
                  </a:lnTo>
                  <a:lnTo>
                    <a:pt x="36" y="198"/>
                  </a:lnTo>
                  <a:lnTo>
                    <a:pt x="36" y="204"/>
                  </a:lnTo>
                  <a:lnTo>
                    <a:pt x="30" y="210"/>
                  </a:lnTo>
                  <a:lnTo>
                    <a:pt x="36" y="210"/>
                  </a:lnTo>
                  <a:lnTo>
                    <a:pt x="42" y="216"/>
                  </a:lnTo>
                  <a:lnTo>
                    <a:pt x="36" y="222"/>
                  </a:lnTo>
                  <a:lnTo>
                    <a:pt x="24" y="228"/>
                  </a:lnTo>
                  <a:lnTo>
                    <a:pt x="24" y="234"/>
                  </a:lnTo>
                  <a:lnTo>
                    <a:pt x="30" y="240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42" y="264"/>
                  </a:lnTo>
                  <a:lnTo>
                    <a:pt x="48" y="258"/>
                  </a:lnTo>
                  <a:lnTo>
                    <a:pt x="54" y="25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60" y="276"/>
                  </a:lnTo>
                  <a:lnTo>
                    <a:pt x="60" y="282"/>
                  </a:lnTo>
                  <a:lnTo>
                    <a:pt x="54" y="282"/>
                  </a:lnTo>
                  <a:lnTo>
                    <a:pt x="54" y="294"/>
                  </a:lnTo>
                  <a:lnTo>
                    <a:pt x="72" y="294"/>
                  </a:lnTo>
                  <a:lnTo>
                    <a:pt x="78" y="312"/>
                  </a:lnTo>
                  <a:lnTo>
                    <a:pt x="96" y="312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24"/>
                  </a:lnTo>
                  <a:lnTo>
                    <a:pt x="138" y="324"/>
                  </a:lnTo>
                  <a:lnTo>
                    <a:pt x="144" y="330"/>
                  </a:lnTo>
                  <a:lnTo>
                    <a:pt x="132" y="336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0" y="354"/>
                  </a:lnTo>
                  <a:lnTo>
                    <a:pt x="156" y="360"/>
                  </a:lnTo>
                  <a:lnTo>
                    <a:pt x="174" y="360"/>
                  </a:lnTo>
                  <a:lnTo>
                    <a:pt x="174" y="354"/>
                  </a:lnTo>
                  <a:lnTo>
                    <a:pt x="180" y="354"/>
                  </a:lnTo>
                  <a:lnTo>
                    <a:pt x="192" y="348"/>
                  </a:lnTo>
                  <a:lnTo>
                    <a:pt x="210" y="348"/>
                  </a:lnTo>
                  <a:lnTo>
                    <a:pt x="204" y="354"/>
                  </a:lnTo>
                  <a:lnTo>
                    <a:pt x="222" y="354"/>
                  </a:lnTo>
                  <a:lnTo>
                    <a:pt x="228" y="360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46" y="366"/>
                  </a:lnTo>
                  <a:lnTo>
                    <a:pt x="252" y="372"/>
                  </a:lnTo>
                  <a:lnTo>
                    <a:pt x="252" y="378"/>
                  </a:lnTo>
                  <a:lnTo>
                    <a:pt x="270" y="378"/>
                  </a:lnTo>
                  <a:lnTo>
                    <a:pt x="282" y="384"/>
                  </a:lnTo>
                  <a:lnTo>
                    <a:pt x="282" y="390"/>
                  </a:lnTo>
                  <a:lnTo>
                    <a:pt x="288" y="402"/>
                  </a:lnTo>
                  <a:lnTo>
                    <a:pt x="306" y="420"/>
                  </a:lnTo>
                  <a:lnTo>
                    <a:pt x="318" y="420"/>
                  </a:lnTo>
                  <a:lnTo>
                    <a:pt x="330" y="408"/>
                  </a:lnTo>
                  <a:lnTo>
                    <a:pt x="342" y="408"/>
                  </a:lnTo>
                  <a:lnTo>
                    <a:pt x="354" y="420"/>
                  </a:lnTo>
                  <a:lnTo>
                    <a:pt x="360" y="420"/>
                  </a:lnTo>
                  <a:lnTo>
                    <a:pt x="360" y="426"/>
                  </a:lnTo>
                  <a:lnTo>
                    <a:pt x="366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84" y="420"/>
                  </a:lnTo>
                  <a:lnTo>
                    <a:pt x="414" y="420"/>
                  </a:lnTo>
                  <a:lnTo>
                    <a:pt x="420" y="426"/>
                  </a:lnTo>
                  <a:lnTo>
                    <a:pt x="426" y="426"/>
                  </a:lnTo>
                  <a:close/>
                </a:path>
              </a:pathLst>
            </a:custGeom>
            <a:solidFill>
              <a:schemeClr val="accent6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57" name="Philippines" descr="© INSCALE GmbH, 05.05.2010&#10;http://www.presentationload.com/">
              <a:extLst>
                <a:ext uri="{FF2B5EF4-FFF2-40B4-BE49-F238E27FC236}">
                  <a16:creationId xmlns:a16="http://schemas.microsoft.com/office/drawing/2014/main" id="{B25851D3-39B5-C808-86E4-0D2AE78636C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388398" y="2646281"/>
              <a:ext cx="271275" cy="455091"/>
            </a:xfrm>
            <a:custGeom>
              <a:avLst/>
              <a:gdLst>
                <a:gd name="T0" fmla="*/ 2147483647 w 714"/>
                <a:gd name="T1" fmla="*/ 2147483647 h 1200"/>
                <a:gd name="T2" fmla="*/ 2147483647 w 714"/>
                <a:gd name="T3" fmla="*/ 2147483647 h 1200"/>
                <a:gd name="T4" fmla="*/ 2147483647 w 714"/>
                <a:gd name="T5" fmla="*/ 2147483647 h 1200"/>
                <a:gd name="T6" fmla="*/ 2147483647 w 714"/>
                <a:gd name="T7" fmla="*/ 2147483647 h 1200"/>
                <a:gd name="T8" fmla="*/ 2147483647 w 714"/>
                <a:gd name="T9" fmla="*/ 2147483647 h 1200"/>
                <a:gd name="T10" fmla="*/ 2147483647 w 714"/>
                <a:gd name="T11" fmla="*/ 2147483647 h 1200"/>
                <a:gd name="T12" fmla="*/ 2147483647 w 714"/>
                <a:gd name="T13" fmla="*/ 2147483647 h 1200"/>
                <a:gd name="T14" fmla="*/ 2147483647 w 714"/>
                <a:gd name="T15" fmla="*/ 2147483647 h 1200"/>
                <a:gd name="T16" fmla="*/ 2147483647 w 714"/>
                <a:gd name="T17" fmla="*/ 2147483647 h 1200"/>
                <a:gd name="T18" fmla="*/ 2147483647 w 714"/>
                <a:gd name="T19" fmla="*/ 2147483647 h 1200"/>
                <a:gd name="T20" fmla="*/ 2147483647 w 714"/>
                <a:gd name="T21" fmla="*/ 2147483647 h 1200"/>
                <a:gd name="T22" fmla="*/ 2147483647 w 714"/>
                <a:gd name="T23" fmla="*/ 2147483647 h 1200"/>
                <a:gd name="T24" fmla="*/ 2147483647 w 714"/>
                <a:gd name="T25" fmla="*/ 2147483647 h 1200"/>
                <a:gd name="T26" fmla="*/ 2147483647 w 714"/>
                <a:gd name="T27" fmla="*/ 2147483647 h 1200"/>
                <a:gd name="T28" fmla="*/ 2147483647 w 714"/>
                <a:gd name="T29" fmla="*/ 2147483647 h 1200"/>
                <a:gd name="T30" fmla="*/ 2147483647 w 714"/>
                <a:gd name="T31" fmla="*/ 2147483647 h 1200"/>
                <a:gd name="T32" fmla="*/ 2147483647 w 714"/>
                <a:gd name="T33" fmla="*/ 2147483647 h 1200"/>
                <a:gd name="T34" fmla="*/ 2147483647 w 714"/>
                <a:gd name="T35" fmla="*/ 2147483647 h 1200"/>
                <a:gd name="T36" fmla="*/ 2147483647 w 714"/>
                <a:gd name="T37" fmla="*/ 2147483647 h 1200"/>
                <a:gd name="T38" fmla="*/ 2147483647 w 714"/>
                <a:gd name="T39" fmla="*/ 2147483647 h 1200"/>
                <a:gd name="T40" fmla="*/ 2147483647 w 714"/>
                <a:gd name="T41" fmla="*/ 2147483647 h 1200"/>
                <a:gd name="T42" fmla="*/ 2147483647 w 714"/>
                <a:gd name="T43" fmla="*/ 2147483647 h 1200"/>
                <a:gd name="T44" fmla="*/ 2147483647 w 714"/>
                <a:gd name="T45" fmla="*/ 2147483647 h 1200"/>
                <a:gd name="T46" fmla="*/ 2147483647 w 714"/>
                <a:gd name="T47" fmla="*/ 2147483647 h 1200"/>
                <a:gd name="T48" fmla="*/ 2147483647 w 714"/>
                <a:gd name="T49" fmla="*/ 2147483647 h 1200"/>
                <a:gd name="T50" fmla="*/ 2147483647 w 714"/>
                <a:gd name="T51" fmla="*/ 2147483647 h 1200"/>
                <a:gd name="T52" fmla="*/ 2147483647 w 714"/>
                <a:gd name="T53" fmla="*/ 2147483647 h 1200"/>
                <a:gd name="T54" fmla="*/ 2147483647 w 714"/>
                <a:gd name="T55" fmla="*/ 2147483647 h 1200"/>
                <a:gd name="T56" fmla="*/ 2147483647 w 714"/>
                <a:gd name="T57" fmla="*/ 2147483647 h 1200"/>
                <a:gd name="T58" fmla="*/ 2147483647 w 714"/>
                <a:gd name="T59" fmla="*/ 2147483647 h 1200"/>
                <a:gd name="T60" fmla="*/ 2147483647 w 714"/>
                <a:gd name="T61" fmla="*/ 2147483647 h 1200"/>
                <a:gd name="T62" fmla="*/ 2147483647 w 714"/>
                <a:gd name="T63" fmla="*/ 2147483647 h 1200"/>
                <a:gd name="T64" fmla="*/ 2147483647 w 714"/>
                <a:gd name="T65" fmla="*/ 2147483647 h 1200"/>
                <a:gd name="T66" fmla="*/ 2147483647 w 714"/>
                <a:gd name="T67" fmla="*/ 2147483647 h 1200"/>
                <a:gd name="T68" fmla="*/ 2147483647 w 714"/>
                <a:gd name="T69" fmla="*/ 2147483647 h 1200"/>
                <a:gd name="T70" fmla="*/ 2147483647 w 714"/>
                <a:gd name="T71" fmla="*/ 2147483647 h 1200"/>
                <a:gd name="T72" fmla="*/ 2147483647 w 714"/>
                <a:gd name="T73" fmla="*/ 2147483647 h 1200"/>
                <a:gd name="T74" fmla="*/ 2147483647 w 714"/>
                <a:gd name="T75" fmla="*/ 2147483647 h 1200"/>
                <a:gd name="T76" fmla="*/ 2147483647 w 714"/>
                <a:gd name="T77" fmla="*/ 2147483647 h 1200"/>
                <a:gd name="T78" fmla="*/ 2147483647 w 714"/>
                <a:gd name="T79" fmla="*/ 0 h 1200"/>
                <a:gd name="T80" fmla="*/ 2147483647 w 714"/>
                <a:gd name="T81" fmla="*/ 2147483647 h 1200"/>
                <a:gd name="T82" fmla="*/ 2147483647 w 714"/>
                <a:gd name="T83" fmla="*/ 2147483647 h 1200"/>
                <a:gd name="T84" fmla="*/ 2147483647 w 714"/>
                <a:gd name="T85" fmla="*/ 2147483647 h 1200"/>
                <a:gd name="T86" fmla="*/ 2147483647 w 714"/>
                <a:gd name="T87" fmla="*/ 2147483647 h 1200"/>
                <a:gd name="T88" fmla="*/ 2147483647 w 714"/>
                <a:gd name="T89" fmla="*/ 2147483647 h 1200"/>
                <a:gd name="T90" fmla="*/ 2147483647 w 714"/>
                <a:gd name="T91" fmla="*/ 2147483647 h 1200"/>
                <a:gd name="T92" fmla="*/ 2147483647 w 714"/>
                <a:gd name="T93" fmla="*/ 2147483647 h 1200"/>
                <a:gd name="T94" fmla="*/ 2147483647 w 714"/>
                <a:gd name="T95" fmla="*/ 2147483647 h 1200"/>
                <a:gd name="T96" fmla="*/ 2147483647 w 714"/>
                <a:gd name="T97" fmla="*/ 2147483647 h 1200"/>
                <a:gd name="T98" fmla="*/ 2147483647 w 714"/>
                <a:gd name="T99" fmla="*/ 2147483647 h 1200"/>
                <a:gd name="T100" fmla="*/ 2147483647 w 714"/>
                <a:gd name="T101" fmla="*/ 2147483647 h 1200"/>
                <a:gd name="T102" fmla="*/ 2147483647 w 714"/>
                <a:gd name="T103" fmla="*/ 2147483647 h 1200"/>
                <a:gd name="T104" fmla="*/ 2147483647 w 714"/>
                <a:gd name="T105" fmla="*/ 2147483647 h 1200"/>
                <a:gd name="T106" fmla="*/ 2147483647 w 714"/>
                <a:gd name="T107" fmla="*/ 2147483647 h 1200"/>
                <a:gd name="T108" fmla="*/ 2147483647 w 714"/>
                <a:gd name="T109" fmla="*/ 2147483647 h 1200"/>
                <a:gd name="T110" fmla="*/ 2147483647 w 714"/>
                <a:gd name="T111" fmla="*/ 2147483647 h 1200"/>
                <a:gd name="T112" fmla="*/ 2147483647 w 714"/>
                <a:gd name="T113" fmla="*/ 2147483647 h 1200"/>
                <a:gd name="T114" fmla="*/ 2147483647 w 714"/>
                <a:gd name="T115" fmla="*/ 2147483647 h 1200"/>
                <a:gd name="T116" fmla="*/ 2147483647 w 714"/>
                <a:gd name="T117" fmla="*/ 2147483647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14"/>
                <a:gd name="T178" fmla="*/ 0 h 1200"/>
                <a:gd name="T179" fmla="*/ 714 w 714"/>
                <a:gd name="T180" fmla="*/ 1200 h 12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14" h="1200">
                  <a:moveTo>
                    <a:pt x="702" y="1140"/>
                  </a:moveTo>
                  <a:lnTo>
                    <a:pt x="690" y="1170"/>
                  </a:lnTo>
                  <a:lnTo>
                    <a:pt x="696" y="1200"/>
                  </a:lnTo>
                  <a:lnTo>
                    <a:pt x="714" y="1182"/>
                  </a:lnTo>
                  <a:lnTo>
                    <a:pt x="714" y="1140"/>
                  </a:lnTo>
                  <a:lnTo>
                    <a:pt x="702" y="1140"/>
                  </a:lnTo>
                  <a:close/>
                  <a:moveTo>
                    <a:pt x="582" y="1176"/>
                  </a:moveTo>
                  <a:lnTo>
                    <a:pt x="600" y="1140"/>
                  </a:lnTo>
                  <a:lnTo>
                    <a:pt x="576" y="1134"/>
                  </a:lnTo>
                  <a:lnTo>
                    <a:pt x="582" y="1176"/>
                  </a:lnTo>
                  <a:close/>
                  <a:moveTo>
                    <a:pt x="246" y="1038"/>
                  </a:moveTo>
                  <a:lnTo>
                    <a:pt x="264" y="1050"/>
                  </a:lnTo>
                  <a:lnTo>
                    <a:pt x="282" y="1020"/>
                  </a:lnTo>
                  <a:lnTo>
                    <a:pt x="258" y="1008"/>
                  </a:lnTo>
                  <a:lnTo>
                    <a:pt x="246" y="1038"/>
                  </a:lnTo>
                  <a:close/>
                  <a:moveTo>
                    <a:pt x="504" y="558"/>
                  </a:moveTo>
                  <a:lnTo>
                    <a:pt x="540" y="576"/>
                  </a:lnTo>
                  <a:lnTo>
                    <a:pt x="540" y="582"/>
                  </a:lnTo>
                  <a:lnTo>
                    <a:pt x="534" y="588"/>
                  </a:lnTo>
                  <a:lnTo>
                    <a:pt x="504" y="588"/>
                  </a:lnTo>
                  <a:lnTo>
                    <a:pt x="570" y="642"/>
                  </a:lnTo>
                  <a:lnTo>
                    <a:pt x="570" y="618"/>
                  </a:lnTo>
                  <a:lnTo>
                    <a:pt x="600" y="624"/>
                  </a:lnTo>
                  <a:lnTo>
                    <a:pt x="576" y="588"/>
                  </a:lnTo>
                  <a:lnTo>
                    <a:pt x="576" y="582"/>
                  </a:lnTo>
                  <a:lnTo>
                    <a:pt x="570" y="576"/>
                  </a:lnTo>
                  <a:lnTo>
                    <a:pt x="570" y="558"/>
                  </a:lnTo>
                  <a:lnTo>
                    <a:pt x="564" y="546"/>
                  </a:lnTo>
                  <a:lnTo>
                    <a:pt x="534" y="516"/>
                  </a:lnTo>
                  <a:lnTo>
                    <a:pt x="522" y="510"/>
                  </a:lnTo>
                  <a:lnTo>
                    <a:pt x="504" y="504"/>
                  </a:lnTo>
                  <a:lnTo>
                    <a:pt x="492" y="498"/>
                  </a:lnTo>
                  <a:lnTo>
                    <a:pt x="474" y="498"/>
                  </a:lnTo>
                  <a:lnTo>
                    <a:pt x="468" y="504"/>
                  </a:lnTo>
                  <a:lnTo>
                    <a:pt x="468" y="528"/>
                  </a:lnTo>
                  <a:lnTo>
                    <a:pt x="492" y="552"/>
                  </a:lnTo>
                  <a:lnTo>
                    <a:pt x="504" y="558"/>
                  </a:lnTo>
                  <a:close/>
                  <a:moveTo>
                    <a:pt x="462" y="666"/>
                  </a:moveTo>
                  <a:lnTo>
                    <a:pt x="474" y="750"/>
                  </a:lnTo>
                  <a:lnTo>
                    <a:pt x="486" y="672"/>
                  </a:lnTo>
                  <a:lnTo>
                    <a:pt x="462" y="618"/>
                  </a:lnTo>
                  <a:lnTo>
                    <a:pt x="438" y="618"/>
                  </a:lnTo>
                  <a:lnTo>
                    <a:pt x="462" y="666"/>
                  </a:lnTo>
                  <a:close/>
                  <a:moveTo>
                    <a:pt x="492" y="738"/>
                  </a:moveTo>
                  <a:lnTo>
                    <a:pt x="522" y="738"/>
                  </a:lnTo>
                  <a:lnTo>
                    <a:pt x="528" y="708"/>
                  </a:lnTo>
                  <a:lnTo>
                    <a:pt x="498" y="702"/>
                  </a:lnTo>
                  <a:lnTo>
                    <a:pt x="492" y="738"/>
                  </a:lnTo>
                  <a:close/>
                  <a:moveTo>
                    <a:pt x="570" y="660"/>
                  </a:moveTo>
                  <a:lnTo>
                    <a:pt x="546" y="648"/>
                  </a:lnTo>
                  <a:lnTo>
                    <a:pt x="528" y="630"/>
                  </a:lnTo>
                  <a:lnTo>
                    <a:pt x="528" y="624"/>
                  </a:lnTo>
                  <a:lnTo>
                    <a:pt x="522" y="618"/>
                  </a:lnTo>
                  <a:lnTo>
                    <a:pt x="486" y="618"/>
                  </a:lnTo>
                  <a:lnTo>
                    <a:pt x="492" y="660"/>
                  </a:lnTo>
                  <a:lnTo>
                    <a:pt x="510" y="654"/>
                  </a:lnTo>
                  <a:lnTo>
                    <a:pt x="522" y="678"/>
                  </a:lnTo>
                  <a:lnTo>
                    <a:pt x="570" y="714"/>
                  </a:lnTo>
                  <a:lnTo>
                    <a:pt x="570" y="660"/>
                  </a:lnTo>
                  <a:close/>
                  <a:moveTo>
                    <a:pt x="162" y="600"/>
                  </a:moveTo>
                  <a:lnTo>
                    <a:pt x="144" y="582"/>
                  </a:lnTo>
                  <a:lnTo>
                    <a:pt x="138" y="606"/>
                  </a:lnTo>
                  <a:lnTo>
                    <a:pt x="132" y="618"/>
                  </a:lnTo>
                  <a:lnTo>
                    <a:pt x="126" y="624"/>
                  </a:lnTo>
                  <a:lnTo>
                    <a:pt x="120" y="642"/>
                  </a:lnTo>
                  <a:lnTo>
                    <a:pt x="120" y="654"/>
                  </a:lnTo>
                  <a:lnTo>
                    <a:pt x="126" y="660"/>
                  </a:lnTo>
                  <a:lnTo>
                    <a:pt x="138" y="666"/>
                  </a:lnTo>
                  <a:lnTo>
                    <a:pt x="150" y="678"/>
                  </a:lnTo>
                  <a:lnTo>
                    <a:pt x="144" y="684"/>
                  </a:lnTo>
                  <a:lnTo>
                    <a:pt x="120" y="696"/>
                  </a:lnTo>
                  <a:lnTo>
                    <a:pt x="114" y="702"/>
                  </a:lnTo>
                  <a:lnTo>
                    <a:pt x="102" y="708"/>
                  </a:lnTo>
                  <a:lnTo>
                    <a:pt x="96" y="732"/>
                  </a:lnTo>
                  <a:lnTo>
                    <a:pt x="72" y="750"/>
                  </a:lnTo>
                  <a:lnTo>
                    <a:pt x="72" y="762"/>
                  </a:lnTo>
                  <a:lnTo>
                    <a:pt x="60" y="774"/>
                  </a:lnTo>
                  <a:lnTo>
                    <a:pt x="48" y="780"/>
                  </a:lnTo>
                  <a:lnTo>
                    <a:pt x="42" y="786"/>
                  </a:lnTo>
                  <a:lnTo>
                    <a:pt x="30" y="792"/>
                  </a:lnTo>
                  <a:lnTo>
                    <a:pt x="24" y="798"/>
                  </a:lnTo>
                  <a:lnTo>
                    <a:pt x="18" y="798"/>
                  </a:lnTo>
                  <a:lnTo>
                    <a:pt x="18" y="804"/>
                  </a:lnTo>
                  <a:lnTo>
                    <a:pt x="12" y="810"/>
                  </a:lnTo>
                  <a:lnTo>
                    <a:pt x="0" y="834"/>
                  </a:lnTo>
                  <a:lnTo>
                    <a:pt x="0" y="864"/>
                  </a:lnTo>
                  <a:lnTo>
                    <a:pt x="30" y="834"/>
                  </a:lnTo>
                  <a:lnTo>
                    <a:pt x="30" y="816"/>
                  </a:lnTo>
                  <a:lnTo>
                    <a:pt x="36" y="810"/>
                  </a:lnTo>
                  <a:lnTo>
                    <a:pt x="42" y="810"/>
                  </a:lnTo>
                  <a:lnTo>
                    <a:pt x="78" y="798"/>
                  </a:lnTo>
                  <a:lnTo>
                    <a:pt x="84" y="792"/>
                  </a:lnTo>
                  <a:lnTo>
                    <a:pt x="84" y="762"/>
                  </a:lnTo>
                  <a:lnTo>
                    <a:pt x="90" y="750"/>
                  </a:lnTo>
                  <a:lnTo>
                    <a:pt x="96" y="744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44" y="720"/>
                  </a:lnTo>
                  <a:lnTo>
                    <a:pt x="162" y="714"/>
                  </a:lnTo>
                  <a:lnTo>
                    <a:pt x="168" y="702"/>
                  </a:lnTo>
                  <a:lnTo>
                    <a:pt x="174" y="696"/>
                  </a:lnTo>
                  <a:lnTo>
                    <a:pt x="174" y="684"/>
                  </a:lnTo>
                  <a:lnTo>
                    <a:pt x="156" y="648"/>
                  </a:lnTo>
                  <a:lnTo>
                    <a:pt x="156" y="624"/>
                  </a:lnTo>
                  <a:lnTo>
                    <a:pt x="162" y="612"/>
                  </a:lnTo>
                  <a:lnTo>
                    <a:pt x="162" y="600"/>
                  </a:lnTo>
                  <a:close/>
                  <a:moveTo>
                    <a:pt x="330" y="1026"/>
                  </a:moveTo>
                  <a:lnTo>
                    <a:pt x="372" y="1056"/>
                  </a:lnTo>
                  <a:lnTo>
                    <a:pt x="372" y="1020"/>
                  </a:lnTo>
                  <a:lnTo>
                    <a:pt x="348" y="1002"/>
                  </a:lnTo>
                  <a:lnTo>
                    <a:pt x="330" y="1026"/>
                  </a:lnTo>
                  <a:close/>
                  <a:moveTo>
                    <a:pt x="660" y="840"/>
                  </a:moveTo>
                  <a:lnTo>
                    <a:pt x="660" y="816"/>
                  </a:lnTo>
                  <a:lnTo>
                    <a:pt x="654" y="804"/>
                  </a:lnTo>
                  <a:lnTo>
                    <a:pt x="654" y="792"/>
                  </a:lnTo>
                  <a:lnTo>
                    <a:pt x="642" y="780"/>
                  </a:lnTo>
                  <a:lnTo>
                    <a:pt x="630" y="774"/>
                  </a:lnTo>
                  <a:lnTo>
                    <a:pt x="600" y="744"/>
                  </a:lnTo>
                  <a:lnTo>
                    <a:pt x="588" y="738"/>
                  </a:lnTo>
                  <a:lnTo>
                    <a:pt x="582" y="738"/>
                  </a:lnTo>
                  <a:lnTo>
                    <a:pt x="576" y="744"/>
                  </a:lnTo>
                  <a:lnTo>
                    <a:pt x="582" y="750"/>
                  </a:lnTo>
                  <a:lnTo>
                    <a:pt x="588" y="762"/>
                  </a:lnTo>
                  <a:lnTo>
                    <a:pt x="594" y="768"/>
                  </a:lnTo>
                  <a:lnTo>
                    <a:pt x="606" y="774"/>
                  </a:lnTo>
                  <a:lnTo>
                    <a:pt x="606" y="786"/>
                  </a:lnTo>
                  <a:lnTo>
                    <a:pt x="600" y="786"/>
                  </a:lnTo>
                  <a:lnTo>
                    <a:pt x="588" y="792"/>
                  </a:lnTo>
                  <a:lnTo>
                    <a:pt x="570" y="792"/>
                  </a:lnTo>
                  <a:lnTo>
                    <a:pt x="558" y="798"/>
                  </a:lnTo>
                  <a:lnTo>
                    <a:pt x="546" y="798"/>
                  </a:lnTo>
                  <a:lnTo>
                    <a:pt x="546" y="828"/>
                  </a:lnTo>
                  <a:lnTo>
                    <a:pt x="528" y="828"/>
                  </a:lnTo>
                  <a:lnTo>
                    <a:pt x="522" y="846"/>
                  </a:lnTo>
                  <a:lnTo>
                    <a:pt x="498" y="864"/>
                  </a:lnTo>
                  <a:lnTo>
                    <a:pt x="492" y="864"/>
                  </a:lnTo>
                  <a:lnTo>
                    <a:pt x="486" y="858"/>
                  </a:lnTo>
                  <a:lnTo>
                    <a:pt x="474" y="852"/>
                  </a:lnTo>
                  <a:lnTo>
                    <a:pt x="462" y="852"/>
                  </a:lnTo>
                  <a:lnTo>
                    <a:pt x="450" y="846"/>
                  </a:lnTo>
                  <a:lnTo>
                    <a:pt x="438" y="858"/>
                  </a:lnTo>
                  <a:lnTo>
                    <a:pt x="432" y="870"/>
                  </a:lnTo>
                  <a:lnTo>
                    <a:pt x="420" y="882"/>
                  </a:lnTo>
                  <a:lnTo>
                    <a:pt x="414" y="894"/>
                  </a:lnTo>
                  <a:lnTo>
                    <a:pt x="408" y="900"/>
                  </a:lnTo>
                  <a:lnTo>
                    <a:pt x="408" y="906"/>
                  </a:lnTo>
                  <a:lnTo>
                    <a:pt x="408" y="900"/>
                  </a:lnTo>
                  <a:lnTo>
                    <a:pt x="396" y="888"/>
                  </a:lnTo>
                  <a:lnTo>
                    <a:pt x="384" y="888"/>
                  </a:lnTo>
                  <a:lnTo>
                    <a:pt x="378" y="900"/>
                  </a:lnTo>
                  <a:lnTo>
                    <a:pt x="378" y="912"/>
                  </a:lnTo>
                  <a:lnTo>
                    <a:pt x="372" y="924"/>
                  </a:lnTo>
                  <a:lnTo>
                    <a:pt x="366" y="930"/>
                  </a:lnTo>
                  <a:lnTo>
                    <a:pt x="360" y="942"/>
                  </a:lnTo>
                  <a:lnTo>
                    <a:pt x="384" y="960"/>
                  </a:lnTo>
                  <a:lnTo>
                    <a:pt x="402" y="942"/>
                  </a:lnTo>
                  <a:lnTo>
                    <a:pt x="414" y="966"/>
                  </a:lnTo>
                  <a:lnTo>
                    <a:pt x="420" y="960"/>
                  </a:lnTo>
                  <a:lnTo>
                    <a:pt x="432" y="954"/>
                  </a:lnTo>
                  <a:lnTo>
                    <a:pt x="450" y="936"/>
                  </a:lnTo>
                  <a:lnTo>
                    <a:pt x="462" y="930"/>
                  </a:lnTo>
                  <a:lnTo>
                    <a:pt x="474" y="930"/>
                  </a:lnTo>
                  <a:lnTo>
                    <a:pt x="498" y="954"/>
                  </a:lnTo>
                  <a:lnTo>
                    <a:pt x="510" y="960"/>
                  </a:lnTo>
                  <a:lnTo>
                    <a:pt x="492" y="978"/>
                  </a:lnTo>
                  <a:lnTo>
                    <a:pt x="492" y="990"/>
                  </a:lnTo>
                  <a:lnTo>
                    <a:pt x="510" y="1026"/>
                  </a:lnTo>
                  <a:lnTo>
                    <a:pt x="522" y="1044"/>
                  </a:lnTo>
                  <a:lnTo>
                    <a:pt x="534" y="1056"/>
                  </a:lnTo>
                  <a:lnTo>
                    <a:pt x="546" y="1062"/>
                  </a:lnTo>
                  <a:lnTo>
                    <a:pt x="558" y="1062"/>
                  </a:lnTo>
                  <a:lnTo>
                    <a:pt x="570" y="1068"/>
                  </a:lnTo>
                  <a:lnTo>
                    <a:pt x="582" y="1068"/>
                  </a:lnTo>
                  <a:lnTo>
                    <a:pt x="606" y="1050"/>
                  </a:lnTo>
                  <a:lnTo>
                    <a:pt x="606" y="1074"/>
                  </a:lnTo>
                  <a:lnTo>
                    <a:pt x="630" y="1074"/>
                  </a:lnTo>
                  <a:lnTo>
                    <a:pt x="630" y="1038"/>
                  </a:lnTo>
                  <a:lnTo>
                    <a:pt x="624" y="1032"/>
                  </a:lnTo>
                  <a:lnTo>
                    <a:pt x="606" y="996"/>
                  </a:lnTo>
                  <a:lnTo>
                    <a:pt x="606" y="984"/>
                  </a:lnTo>
                  <a:lnTo>
                    <a:pt x="612" y="972"/>
                  </a:lnTo>
                  <a:lnTo>
                    <a:pt x="624" y="960"/>
                  </a:lnTo>
                  <a:lnTo>
                    <a:pt x="654" y="1014"/>
                  </a:lnTo>
                  <a:lnTo>
                    <a:pt x="654" y="1008"/>
                  </a:lnTo>
                  <a:lnTo>
                    <a:pt x="660" y="1002"/>
                  </a:lnTo>
                  <a:lnTo>
                    <a:pt x="672" y="978"/>
                  </a:lnTo>
                  <a:lnTo>
                    <a:pt x="678" y="960"/>
                  </a:lnTo>
                  <a:lnTo>
                    <a:pt x="678" y="936"/>
                  </a:lnTo>
                  <a:lnTo>
                    <a:pt x="672" y="918"/>
                  </a:lnTo>
                  <a:lnTo>
                    <a:pt x="666" y="912"/>
                  </a:lnTo>
                  <a:lnTo>
                    <a:pt x="660" y="900"/>
                  </a:lnTo>
                  <a:lnTo>
                    <a:pt x="660" y="840"/>
                  </a:lnTo>
                  <a:close/>
                  <a:moveTo>
                    <a:pt x="330" y="384"/>
                  </a:moveTo>
                  <a:lnTo>
                    <a:pt x="348" y="384"/>
                  </a:lnTo>
                  <a:lnTo>
                    <a:pt x="354" y="390"/>
                  </a:lnTo>
                  <a:lnTo>
                    <a:pt x="366" y="396"/>
                  </a:lnTo>
                  <a:lnTo>
                    <a:pt x="366" y="408"/>
                  </a:lnTo>
                  <a:lnTo>
                    <a:pt x="372" y="420"/>
                  </a:lnTo>
                  <a:lnTo>
                    <a:pt x="384" y="438"/>
                  </a:lnTo>
                  <a:lnTo>
                    <a:pt x="396" y="450"/>
                  </a:lnTo>
                  <a:lnTo>
                    <a:pt x="414" y="462"/>
                  </a:lnTo>
                  <a:lnTo>
                    <a:pt x="432" y="462"/>
                  </a:lnTo>
                  <a:lnTo>
                    <a:pt x="444" y="438"/>
                  </a:lnTo>
                  <a:lnTo>
                    <a:pt x="444" y="426"/>
                  </a:lnTo>
                  <a:lnTo>
                    <a:pt x="432" y="402"/>
                  </a:lnTo>
                  <a:lnTo>
                    <a:pt x="420" y="396"/>
                  </a:lnTo>
                  <a:lnTo>
                    <a:pt x="408" y="396"/>
                  </a:lnTo>
                  <a:lnTo>
                    <a:pt x="408" y="390"/>
                  </a:lnTo>
                  <a:lnTo>
                    <a:pt x="414" y="384"/>
                  </a:lnTo>
                  <a:lnTo>
                    <a:pt x="414" y="378"/>
                  </a:lnTo>
                  <a:lnTo>
                    <a:pt x="420" y="372"/>
                  </a:lnTo>
                  <a:lnTo>
                    <a:pt x="408" y="372"/>
                  </a:lnTo>
                  <a:lnTo>
                    <a:pt x="396" y="366"/>
                  </a:lnTo>
                  <a:lnTo>
                    <a:pt x="390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42" y="360"/>
                  </a:lnTo>
                  <a:lnTo>
                    <a:pt x="330" y="354"/>
                  </a:lnTo>
                  <a:lnTo>
                    <a:pt x="312" y="354"/>
                  </a:lnTo>
                  <a:lnTo>
                    <a:pt x="300" y="366"/>
                  </a:lnTo>
                  <a:lnTo>
                    <a:pt x="288" y="372"/>
                  </a:lnTo>
                  <a:lnTo>
                    <a:pt x="282" y="372"/>
                  </a:lnTo>
                  <a:lnTo>
                    <a:pt x="264" y="354"/>
                  </a:lnTo>
                  <a:lnTo>
                    <a:pt x="258" y="342"/>
                  </a:lnTo>
                  <a:lnTo>
                    <a:pt x="258" y="252"/>
                  </a:lnTo>
                  <a:lnTo>
                    <a:pt x="270" y="22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74"/>
                  </a:lnTo>
                  <a:lnTo>
                    <a:pt x="276" y="150"/>
                  </a:lnTo>
                  <a:lnTo>
                    <a:pt x="276" y="126"/>
                  </a:lnTo>
                  <a:lnTo>
                    <a:pt x="282" y="108"/>
                  </a:lnTo>
                  <a:lnTo>
                    <a:pt x="282" y="72"/>
                  </a:lnTo>
                  <a:lnTo>
                    <a:pt x="264" y="54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24"/>
                  </a:lnTo>
                  <a:lnTo>
                    <a:pt x="192" y="18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62" y="36"/>
                  </a:lnTo>
                  <a:lnTo>
                    <a:pt x="156" y="42"/>
                  </a:lnTo>
                  <a:lnTo>
                    <a:pt x="156" y="48"/>
                  </a:lnTo>
                  <a:lnTo>
                    <a:pt x="144" y="72"/>
                  </a:lnTo>
                  <a:lnTo>
                    <a:pt x="132" y="84"/>
                  </a:lnTo>
                  <a:lnTo>
                    <a:pt x="132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56" y="150"/>
                  </a:lnTo>
                  <a:lnTo>
                    <a:pt x="150" y="162"/>
                  </a:lnTo>
                  <a:lnTo>
                    <a:pt x="150" y="168"/>
                  </a:lnTo>
                  <a:lnTo>
                    <a:pt x="144" y="174"/>
                  </a:lnTo>
                  <a:lnTo>
                    <a:pt x="138" y="186"/>
                  </a:lnTo>
                  <a:lnTo>
                    <a:pt x="138" y="198"/>
                  </a:lnTo>
                  <a:lnTo>
                    <a:pt x="150" y="210"/>
                  </a:lnTo>
                  <a:lnTo>
                    <a:pt x="150" y="216"/>
                  </a:lnTo>
                  <a:lnTo>
                    <a:pt x="144" y="222"/>
                  </a:lnTo>
                  <a:lnTo>
                    <a:pt x="138" y="222"/>
                  </a:lnTo>
                  <a:lnTo>
                    <a:pt x="126" y="228"/>
                  </a:lnTo>
                  <a:lnTo>
                    <a:pt x="120" y="228"/>
                  </a:lnTo>
                  <a:lnTo>
                    <a:pt x="120" y="210"/>
                  </a:lnTo>
                  <a:lnTo>
                    <a:pt x="114" y="204"/>
                  </a:lnTo>
                  <a:lnTo>
                    <a:pt x="114" y="252"/>
                  </a:lnTo>
                  <a:lnTo>
                    <a:pt x="150" y="306"/>
                  </a:lnTo>
                  <a:lnTo>
                    <a:pt x="174" y="330"/>
                  </a:lnTo>
                  <a:lnTo>
                    <a:pt x="186" y="348"/>
                  </a:lnTo>
                  <a:lnTo>
                    <a:pt x="204" y="384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52" y="408"/>
                  </a:lnTo>
                  <a:lnTo>
                    <a:pt x="258" y="396"/>
                  </a:lnTo>
                  <a:lnTo>
                    <a:pt x="270" y="390"/>
                  </a:lnTo>
                  <a:lnTo>
                    <a:pt x="276" y="384"/>
                  </a:lnTo>
                  <a:lnTo>
                    <a:pt x="288" y="384"/>
                  </a:lnTo>
                  <a:lnTo>
                    <a:pt x="294" y="396"/>
                  </a:lnTo>
                  <a:lnTo>
                    <a:pt x="306" y="402"/>
                  </a:lnTo>
                  <a:lnTo>
                    <a:pt x="324" y="420"/>
                  </a:lnTo>
                  <a:lnTo>
                    <a:pt x="342" y="420"/>
                  </a:lnTo>
                  <a:lnTo>
                    <a:pt x="342" y="402"/>
                  </a:lnTo>
                  <a:lnTo>
                    <a:pt x="336" y="396"/>
                  </a:lnTo>
                  <a:lnTo>
                    <a:pt x="330" y="384"/>
                  </a:lnTo>
                  <a:close/>
                  <a:moveTo>
                    <a:pt x="258" y="432"/>
                  </a:moveTo>
                  <a:lnTo>
                    <a:pt x="246" y="426"/>
                  </a:lnTo>
                  <a:lnTo>
                    <a:pt x="204" y="426"/>
                  </a:lnTo>
                  <a:lnTo>
                    <a:pt x="234" y="468"/>
                  </a:lnTo>
                  <a:lnTo>
                    <a:pt x="258" y="534"/>
                  </a:lnTo>
                  <a:lnTo>
                    <a:pt x="270" y="528"/>
                  </a:lnTo>
                  <a:lnTo>
                    <a:pt x="276" y="516"/>
                  </a:lnTo>
                  <a:lnTo>
                    <a:pt x="282" y="510"/>
                  </a:lnTo>
                  <a:lnTo>
                    <a:pt x="282" y="486"/>
                  </a:lnTo>
                  <a:lnTo>
                    <a:pt x="276" y="480"/>
                  </a:lnTo>
                  <a:lnTo>
                    <a:pt x="270" y="468"/>
                  </a:lnTo>
                  <a:lnTo>
                    <a:pt x="270" y="450"/>
                  </a:lnTo>
                  <a:lnTo>
                    <a:pt x="264" y="438"/>
                  </a:lnTo>
                  <a:lnTo>
                    <a:pt x="258" y="432"/>
                  </a:lnTo>
                  <a:close/>
                  <a:moveTo>
                    <a:pt x="330" y="648"/>
                  </a:moveTo>
                  <a:lnTo>
                    <a:pt x="336" y="660"/>
                  </a:lnTo>
                  <a:lnTo>
                    <a:pt x="354" y="678"/>
                  </a:lnTo>
                  <a:lnTo>
                    <a:pt x="360" y="672"/>
                  </a:lnTo>
                  <a:lnTo>
                    <a:pt x="372" y="666"/>
                  </a:lnTo>
                  <a:lnTo>
                    <a:pt x="378" y="660"/>
                  </a:lnTo>
                  <a:lnTo>
                    <a:pt x="384" y="660"/>
                  </a:lnTo>
                  <a:lnTo>
                    <a:pt x="390" y="666"/>
                  </a:lnTo>
                  <a:lnTo>
                    <a:pt x="390" y="696"/>
                  </a:lnTo>
                  <a:lnTo>
                    <a:pt x="402" y="708"/>
                  </a:lnTo>
                  <a:lnTo>
                    <a:pt x="396" y="720"/>
                  </a:lnTo>
                  <a:lnTo>
                    <a:pt x="390" y="726"/>
                  </a:lnTo>
                  <a:lnTo>
                    <a:pt x="372" y="762"/>
                  </a:lnTo>
                  <a:lnTo>
                    <a:pt x="372" y="786"/>
                  </a:lnTo>
                  <a:lnTo>
                    <a:pt x="378" y="792"/>
                  </a:lnTo>
                  <a:lnTo>
                    <a:pt x="384" y="804"/>
                  </a:lnTo>
                  <a:lnTo>
                    <a:pt x="396" y="804"/>
                  </a:lnTo>
                  <a:lnTo>
                    <a:pt x="408" y="798"/>
                  </a:lnTo>
                  <a:lnTo>
                    <a:pt x="420" y="798"/>
                  </a:lnTo>
                  <a:lnTo>
                    <a:pt x="432" y="792"/>
                  </a:lnTo>
                  <a:lnTo>
                    <a:pt x="438" y="786"/>
                  </a:lnTo>
                  <a:lnTo>
                    <a:pt x="438" y="768"/>
                  </a:lnTo>
                  <a:lnTo>
                    <a:pt x="432" y="756"/>
                  </a:lnTo>
                  <a:lnTo>
                    <a:pt x="426" y="738"/>
                  </a:lnTo>
                  <a:lnTo>
                    <a:pt x="426" y="726"/>
                  </a:lnTo>
                  <a:lnTo>
                    <a:pt x="432" y="714"/>
                  </a:lnTo>
                  <a:lnTo>
                    <a:pt x="444" y="678"/>
                  </a:lnTo>
                  <a:lnTo>
                    <a:pt x="444" y="660"/>
                  </a:lnTo>
                  <a:lnTo>
                    <a:pt x="438" y="648"/>
                  </a:lnTo>
                  <a:lnTo>
                    <a:pt x="432" y="642"/>
                  </a:lnTo>
                  <a:lnTo>
                    <a:pt x="426" y="642"/>
                  </a:lnTo>
                  <a:lnTo>
                    <a:pt x="414" y="654"/>
                  </a:lnTo>
                  <a:lnTo>
                    <a:pt x="402" y="660"/>
                  </a:lnTo>
                  <a:lnTo>
                    <a:pt x="396" y="660"/>
                  </a:lnTo>
                  <a:lnTo>
                    <a:pt x="396" y="648"/>
                  </a:lnTo>
                  <a:lnTo>
                    <a:pt x="408" y="624"/>
                  </a:lnTo>
                  <a:lnTo>
                    <a:pt x="408" y="612"/>
                  </a:lnTo>
                  <a:lnTo>
                    <a:pt x="414" y="600"/>
                  </a:lnTo>
                  <a:lnTo>
                    <a:pt x="414" y="594"/>
                  </a:lnTo>
                  <a:lnTo>
                    <a:pt x="408" y="588"/>
                  </a:lnTo>
                  <a:lnTo>
                    <a:pt x="372" y="570"/>
                  </a:lnTo>
                  <a:lnTo>
                    <a:pt x="366" y="564"/>
                  </a:lnTo>
                  <a:lnTo>
                    <a:pt x="330" y="564"/>
                  </a:lnTo>
                  <a:lnTo>
                    <a:pt x="324" y="570"/>
                  </a:lnTo>
                  <a:lnTo>
                    <a:pt x="324" y="576"/>
                  </a:lnTo>
                  <a:lnTo>
                    <a:pt x="330" y="582"/>
                  </a:lnTo>
                  <a:lnTo>
                    <a:pt x="336" y="582"/>
                  </a:lnTo>
                  <a:lnTo>
                    <a:pt x="342" y="594"/>
                  </a:lnTo>
                  <a:lnTo>
                    <a:pt x="342" y="600"/>
                  </a:lnTo>
                  <a:lnTo>
                    <a:pt x="336" y="606"/>
                  </a:lnTo>
                  <a:lnTo>
                    <a:pt x="336" y="618"/>
                  </a:lnTo>
                  <a:lnTo>
                    <a:pt x="330" y="630"/>
                  </a:lnTo>
                  <a:lnTo>
                    <a:pt x="330" y="64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58" name="Peru" descr="© INSCALE GmbH, 05.05.2010&#10;http://www.presentationload.com/">
              <a:extLst>
                <a:ext uri="{FF2B5EF4-FFF2-40B4-BE49-F238E27FC236}">
                  <a16:creationId xmlns:a16="http://schemas.microsoft.com/office/drawing/2014/main" id="{07F498E6-D5F6-5348-C347-5412F689280F}"/>
                </a:ext>
              </a:extLst>
            </p:cNvPr>
            <p:cNvSpPr>
              <a:spLocks/>
            </p:cNvSpPr>
            <p:nvPr/>
          </p:nvSpPr>
          <p:spPr bwMode="gray">
            <a:xfrm>
              <a:off x="2041480" y="3216997"/>
              <a:ext cx="357252" cy="564787"/>
            </a:xfrm>
            <a:custGeom>
              <a:avLst/>
              <a:gdLst>
                <a:gd name="T0" fmla="*/ 2147483647 w 942"/>
                <a:gd name="T1" fmla="*/ 2147483647 h 1488"/>
                <a:gd name="T2" fmla="*/ 2147483647 w 942"/>
                <a:gd name="T3" fmla="*/ 2147483647 h 1488"/>
                <a:gd name="T4" fmla="*/ 2147483647 w 942"/>
                <a:gd name="T5" fmla="*/ 2147483647 h 1488"/>
                <a:gd name="T6" fmla="*/ 2147483647 w 942"/>
                <a:gd name="T7" fmla="*/ 2147483647 h 1488"/>
                <a:gd name="T8" fmla="*/ 2147483647 w 942"/>
                <a:gd name="T9" fmla="*/ 2147483647 h 1488"/>
                <a:gd name="T10" fmla="*/ 2147483647 w 942"/>
                <a:gd name="T11" fmla="*/ 2147483647 h 1488"/>
                <a:gd name="T12" fmla="*/ 2147483647 w 942"/>
                <a:gd name="T13" fmla="*/ 2147483647 h 1488"/>
                <a:gd name="T14" fmla="*/ 2147483647 w 942"/>
                <a:gd name="T15" fmla="*/ 2147483647 h 1488"/>
                <a:gd name="T16" fmla="*/ 2147483647 w 942"/>
                <a:gd name="T17" fmla="*/ 2147483647 h 1488"/>
                <a:gd name="T18" fmla="*/ 2147483647 w 942"/>
                <a:gd name="T19" fmla="*/ 2147483647 h 1488"/>
                <a:gd name="T20" fmla="*/ 2147483647 w 942"/>
                <a:gd name="T21" fmla="*/ 2147483647 h 1488"/>
                <a:gd name="T22" fmla="*/ 2147483647 w 942"/>
                <a:gd name="T23" fmla="*/ 2147483647 h 1488"/>
                <a:gd name="T24" fmla="*/ 2147483647 w 942"/>
                <a:gd name="T25" fmla="*/ 2147483647 h 1488"/>
                <a:gd name="T26" fmla="*/ 2147483647 w 942"/>
                <a:gd name="T27" fmla="*/ 2147483647 h 1488"/>
                <a:gd name="T28" fmla="*/ 2147483647 w 942"/>
                <a:gd name="T29" fmla="*/ 2147483647 h 1488"/>
                <a:gd name="T30" fmla="*/ 2147483647 w 942"/>
                <a:gd name="T31" fmla="*/ 2147483647 h 1488"/>
                <a:gd name="T32" fmla="*/ 2147483647 w 942"/>
                <a:gd name="T33" fmla="*/ 2147483647 h 1488"/>
                <a:gd name="T34" fmla="*/ 2147483647 w 942"/>
                <a:gd name="T35" fmla="*/ 2147483647 h 1488"/>
                <a:gd name="T36" fmla="*/ 2147483647 w 942"/>
                <a:gd name="T37" fmla="*/ 2147483647 h 1488"/>
                <a:gd name="T38" fmla="*/ 2147483647 w 942"/>
                <a:gd name="T39" fmla="*/ 2147483647 h 1488"/>
                <a:gd name="T40" fmla="*/ 2147483647 w 942"/>
                <a:gd name="T41" fmla="*/ 2147483647 h 1488"/>
                <a:gd name="T42" fmla="*/ 2147483647 w 942"/>
                <a:gd name="T43" fmla="*/ 2147483647 h 1488"/>
                <a:gd name="T44" fmla="*/ 2147483647 w 942"/>
                <a:gd name="T45" fmla="*/ 2147483647 h 1488"/>
                <a:gd name="T46" fmla="*/ 2147483647 w 942"/>
                <a:gd name="T47" fmla="*/ 2147483647 h 1488"/>
                <a:gd name="T48" fmla="*/ 2147483647 w 942"/>
                <a:gd name="T49" fmla="*/ 2147483647 h 1488"/>
                <a:gd name="T50" fmla="*/ 2147483647 w 942"/>
                <a:gd name="T51" fmla="*/ 2147483647 h 1488"/>
                <a:gd name="T52" fmla="*/ 2147483647 w 942"/>
                <a:gd name="T53" fmla="*/ 2147483647 h 1488"/>
                <a:gd name="T54" fmla="*/ 2147483647 w 942"/>
                <a:gd name="T55" fmla="*/ 2147483647 h 1488"/>
                <a:gd name="T56" fmla="*/ 2147483647 w 942"/>
                <a:gd name="T57" fmla="*/ 2147483647 h 1488"/>
                <a:gd name="T58" fmla="*/ 2147483647 w 942"/>
                <a:gd name="T59" fmla="*/ 2147483647 h 1488"/>
                <a:gd name="T60" fmla="*/ 2147483647 w 942"/>
                <a:gd name="T61" fmla="*/ 2147483647 h 1488"/>
                <a:gd name="T62" fmla="*/ 2147483647 w 942"/>
                <a:gd name="T63" fmla="*/ 0 h 1488"/>
                <a:gd name="T64" fmla="*/ 2147483647 w 942"/>
                <a:gd name="T65" fmla="*/ 2147483647 h 1488"/>
                <a:gd name="T66" fmla="*/ 2147483647 w 942"/>
                <a:gd name="T67" fmla="*/ 2147483647 h 1488"/>
                <a:gd name="T68" fmla="*/ 2147483647 w 942"/>
                <a:gd name="T69" fmla="*/ 2147483647 h 1488"/>
                <a:gd name="T70" fmla="*/ 2147483647 w 942"/>
                <a:gd name="T71" fmla="*/ 2147483647 h 1488"/>
                <a:gd name="T72" fmla="*/ 2147483647 w 942"/>
                <a:gd name="T73" fmla="*/ 2147483647 h 1488"/>
                <a:gd name="T74" fmla="*/ 2147483647 w 942"/>
                <a:gd name="T75" fmla="*/ 2147483647 h 1488"/>
                <a:gd name="T76" fmla="*/ 2147483647 w 942"/>
                <a:gd name="T77" fmla="*/ 2147483647 h 1488"/>
                <a:gd name="T78" fmla="*/ 2147483647 w 942"/>
                <a:gd name="T79" fmla="*/ 2147483647 h 1488"/>
                <a:gd name="T80" fmla="*/ 2147483647 w 942"/>
                <a:gd name="T81" fmla="*/ 2147483647 h 1488"/>
                <a:gd name="T82" fmla="*/ 2147483647 w 942"/>
                <a:gd name="T83" fmla="*/ 2147483647 h 1488"/>
                <a:gd name="T84" fmla="*/ 0 w 942"/>
                <a:gd name="T85" fmla="*/ 2147483647 h 1488"/>
                <a:gd name="T86" fmla="*/ 2147483647 w 942"/>
                <a:gd name="T87" fmla="*/ 2147483647 h 1488"/>
                <a:gd name="T88" fmla="*/ 2147483647 w 942"/>
                <a:gd name="T89" fmla="*/ 2147483647 h 1488"/>
                <a:gd name="T90" fmla="*/ 2147483647 w 942"/>
                <a:gd name="T91" fmla="*/ 2147483647 h 1488"/>
                <a:gd name="T92" fmla="*/ 2147483647 w 942"/>
                <a:gd name="T93" fmla="*/ 2147483647 h 1488"/>
                <a:gd name="T94" fmla="*/ 2147483647 w 942"/>
                <a:gd name="T95" fmla="*/ 2147483647 h 1488"/>
                <a:gd name="T96" fmla="*/ 2147483647 w 942"/>
                <a:gd name="T97" fmla="*/ 2147483647 h 1488"/>
                <a:gd name="T98" fmla="*/ 2147483647 w 942"/>
                <a:gd name="T99" fmla="*/ 2147483647 h 1488"/>
                <a:gd name="T100" fmla="*/ 2147483647 w 942"/>
                <a:gd name="T101" fmla="*/ 2147483647 h 1488"/>
                <a:gd name="T102" fmla="*/ 2147483647 w 942"/>
                <a:gd name="T103" fmla="*/ 2147483647 h 1488"/>
                <a:gd name="T104" fmla="*/ 2147483647 w 942"/>
                <a:gd name="T105" fmla="*/ 2147483647 h 1488"/>
                <a:gd name="T106" fmla="*/ 2147483647 w 942"/>
                <a:gd name="T107" fmla="*/ 2147483647 h 1488"/>
                <a:gd name="T108" fmla="*/ 2147483647 w 942"/>
                <a:gd name="T109" fmla="*/ 2147483647 h 1488"/>
                <a:gd name="T110" fmla="*/ 2147483647 w 942"/>
                <a:gd name="T111" fmla="*/ 2147483647 h 1488"/>
                <a:gd name="T112" fmla="*/ 2147483647 w 942"/>
                <a:gd name="T113" fmla="*/ 2147483647 h 1488"/>
                <a:gd name="T114" fmla="*/ 2147483647 w 942"/>
                <a:gd name="T115" fmla="*/ 2147483647 h 1488"/>
                <a:gd name="T116" fmla="*/ 2147483647 w 942"/>
                <a:gd name="T117" fmla="*/ 2147483647 h 1488"/>
                <a:gd name="T118" fmla="*/ 2147483647 w 942"/>
                <a:gd name="T119" fmla="*/ 2147483647 h 1488"/>
                <a:gd name="T120" fmla="*/ 2147483647 w 942"/>
                <a:gd name="T121" fmla="*/ 2147483647 h 14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42"/>
                <a:gd name="T184" fmla="*/ 0 h 1488"/>
                <a:gd name="T185" fmla="*/ 942 w 942"/>
                <a:gd name="T186" fmla="*/ 1488 h 14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42" h="1488">
                  <a:moveTo>
                    <a:pt x="930" y="1320"/>
                  </a:moveTo>
                  <a:lnTo>
                    <a:pt x="924" y="1314"/>
                  </a:lnTo>
                  <a:lnTo>
                    <a:pt x="912" y="1308"/>
                  </a:lnTo>
                  <a:lnTo>
                    <a:pt x="888" y="1284"/>
                  </a:lnTo>
                  <a:lnTo>
                    <a:pt x="864" y="1284"/>
                  </a:lnTo>
                  <a:lnTo>
                    <a:pt x="858" y="1278"/>
                  </a:lnTo>
                  <a:lnTo>
                    <a:pt x="870" y="1260"/>
                  </a:lnTo>
                  <a:lnTo>
                    <a:pt x="870" y="1230"/>
                  </a:lnTo>
                  <a:lnTo>
                    <a:pt x="882" y="1230"/>
                  </a:lnTo>
                  <a:lnTo>
                    <a:pt x="906" y="1254"/>
                  </a:lnTo>
                  <a:lnTo>
                    <a:pt x="918" y="1236"/>
                  </a:lnTo>
                  <a:lnTo>
                    <a:pt x="918" y="1230"/>
                  </a:lnTo>
                  <a:lnTo>
                    <a:pt x="912" y="1224"/>
                  </a:lnTo>
                  <a:lnTo>
                    <a:pt x="906" y="1212"/>
                  </a:lnTo>
                  <a:lnTo>
                    <a:pt x="900" y="1194"/>
                  </a:lnTo>
                  <a:lnTo>
                    <a:pt x="912" y="1170"/>
                  </a:lnTo>
                  <a:lnTo>
                    <a:pt x="924" y="1158"/>
                  </a:lnTo>
                  <a:lnTo>
                    <a:pt x="930" y="1146"/>
                  </a:lnTo>
                  <a:lnTo>
                    <a:pt x="930" y="1140"/>
                  </a:lnTo>
                  <a:lnTo>
                    <a:pt x="924" y="1128"/>
                  </a:lnTo>
                  <a:lnTo>
                    <a:pt x="912" y="1116"/>
                  </a:lnTo>
                  <a:lnTo>
                    <a:pt x="906" y="1116"/>
                  </a:lnTo>
                  <a:lnTo>
                    <a:pt x="924" y="1086"/>
                  </a:lnTo>
                  <a:lnTo>
                    <a:pt x="912" y="1038"/>
                  </a:lnTo>
                  <a:lnTo>
                    <a:pt x="918" y="1032"/>
                  </a:lnTo>
                  <a:lnTo>
                    <a:pt x="924" y="1020"/>
                  </a:lnTo>
                  <a:lnTo>
                    <a:pt x="930" y="1014"/>
                  </a:lnTo>
                  <a:lnTo>
                    <a:pt x="930" y="1002"/>
                  </a:lnTo>
                  <a:lnTo>
                    <a:pt x="918" y="978"/>
                  </a:lnTo>
                  <a:lnTo>
                    <a:pt x="906" y="960"/>
                  </a:lnTo>
                  <a:lnTo>
                    <a:pt x="894" y="948"/>
                  </a:lnTo>
                  <a:lnTo>
                    <a:pt x="882" y="930"/>
                  </a:lnTo>
                  <a:lnTo>
                    <a:pt x="870" y="918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28" y="882"/>
                  </a:lnTo>
                  <a:lnTo>
                    <a:pt x="822" y="888"/>
                  </a:lnTo>
                  <a:lnTo>
                    <a:pt x="816" y="888"/>
                  </a:lnTo>
                  <a:lnTo>
                    <a:pt x="816" y="894"/>
                  </a:lnTo>
                  <a:lnTo>
                    <a:pt x="804" y="894"/>
                  </a:lnTo>
                  <a:lnTo>
                    <a:pt x="798" y="888"/>
                  </a:lnTo>
                  <a:lnTo>
                    <a:pt x="798" y="882"/>
                  </a:lnTo>
                  <a:lnTo>
                    <a:pt x="786" y="888"/>
                  </a:lnTo>
                  <a:lnTo>
                    <a:pt x="786" y="858"/>
                  </a:lnTo>
                  <a:lnTo>
                    <a:pt x="780" y="840"/>
                  </a:lnTo>
                  <a:lnTo>
                    <a:pt x="780" y="828"/>
                  </a:lnTo>
                  <a:lnTo>
                    <a:pt x="786" y="816"/>
                  </a:lnTo>
                  <a:lnTo>
                    <a:pt x="786" y="804"/>
                  </a:lnTo>
                  <a:lnTo>
                    <a:pt x="792" y="798"/>
                  </a:lnTo>
                  <a:lnTo>
                    <a:pt x="792" y="780"/>
                  </a:lnTo>
                  <a:lnTo>
                    <a:pt x="786" y="768"/>
                  </a:lnTo>
                  <a:lnTo>
                    <a:pt x="786" y="756"/>
                  </a:lnTo>
                  <a:lnTo>
                    <a:pt x="732" y="804"/>
                  </a:lnTo>
                  <a:lnTo>
                    <a:pt x="672" y="810"/>
                  </a:lnTo>
                  <a:lnTo>
                    <a:pt x="672" y="804"/>
                  </a:lnTo>
                  <a:lnTo>
                    <a:pt x="666" y="798"/>
                  </a:lnTo>
                  <a:lnTo>
                    <a:pt x="660" y="786"/>
                  </a:lnTo>
                  <a:lnTo>
                    <a:pt x="660" y="774"/>
                  </a:lnTo>
                  <a:lnTo>
                    <a:pt x="654" y="768"/>
                  </a:lnTo>
                  <a:lnTo>
                    <a:pt x="648" y="768"/>
                  </a:lnTo>
                  <a:lnTo>
                    <a:pt x="636" y="762"/>
                  </a:lnTo>
                  <a:lnTo>
                    <a:pt x="594" y="762"/>
                  </a:lnTo>
                  <a:lnTo>
                    <a:pt x="600" y="756"/>
                  </a:lnTo>
                  <a:lnTo>
                    <a:pt x="612" y="750"/>
                  </a:lnTo>
                  <a:lnTo>
                    <a:pt x="618" y="738"/>
                  </a:lnTo>
                  <a:lnTo>
                    <a:pt x="624" y="732"/>
                  </a:lnTo>
                  <a:lnTo>
                    <a:pt x="600" y="708"/>
                  </a:lnTo>
                  <a:lnTo>
                    <a:pt x="588" y="702"/>
                  </a:lnTo>
                  <a:lnTo>
                    <a:pt x="576" y="690"/>
                  </a:lnTo>
                  <a:lnTo>
                    <a:pt x="564" y="666"/>
                  </a:lnTo>
                  <a:lnTo>
                    <a:pt x="558" y="660"/>
                  </a:lnTo>
                  <a:lnTo>
                    <a:pt x="558" y="654"/>
                  </a:lnTo>
                  <a:lnTo>
                    <a:pt x="552" y="630"/>
                  </a:lnTo>
                  <a:lnTo>
                    <a:pt x="540" y="624"/>
                  </a:lnTo>
                  <a:lnTo>
                    <a:pt x="534" y="618"/>
                  </a:lnTo>
                  <a:lnTo>
                    <a:pt x="534" y="606"/>
                  </a:lnTo>
                  <a:lnTo>
                    <a:pt x="540" y="600"/>
                  </a:lnTo>
                  <a:lnTo>
                    <a:pt x="552" y="594"/>
                  </a:lnTo>
                  <a:lnTo>
                    <a:pt x="546" y="588"/>
                  </a:lnTo>
                  <a:lnTo>
                    <a:pt x="546" y="564"/>
                  </a:lnTo>
                  <a:lnTo>
                    <a:pt x="552" y="552"/>
                  </a:lnTo>
                  <a:lnTo>
                    <a:pt x="582" y="522"/>
                  </a:lnTo>
                  <a:lnTo>
                    <a:pt x="588" y="528"/>
                  </a:lnTo>
                  <a:lnTo>
                    <a:pt x="594" y="528"/>
                  </a:lnTo>
                  <a:lnTo>
                    <a:pt x="588" y="522"/>
                  </a:lnTo>
                  <a:lnTo>
                    <a:pt x="588" y="504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0" y="414"/>
                  </a:lnTo>
                  <a:lnTo>
                    <a:pt x="624" y="414"/>
                  </a:lnTo>
                  <a:lnTo>
                    <a:pt x="624" y="408"/>
                  </a:lnTo>
                  <a:lnTo>
                    <a:pt x="630" y="402"/>
                  </a:lnTo>
                  <a:lnTo>
                    <a:pt x="630" y="396"/>
                  </a:lnTo>
                  <a:lnTo>
                    <a:pt x="642" y="384"/>
                  </a:lnTo>
                  <a:lnTo>
                    <a:pt x="654" y="378"/>
                  </a:lnTo>
                  <a:lnTo>
                    <a:pt x="660" y="372"/>
                  </a:lnTo>
                  <a:lnTo>
                    <a:pt x="672" y="366"/>
                  </a:lnTo>
                  <a:lnTo>
                    <a:pt x="702" y="366"/>
                  </a:lnTo>
                  <a:lnTo>
                    <a:pt x="708" y="354"/>
                  </a:lnTo>
                  <a:lnTo>
                    <a:pt x="738" y="360"/>
                  </a:lnTo>
                  <a:lnTo>
                    <a:pt x="744" y="354"/>
                  </a:lnTo>
                  <a:lnTo>
                    <a:pt x="750" y="342"/>
                  </a:lnTo>
                  <a:lnTo>
                    <a:pt x="756" y="336"/>
                  </a:lnTo>
                  <a:lnTo>
                    <a:pt x="774" y="336"/>
                  </a:lnTo>
                  <a:lnTo>
                    <a:pt x="786" y="348"/>
                  </a:lnTo>
                  <a:lnTo>
                    <a:pt x="786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798" y="330"/>
                  </a:lnTo>
                  <a:lnTo>
                    <a:pt x="786" y="312"/>
                  </a:lnTo>
                  <a:lnTo>
                    <a:pt x="768" y="312"/>
                  </a:lnTo>
                  <a:lnTo>
                    <a:pt x="762" y="306"/>
                  </a:lnTo>
                  <a:lnTo>
                    <a:pt x="762" y="288"/>
                  </a:lnTo>
                  <a:lnTo>
                    <a:pt x="774" y="264"/>
                  </a:lnTo>
                  <a:lnTo>
                    <a:pt x="774" y="258"/>
                  </a:lnTo>
                  <a:lnTo>
                    <a:pt x="780" y="252"/>
                  </a:lnTo>
                  <a:lnTo>
                    <a:pt x="786" y="252"/>
                  </a:lnTo>
                  <a:lnTo>
                    <a:pt x="792" y="246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792" y="210"/>
                  </a:lnTo>
                  <a:lnTo>
                    <a:pt x="780" y="204"/>
                  </a:lnTo>
                  <a:lnTo>
                    <a:pt x="756" y="204"/>
                  </a:lnTo>
                  <a:lnTo>
                    <a:pt x="750" y="198"/>
                  </a:lnTo>
                  <a:lnTo>
                    <a:pt x="744" y="186"/>
                  </a:lnTo>
                  <a:lnTo>
                    <a:pt x="744" y="180"/>
                  </a:lnTo>
                  <a:lnTo>
                    <a:pt x="732" y="180"/>
                  </a:lnTo>
                  <a:lnTo>
                    <a:pt x="726" y="186"/>
                  </a:lnTo>
                  <a:lnTo>
                    <a:pt x="714" y="192"/>
                  </a:lnTo>
                  <a:lnTo>
                    <a:pt x="702" y="192"/>
                  </a:lnTo>
                  <a:lnTo>
                    <a:pt x="696" y="186"/>
                  </a:lnTo>
                  <a:lnTo>
                    <a:pt x="690" y="186"/>
                  </a:lnTo>
                  <a:lnTo>
                    <a:pt x="684" y="180"/>
                  </a:lnTo>
                  <a:lnTo>
                    <a:pt x="660" y="180"/>
                  </a:lnTo>
                  <a:lnTo>
                    <a:pt x="648" y="192"/>
                  </a:lnTo>
                  <a:lnTo>
                    <a:pt x="648" y="204"/>
                  </a:lnTo>
                  <a:lnTo>
                    <a:pt x="612" y="204"/>
                  </a:lnTo>
                  <a:lnTo>
                    <a:pt x="588" y="198"/>
                  </a:lnTo>
                  <a:lnTo>
                    <a:pt x="576" y="192"/>
                  </a:lnTo>
                  <a:lnTo>
                    <a:pt x="576" y="168"/>
                  </a:lnTo>
                  <a:lnTo>
                    <a:pt x="582" y="162"/>
                  </a:lnTo>
                  <a:lnTo>
                    <a:pt x="582" y="156"/>
                  </a:lnTo>
                  <a:lnTo>
                    <a:pt x="576" y="150"/>
                  </a:lnTo>
                  <a:lnTo>
                    <a:pt x="564" y="144"/>
                  </a:lnTo>
                  <a:lnTo>
                    <a:pt x="552" y="144"/>
                  </a:lnTo>
                  <a:lnTo>
                    <a:pt x="552" y="138"/>
                  </a:lnTo>
                  <a:lnTo>
                    <a:pt x="546" y="132"/>
                  </a:lnTo>
                  <a:lnTo>
                    <a:pt x="546" y="108"/>
                  </a:lnTo>
                  <a:lnTo>
                    <a:pt x="540" y="102"/>
                  </a:lnTo>
                  <a:lnTo>
                    <a:pt x="528" y="102"/>
                  </a:lnTo>
                  <a:lnTo>
                    <a:pt x="516" y="84"/>
                  </a:lnTo>
                  <a:lnTo>
                    <a:pt x="498" y="84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68" y="36"/>
                  </a:lnTo>
                  <a:lnTo>
                    <a:pt x="450" y="18"/>
                  </a:lnTo>
                  <a:lnTo>
                    <a:pt x="438" y="12"/>
                  </a:lnTo>
                  <a:lnTo>
                    <a:pt x="426" y="0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14" y="24"/>
                  </a:lnTo>
                  <a:lnTo>
                    <a:pt x="408" y="24"/>
                  </a:lnTo>
                  <a:lnTo>
                    <a:pt x="408" y="30"/>
                  </a:lnTo>
                  <a:lnTo>
                    <a:pt x="402" y="30"/>
                  </a:lnTo>
                  <a:lnTo>
                    <a:pt x="426" y="48"/>
                  </a:lnTo>
                  <a:lnTo>
                    <a:pt x="426" y="78"/>
                  </a:lnTo>
                  <a:lnTo>
                    <a:pt x="414" y="84"/>
                  </a:lnTo>
                  <a:lnTo>
                    <a:pt x="402" y="126"/>
                  </a:lnTo>
                  <a:lnTo>
                    <a:pt x="396" y="138"/>
                  </a:lnTo>
                  <a:lnTo>
                    <a:pt x="384" y="150"/>
                  </a:lnTo>
                  <a:lnTo>
                    <a:pt x="378" y="162"/>
                  </a:lnTo>
                  <a:lnTo>
                    <a:pt x="366" y="174"/>
                  </a:lnTo>
                  <a:lnTo>
                    <a:pt x="354" y="192"/>
                  </a:lnTo>
                  <a:lnTo>
                    <a:pt x="336" y="204"/>
                  </a:lnTo>
                  <a:lnTo>
                    <a:pt x="276" y="234"/>
                  </a:lnTo>
                  <a:lnTo>
                    <a:pt x="258" y="240"/>
                  </a:lnTo>
                  <a:lnTo>
                    <a:pt x="240" y="252"/>
                  </a:lnTo>
                  <a:lnTo>
                    <a:pt x="222" y="270"/>
                  </a:lnTo>
                  <a:lnTo>
                    <a:pt x="222" y="276"/>
                  </a:lnTo>
                  <a:lnTo>
                    <a:pt x="210" y="282"/>
                  </a:lnTo>
                  <a:lnTo>
                    <a:pt x="210" y="300"/>
                  </a:lnTo>
                  <a:lnTo>
                    <a:pt x="198" y="312"/>
                  </a:lnTo>
                  <a:lnTo>
                    <a:pt x="198" y="336"/>
                  </a:lnTo>
                  <a:lnTo>
                    <a:pt x="192" y="348"/>
                  </a:lnTo>
                  <a:lnTo>
                    <a:pt x="192" y="378"/>
                  </a:lnTo>
                  <a:lnTo>
                    <a:pt x="174" y="378"/>
                  </a:lnTo>
                  <a:lnTo>
                    <a:pt x="168" y="384"/>
                  </a:lnTo>
                  <a:lnTo>
                    <a:pt x="168" y="390"/>
                  </a:lnTo>
                  <a:lnTo>
                    <a:pt x="162" y="396"/>
                  </a:lnTo>
                  <a:lnTo>
                    <a:pt x="162" y="402"/>
                  </a:lnTo>
                  <a:lnTo>
                    <a:pt x="144" y="402"/>
                  </a:lnTo>
                  <a:lnTo>
                    <a:pt x="138" y="390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02" y="360"/>
                  </a:lnTo>
                  <a:lnTo>
                    <a:pt x="90" y="348"/>
                  </a:lnTo>
                  <a:lnTo>
                    <a:pt x="78" y="360"/>
                  </a:lnTo>
                  <a:lnTo>
                    <a:pt x="66" y="366"/>
                  </a:lnTo>
                  <a:lnTo>
                    <a:pt x="60" y="366"/>
                  </a:lnTo>
                  <a:lnTo>
                    <a:pt x="54" y="360"/>
                  </a:lnTo>
                  <a:lnTo>
                    <a:pt x="66" y="348"/>
                  </a:lnTo>
                  <a:lnTo>
                    <a:pt x="54" y="336"/>
                  </a:lnTo>
                  <a:lnTo>
                    <a:pt x="60" y="330"/>
                  </a:lnTo>
                  <a:lnTo>
                    <a:pt x="66" y="318"/>
                  </a:lnTo>
                  <a:lnTo>
                    <a:pt x="78" y="312"/>
                  </a:lnTo>
                  <a:lnTo>
                    <a:pt x="84" y="300"/>
                  </a:lnTo>
                  <a:lnTo>
                    <a:pt x="90" y="294"/>
                  </a:lnTo>
                  <a:lnTo>
                    <a:pt x="90" y="288"/>
                  </a:lnTo>
                  <a:lnTo>
                    <a:pt x="84" y="288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6" y="342"/>
                  </a:lnTo>
                  <a:lnTo>
                    <a:pt x="0" y="354"/>
                  </a:lnTo>
                  <a:lnTo>
                    <a:pt x="0" y="390"/>
                  </a:lnTo>
                  <a:lnTo>
                    <a:pt x="6" y="396"/>
                  </a:lnTo>
                  <a:lnTo>
                    <a:pt x="18" y="396"/>
                  </a:lnTo>
                  <a:lnTo>
                    <a:pt x="12" y="420"/>
                  </a:lnTo>
                  <a:lnTo>
                    <a:pt x="36" y="444"/>
                  </a:lnTo>
                  <a:lnTo>
                    <a:pt x="36" y="462"/>
                  </a:lnTo>
                  <a:lnTo>
                    <a:pt x="12" y="486"/>
                  </a:lnTo>
                  <a:lnTo>
                    <a:pt x="12" y="492"/>
                  </a:lnTo>
                  <a:lnTo>
                    <a:pt x="18" y="504"/>
                  </a:lnTo>
                  <a:lnTo>
                    <a:pt x="24" y="510"/>
                  </a:lnTo>
                  <a:lnTo>
                    <a:pt x="36" y="516"/>
                  </a:lnTo>
                  <a:lnTo>
                    <a:pt x="54" y="522"/>
                  </a:lnTo>
                  <a:lnTo>
                    <a:pt x="66" y="522"/>
                  </a:lnTo>
                  <a:lnTo>
                    <a:pt x="108" y="564"/>
                  </a:lnTo>
                  <a:lnTo>
                    <a:pt x="114" y="576"/>
                  </a:lnTo>
                  <a:lnTo>
                    <a:pt x="132" y="594"/>
                  </a:lnTo>
                  <a:lnTo>
                    <a:pt x="138" y="612"/>
                  </a:lnTo>
                  <a:lnTo>
                    <a:pt x="144" y="624"/>
                  </a:lnTo>
                  <a:lnTo>
                    <a:pt x="144" y="642"/>
                  </a:lnTo>
                  <a:lnTo>
                    <a:pt x="150" y="648"/>
                  </a:lnTo>
                  <a:lnTo>
                    <a:pt x="156" y="660"/>
                  </a:lnTo>
                  <a:lnTo>
                    <a:pt x="168" y="666"/>
                  </a:lnTo>
                  <a:lnTo>
                    <a:pt x="174" y="678"/>
                  </a:lnTo>
                  <a:lnTo>
                    <a:pt x="192" y="696"/>
                  </a:lnTo>
                  <a:lnTo>
                    <a:pt x="204" y="720"/>
                  </a:lnTo>
                  <a:lnTo>
                    <a:pt x="216" y="732"/>
                  </a:lnTo>
                  <a:lnTo>
                    <a:pt x="222" y="744"/>
                  </a:lnTo>
                  <a:lnTo>
                    <a:pt x="234" y="762"/>
                  </a:lnTo>
                  <a:lnTo>
                    <a:pt x="240" y="768"/>
                  </a:lnTo>
                  <a:lnTo>
                    <a:pt x="246" y="780"/>
                  </a:lnTo>
                  <a:lnTo>
                    <a:pt x="252" y="822"/>
                  </a:lnTo>
                  <a:lnTo>
                    <a:pt x="252" y="828"/>
                  </a:lnTo>
                  <a:lnTo>
                    <a:pt x="258" y="834"/>
                  </a:lnTo>
                  <a:lnTo>
                    <a:pt x="264" y="846"/>
                  </a:lnTo>
                  <a:lnTo>
                    <a:pt x="270" y="864"/>
                  </a:lnTo>
                  <a:lnTo>
                    <a:pt x="282" y="876"/>
                  </a:lnTo>
                  <a:lnTo>
                    <a:pt x="288" y="894"/>
                  </a:lnTo>
                  <a:lnTo>
                    <a:pt x="294" y="906"/>
                  </a:lnTo>
                  <a:lnTo>
                    <a:pt x="294" y="918"/>
                  </a:lnTo>
                  <a:lnTo>
                    <a:pt x="300" y="924"/>
                  </a:lnTo>
                  <a:lnTo>
                    <a:pt x="312" y="924"/>
                  </a:lnTo>
                  <a:lnTo>
                    <a:pt x="324" y="936"/>
                  </a:lnTo>
                  <a:lnTo>
                    <a:pt x="324" y="948"/>
                  </a:lnTo>
                  <a:lnTo>
                    <a:pt x="330" y="954"/>
                  </a:lnTo>
                  <a:lnTo>
                    <a:pt x="330" y="966"/>
                  </a:lnTo>
                  <a:lnTo>
                    <a:pt x="336" y="984"/>
                  </a:lnTo>
                  <a:lnTo>
                    <a:pt x="360" y="1014"/>
                  </a:lnTo>
                  <a:lnTo>
                    <a:pt x="378" y="1050"/>
                  </a:lnTo>
                  <a:lnTo>
                    <a:pt x="396" y="1074"/>
                  </a:lnTo>
                  <a:lnTo>
                    <a:pt x="402" y="1086"/>
                  </a:lnTo>
                  <a:lnTo>
                    <a:pt x="408" y="1104"/>
                  </a:lnTo>
                  <a:lnTo>
                    <a:pt x="408" y="1116"/>
                  </a:lnTo>
                  <a:lnTo>
                    <a:pt x="402" y="1128"/>
                  </a:lnTo>
                  <a:lnTo>
                    <a:pt x="402" y="1146"/>
                  </a:lnTo>
                  <a:lnTo>
                    <a:pt x="414" y="1158"/>
                  </a:lnTo>
                  <a:lnTo>
                    <a:pt x="420" y="1170"/>
                  </a:lnTo>
                  <a:lnTo>
                    <a:pt x="444" y="1194"/>
                  </a:lnTo>
                  <a:lnTo>
                    <a:pt x="456" y="1200"/>
                  </a:lnTo>
                  <a:lnTo>
                    <a:pt x="468" y="1212"/>
                  </a:lnTo>
                  <a:lnTo>
                    <a:pt x="474" y="1224"/>
                  </a:lnTo>
                  <a:lnTo>
                    <a:pt x="498" y="1248"/>
                  </a:lnTo>
                  <a:lnTo>
                    <a:pt x="516" y="1260"/>
                  </a:lnTo>
                  <a:lnTo>
                    <a:pt x="546" y="1278"/>
                  </a:lnTo>
                  <a:lnTo>
                    <a:pt x="576" y="1290"/>
                  </a:lnTo>
                  <a:lnTo>
                    <a:pt x="600" y="1302"/>
                  </a:lnTo>
                  <a:lnTo>
                    <a:pt x="642" y="1320"/>
                  </a:lnTo>
                  <a:lnTo>
                    <a:pt x="696" y="1350"/>
                  </a:lnTo>
                  <a:lnTo>
                    <a:pt x="708" y="1362"/>
                  </a:lnTo>
                  <a:lnTo>
                    <a:pt x="726" y="1374"/>
                  </a:lnTo>
                  <a:lnTo>
                    <a:pt x="738" y="1380"/>
                  </a:lnTo>
                  <a:lnTo>
                    <a:pt x="750" y="1392"/>
                  </a:lnTo>
                  <a:lnTo>
                    <a:pt x="774" y="1404"/>
                  </a:lnTo>
                  <a:lnTo>
                    <a:pt x="780" y="1428"/>
                  </a:lnTo>
                  <a:lnTo>
                    <a:pt x="792" y="1434"/>
                  </a:lnTo>
                  <a:lnTo>
                    <a:pt x="798" y="1446"/>
                  </a:lnTo>
                  <a:lnTo>
                    <a:pt x="810" y="1452"/>
                  </a:lnTo>
                  <a:lnTo>
                    <a:pt x="816" y="1458"/>
                  </a:lnTo>
                  <a:lnTo>
                    <a:pt x="840" y="1470"/>
                  </a:lnTo>
                  <a:lnTo>
                    <a:pt x="846" y="1482"/>
                  </a:lnTo>
                  <a:lnTo>
                    <a:pt x="858" y="1488"/>
                  </a:lnTo>
                  <a:lnTo>
                    <a:pt x="894" y="1464"/>
                  </a:lnTo>
                  <a:lnTo>
                    <a:pt x="900" y="1458"/>
                  </a:lnTo>
                  <a:lnTo>
                    <a:pt x="900" y="1440"/>
                  </a:lnTo>
                  <a:lnTo>
                    <a:pt x="894" y="1428"/>
                  </a:lnTo>
                  <a:lnTo>
                    <a:pt x="912" y="1416"/>
                  </a:lnTo>
                  <a:lnTo>
                    <a:pt x="900" y="1392"/>
                  </a:lnTo>
                  <a:lnTo>
                    <a:pt x="918" y="1374"/>
                  </a:lnTo>
                  <a:lnTo>
                    <a:pt x="930" y="1368"/>
                  </a:lnTo>
                  <a:lnTo>
                    <a:pt x="942" y="1344"/>
                  </a:lnTo>
                  <a:lnTo>
                    <a:pt x="942" y="1332"/>
                  </a:lnTo>
                  <a:lnTo>
                    <a:pt x="930" y="132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59" name="Paraguay" descr="© INSCALE GmbH, 05.05.2010&#10;http://www.presentationload.com/">
              <a:extLst>
                <a:ext uri="{FF2B5EF4-FFF2-40B4-BE49-F238E27FC236}">
                  <a16:creationId xmlns:a16="http://schemas.microsoft.com/office/drawing/2014/main" id="{A90E259F-7ADE-C547-AF11-153E79E76AC8}"/>
                </a:ext>
              </a:extLst>
            </p:cNvPr>
            <p:cNvSpPr>
              <a:spLocks/>
            </p:cNvSpPr>
            <p:nvPr/>
          </p:nvSpPr>
          <p:spPr bwMode="gray">
            <a:xfrm>
              <a:off x="2586993" y="3806984"/>
              <a:ext cx="226803" cy="256451"/>
            </a:xfrm>
            <a:custGeom>
              <a:avLst/>
              <a:gdLst>
                <a:gd name="T0" fmla="*/ 2147483647 w 600"/>
                <a:gd name="T1" fmla="*/ 2147483647 h 678"/>
                <a:gd name="T2" fmla="*/ 2147483647 w 600"/>
                <a:gd name="T3" fmla="*/ 2147483647 h 678"/>
                <a:gd name="T4" fmla="*/ 2147483647 w 600"/>
                <a:gd name="T5" fmla="*/ 2147483647 h 678"/>
                <a:gd name="T6" fmla="*/ 2147483647 w 600"/>
                <a:gd name="T7" fmla="*/ 2147483647 h 678"/>
                <a:gd name="T8" fmla="*/ 2147483647 w 600"/>
                <a:gd name="T9" fmla="*/ 2147483647 h 678"/>
                <a:gd name="T10" fmla="*/ 2147483647 w 600"/>
                <a:gd name="T11" fmla="*/ 2147483647 h 678"/>
                <a:gd name="T12" fmla="*/ 2147483647 w 600"/>
                <a:gd name="T13" fmla="*/ 2147483647 h 678"/>
                <a:gd name="T14" fmla="*/ 2147483647 w 600"/>
                <a:gd name="T15" fmla="*/ 2147483647 h 678"/>
                <a:gd name="T16" fmla="*/ 2147483647 w 600"/>
                <a:gd name="T17" fmla="*/ 2147483647 h 678"/>
                <a:gd name="T18" fmla="*/ 2147483647 w 600"/>
                <a:gd name="T19" fmla="*/ 2147483647 h 678"/>
                <a:gd name="T20" fmla="*/ 2147483647 w 600"/>
                <a:gd name="T21" fmla="*/ 2147483647 h 678"/>
                <a:gd name="T22" fmla="*/ 2147483647 w 600"/>
                <a:gd name="T23" fmla="*/ 2147483647 h 678"/>
                <a:gd name="T24" fmla="*/ 2147483647 w 600"/>
                <a:gd name="T25" fmla="*/ 2147483647 h 678"/>
                <a:gd name="T26" fmla="*/ 2147483647 w 600"/>
                <a:gd name="T27" fmla="*/ 2147483647 h 678"/>
                <a:gd name="T28" fmla="*/ 2147483647 w 600"/>
                <a:gd name="T29" fmla="*/ 2147483647 h 678"/>
                <a:gd name="T30" fmla="*/ 2147483647 w 600"/>
                <a:gd name="T31" fmla="*/ 2147483647 h 678"/>
                <a:gd name="T32" fmla="*/ 2147483647 w 600"/>
                <a:gd name="T33" fmla="*/ 2147483647 h 678"/>
                <a:gd name="T34" fmla="*/ 2147483647 w 600"/>
                <a:gd name="T35" fmla="*/ 2147483647 h 678"/>
                <a:gd name="T36" fmla="*/ 2147483647 w 600"/>
                <a:gd name="T37" fmla="*/ 2147483647 h 678"/>
                <a:gd name="T38" fmla="*/ 2147483647 w 600"/>
                <a:gd name="T39" fmla="*/ 2147483647 h 678"/>
                <a:gd name="T40" fmla="*/ 2147483647 w 600"/>
                <a:gd name="T41" fmla="*/ 2147483647 h 678"/>
                <a:gd name="T42" fmla="*/ 2147483647 w 600"/>
                <a:gd name="T43" fmla="*/ 2147483647 h 678"/>
                <a:gd name="T44" fmla="*/ 2147483647 w 600"/>
                <a:gd name="T45" fmla="*/ 2147483647 h 678"/>
                <a:gd name="T46" fmla="*/ 2147483647 w 600"/>
                <a:gd name="T47" fmla="*/ 2147483647 h 678"/>
                <a:gd name="T48" fmla="*/ 2147483647 w 600"/>
                <a:gd name="T49" fmla="*/ 2147483647 h 678"/>
                <a:gd name="T50" fmla="*/ 2147483647 w 600"/>
                <a:gd name="T51" fmla="*/ 2147483647 h 678"/>
                <a:gd name="T52" fmla="*/ 2147483647 w 600"/>
                <a:gd name="T53" fmla="*/ 0 h 678"/>
                <a:gd name="T54" fmla="*/ 2147483647 w 600"/>
                <a:gd name="T55" fmla="*/ 2147483647 h 678"/>
                <a:gd name="T56" fmla="*/ 2147483647 w 600"/>
                <a:gd name="T57" fmla="*/ 2147483647 h 678"/>
                <a:gd name="T58" fmla="*/ 0 w 600"/>
                <a:gd name="T59" fmla="*/ 2147483647 h 678"/>
                <a:gd name="T60" fmla="*/ 2147483647 w 600"/>
                <a:gd name="T61" fmla="*/ 2147483647 h 678"/>
                <a:gd name="T62" fmla="*/ 2147483647 w 600"/>
                <a:gd name="T63" fmla="*/ 2147483647 h 678"/>
                <a:gd name="T64" fmla="*/ 2147483647 w 600"/>
                <a:gd name="T65" fmla="*/ 2147483647 h 678"/>
                <a:gd name="T66" fmla="*/ 2147483647 w 600"/>
                <a:gd name="T67" fmla="*/ 2147483647 h 678"/>
                <a:gd name="T68" fmla="*/ 2147483647 w 600"/>
                <a:gd name="T69" fmla="*/ 2147483647 h 678"/>
                <a:gd name="T70" fmla="*/ 2147483647 w 600"/>
                <a:gd name="T71" fmla="*/ 2147483647 h 678"/>
                <a:gd name="T72" fmla="*/ 2147483647 w 600"/>
                <a:gd name="T73" fmla="*/ 2147483647 h 678"/>
                <a:gd name="T74" fmla="*/ 2147483647 w 600"/>
                <a:gd name="T75" fmla="*/ 2147483647 h 678"/>
                <a:gd name="T76" fmla="*/ 2147483647 w 600"/>
                <a:gd name="T77" fmla="*/ 2147483647 h 678"/>
                <a:gd name="T78" fmla="*/ 2147483647 w 600"/>
                <a:gd name="T79" fmla="*/ 2147483647 h 678"/>
                <a:gd name="T80" fmla="*/ 2147483647 w 600"/>
                <a:gd name="T81" fmla="*/ 2147483647 h 678"/>
                <a:gd name="T82" fmla="*/ 2147483647 w 600"/>
                <a:gd name="T83" fmla="*/ 2147483647 h 678"/>
                <a:gd name="T84" fmla="*/ 2147483647 w 600"/>
                <a:gd name="T85" fmla="*/ 2147483647 h 678"/>
                <a:gd name="T86" fmla="*/ 2147483647 w 600"/>
                <a:gd name="T87" fmla="*/ 2147483647 h 678"/>
                <a:gd name="T88" fmla="*/ 2147483647 w 600"/>
                <a:gd name="T89" fmla="*/ 2147483647 h 678"/>
                <a:gd name="T90" fmla="*/ 2147483647 w 600"/>
                <a:gd name="T91" fmla="*/ 2147483647 h 678"/>
                <a:gd name="T92" fmla="*/ 2147483647 w 600"/>
                <a:gd name="T93" fmla="*/ 2147483647 h 678"/>
                <a:gd name="T94" fmla="*/ 2147483647 w 600"/>
                <a:gd name="T95" fmla="*/ 2147483647 h 678"/>
                <a:gd name="T96" fmla="*/ 2147483647 w 600"/>
                <a:gd name="T97" fmla="*/ 2147483647 h 678"/>
                <a:gd name="T98" fmla="*/ 2147483647 w 600"/>
                <a:gd name="T99" fmla="*/ 2147483647 h 678"/>
                <a:gd name="T100" fmla="*/ 2147483647 w 600"/>
                <a:gd name="T101" fmla="*/ 2147483647 h 678"/>
                <a:gd name="T102" fmla="*/ 2147483647 w 600"/>
                <a:gd name="T103" fmla="*/ 2147483647 h 678"/>
                <a:gd name="T104" fmla="*/ 2147483647 w 600"/>
                <a:gd name="T105" fmla="*/ 2147483647 h 678"/>
                <a:gd name="T106" fmla="*/ 2147483647 w 600"/>
                <a:gd name="T107" fmla="*/ 2147483647 h 678"/>
                <a:gd name="T108" fmla="*/ 2147483647 w 600"/>
                <a:gd name="T109" fmla="*/ 2147483647 h 678"/>
                <a:gd name="T110" fmla="*/ 2147483647 w 600"/>
                <a:gd name="T111" fmla="*/ 2147483647 h 678"/>
                <a:gd name="T112" fmla="*/ 2147483647 w 600"/>
                <a:gd name="T113" fmla="*/ 2147483647 h 678"/>
                <a:gd name="T114" fmla="*/ 2147483647 w 600"/>
                <a:gd name="T115" fmla="*/ 2147483647 h 678"/>
                <a:gd name="T116" fmla="*/ 2147483647 w 600"/>
                <a:gd name="T117" fmla="*/ 2147483647 h 678"/>
                <a:gd name="T118" fmla="*/ 2147483647 w 600"/>
                <a:gd name="T119" fmla="*/ 2147483647 h 6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0"/>
                <a:gd name="T181" fmla="*/ 0 h 678"/>
                <a:gd name="T182" fmla="*/ 600 w 600"/>
                <a:gd name="T183" fmla="*/ 678 h 6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0" h="678">
                  <a:moveTo>
                    <a:pt x="480" y="660"/>
                  </a:moveTo>
                  <a:lnTo>
                    <a:pt x="492" y="678"/>
                  </a:lnTo>
                  <a:lnTo>
                    <a:pt x="492" y="660"/>
                  </a:lnTo>
                  <a:lnTo>
                    <a:pt x="498" y="654"/>
                  </a:lnTo>
                  <a:lnTo>
                    <a:pt x="510" y="654"/>
                  </a:lnTo>
                  <a:lnTo>
                    <a:pt x="516" y="660"/>
                  </a:lnTo>
                  <a:lnTo>
                    <a:pt x="516" y="666"/>
                  </a:lnTo>
                  <a:lnTo>
                    <a:pt x="522" y="660"/>
                  </a:lnTo>
                  <a:lnTo>
                    <a:pt x="534" y="636"/>
                  </a:lnTo>
                  <a:lnTo>
                    <a:pt x="546" y="624"/>
                  </a:lnTo>
                  <a:lnTo>
                    <a:pt x="552" y="624"/>
                  </a:lnTo>
                  <a:lnTo>
                    <a:pt x="558" y="618"/>
                  </a:lnTo>
                  <a:lnTo>
                    <a:pt x="570" y="612"/>
                  </a:lnTo>
                  <a:lnTo>
                    <a:pt x="576" y="600"/>
                  </a:lnTo>
                  <a:lnTo>
                    <a:pt x="588" y="594"/>
                  </a:lnTo>
                  <a:lnTo>
                    <a:pt x="588" y="516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588" y="474"/>
                  </a:lnTo>
                  <a:lnTo>
                    <a:pt x="588" y="468"/>
                  </a:lnTo>
                  <a:lnTo>
                    <a:pt x="594" y="462"/>
                  </a:lnTo>
                  <a:lnTo>
                    <a:pt x="594" y="432"/>
                  </a:lnTo>
                  <a:lnTo>
                    <a:pt x="600" y="414"/>
                  </a:lnTo>
                  <a:lnTo>
                    <a:pt x="600" y="396"/>
                  </a:lnTo>
                  <a:lnTo>
                    <a:pt x="594" y="384"/>
                  </a:lnTo>
                  <a:lnTo>
                    <a:pt x="582" y="372"/>
                  </a:lnTo>
                  <a:lnTo>
                    <a:pt x="570" y="366"/>
                  </a:lnTo>
                  <a:lnTo>
                    <a:pt x="558" y="366"/>
                  </a:lnTo>
                  <a:lnTo>
                    <a:pt x="540" y="384"/>
                  </a:lnTo>
                  <a:lnTo>
                    <a:pt x="528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504" y="336"/>
                  </a:lnTo>
                  <a:lnTo>
                    <a:pt x="498" y="318"/>
                  </a:lnTo>
                  <a:lnTo>
                    <a:pt x="498" y="294"/>
                  </a:lnTo>
                  <a:lnTo>
                    <a:pt x="492" y="276"/>
                  </a:lnTo>
                  <a:lnTo>
                    <a:pt x="492" y="252"/>
                  </a:lnTo>
                  <a:lnTo>
                    <a:pt x="486" y="246"/>
                  </a:lnTo>
                  <a:lnTo>
                    <a:pt x="474" y="240"/>
                  </a:lnTo>
                  <a:lnTo>
                    <a:pt x="402" y="240"/>
                  </a:lnTo>
                  <a:lnTo>
                    <a:pt x="360" y="234"/>
                  </a:lnTo>
                  <a:lnTo>
                    <a:pt x="324" y="222"/>
                  </a:lnTo>
                  <a:lnTo>
                    <a:pt x="318" y="216"/>
                  </a:lnTo>
                  <a:lnTo>
                    <a:pt x="312" y="204"/>
                  </a:lnTo>
                  <a:lnTo>
                    <a:pt x="312" y="162"/>
                  </a:lnTo>
                  <a:lnTo>
                    <a:pt x="318" y="150"/>
                  </a:lnTo>
                  <a:lnTo>
                    <a:pt x="318" y="132"/>
                  </a:lnTo>
                  <a:lnTo>
                    <a:pt x="306" y="132"/>
                  </a:lnTo>
                  <a:lnTo>
                    <a:pt x="306" y="96"/>
                  </a:lnTo>
                  <a:lnTo>
                    <a:pt x="294" y="90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0" y="42"/>
                  </a:lnTo>
                  <a:lnTo>
                    <a:pt x="216" y="0"/>
                  </a:lnTo>
                  <a:lnTo>
                    <a:pt x="138" y="12"/>
                  </a:lnTo>
                  <a:lnTo>
                    <a:pt x="36" y="30"/>
                  </a:lnTo>
                  <a:lnTo>
                    <a:pt x="30" y="60"/>
                  </a:lnTo>
                  <a:lnTo>
                    <a:pt x="18" y="72"/>
                  </a:lnTo>
                  <a:lnTo>
                    <a:pt x="6" y="78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8" y="132"/>
                  </a:lnTo>
                  <a:lnTo>
                    <a:pt x="18" y="156"/>
                  </a:lnTo>
                  <a:lnTo>
                    <a:pt x="6" y="228"/>
                  </a:lnTo>
                  <a:lnTo>
                    <a:pt x="6" y="246"/>
                  </a:lnTo>
                  <a:lnTo>
                    <a:pt x="24" y="264"/>
                  </a:lnTo>
                  <a:lnTo>
                    <a:pt x="24" y="270"/>
                  </a:lnTo>
                  <a:lnTo>
                    <a:pt x="30" y="276"/>
                  </a:lnTo>
                  <a:lnTo>
                    <a:pt x="36" y="288"/>
                  </a:lnTo>
                  <a:lnTo>
                    <a:pt x="48" y="294"/>
                  </a:lnTo>
                  <a:lnTo>
                    <a:pt x="54" y="306"/>
                  </a:lnTo>
                  <a:lnTo>
                    <a:pt x="60" y="312"/>
                  </a:lnTo>
                  <a:lnTo>
                    <a:pt x="84" y="324"/>
                  </a:lnTo>
                  <a:lnTo>
                    <a:pt x="102" y="342"/>
                  </a:lnTo>
                  <a:lnTo>
                    <a:pt x="114" y="348"/>
                  </a:lnTo>
                  <a:lnTo>
                    <a:pt x="120" y="366"/>
                  </a:lnTo>
                  <a:lnTo>
                    <a:pt x="126" y="366"/>
                  </a:lnTo>
                  <a:lnTo>
                    <a:pt x="132" y="372"/>
                  </a:lnTo>
                  <a:lnTo>
                    <a:pt x="168" y="390"/>
                  </a:lnTo>
                  <a:lnTo>
                    <a:pt x="198" y="390"/>
                  </a:lnTo>
                  <a:lnTo>
                    <a:pt x="210" y="396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34" y="414"/>
                  </a:lnTo>
                  <a:lnTo>
                    <a:pt x="240" y="414"/>
                  </a:lnTo>
                  <a:lnTo>
                    <a:pt x="246" y="420"/>
                  </a:lnTo>
                  <a:lnTo>
                    <a:pt x="258" y="426"/>
                  </a:lnTo>
                  <a:lnTo>
                    <a:pt x="276" y="438"/>
                  </a:lnTo>
                  <a:lnTo>
                    <a:pt x="312" y="456"/>
                  </a:lnTo>
                  <a:lnTo>
                    <a:pt x="318" y="462"/>
                  </a:lnTo>
                  <a:lnTo>
                    <a:pt x="330" y="462"/>
                  </a:lnTo>
                  <a:lnTo>
                    <a:pt x="342" y="468"/>
                  </a:lnTo>
                  <a:lnTo>
                    <a:pt x="360" y="474"/>
                  </a:lnTo>
                  <a:lnTo>
                    <a:pt x="372" y="480"/>
                  </a:lnTo>
                  <a:lnTo>
                    <a:pt x="378" y="486"/>
                  </a:lnTo>
                  <a:lnTo>
                    <a:pt x="372" y="492"/>
                  </a:lnTo>
                  <a:lnTo>
                    <a:pt x="372" y="504"/>
                  </a:lnTo>
                  <a:lnTo>
                    <a:pt x="366" y="510"/>
                  </a:lnTo>
                  <a:lnTo>
                    <a:pt x="360" y="522"/>
                  </a:lnTo>
                  <a:lnTo>
                    <a:pt x="366" y="528"/>
                  </a:lnTo>
                  <a:lnTo>
                    <a:pt x="372" y="540"/>
                  </a:lnTo>
                  <a:lnTo>
                    <a:pt x="372" y="546"/>
                  </a:lnTo>
                  <a:lnTo>
                    <a:pt x="366" y="552"/>
                  </a:lnTo>
                  <a:lnTo>
                    <a:pt x="348" y="552"/>
                  </a:lnTo>
                  <a:lnTo>
                    <a:pt x="348" y="588"/>
                  </a:lnTo>
                  <a:lnTo>
                    <a:pt x="342" y="594"/>
                  </a:lnTo>
                  <a:lnTo>
                    <a:pt x="336" y="606"/>
                  </a:lnTo>
                  <a:lnTo>
                    <a:pt x="330" y="612"/>
                  </a:lnTo>
                  <a:lnTo>
                    <a:pt x="324" y="624"/>
                  </a:lnTo>
                  <a:lnTo>
                    <a:pt x="324" y="636"/>
                  </a:lnTo>
                  <a:lnTo>
                    <a:pt x="330" y="642"/>
                  </a:lnTo>
                  <a:lnTo>
                    <a:pt x="354" y="642"/>
                  </a:lnTo>
                  <a:lnTo>
                    <a:pt x="366" y="636"/>
                  </a:lnTo>
                  <a:lnTo>
                    <a:pt x="372" y="636"/>
                  </a:lnTo>
                  <a:lnTo>
                    <a:pt x="384" y="642"/>
                  </a:lnTo>
                  <a:lnTo>
                    <a:pt x="390" y="648"/>
                  </a:lnTo>
                  <a:lnTo>
                    <a:pt x="402" y="654"/>
                  </a:lnTo>
                  <a:lnTo>
                    <a:pt x="420" y="660"/>
                  </a:lnTo>
                  <a:lnTo>
                    <a:pt x="480" y="66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60" name="Papua New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4DF5273C-D5F7-8FDB-22FA-09B45E8B00E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022853" y="3274809"/>
              <a:ext cx="412099" cy="275723"/>
            </a:xfrm>
            <a:custGeom>
              <a:avLst/>
              <a:gdLst>
                <a:gd name="T0" fmla="*/ 2147483647 w 1086"/>
                <a:gd name="T1" fmla="*/ 2147483647 h 726"/>
                <a:gd name="T2" fmla="*/ 2147483647 w 1086"/>
                <a:gd name="T3" fmla="*/ 2147483647 h 726"/>
                <a:gd name="T4" fmla="*/ 2147483647 w 1086"/>
                <a:gd name="T5" fmla="*/ 2147483647 h 726"/>
                <a:gd name="T6" fmla="*/ 2147483647 w 1086"/>
                <a:gd name="T7" fmla="*/ 2147483647 h 726"/>
                <a:gd name="T8" fmla="*/ 2147483647 w 1086"/>
                <a:gd name="T9" fmla="*/ 2147483647 h 726"/>
                <a:gd name="T10" fmla="*/ 2147483647 w 1086"/>
                <a:gd name="T11" fmla="*/ 2147483647 h 726"/>
                <a:gd name="T12" fmla="*/ 2147483647 w 1086"/>
                <a:gd name="T13" fmla="*/ 2147483647 h 726"/>
                <a:gd name="T14" fmla="*/ 2147483647 w 1086"/>
                <a:gd name="T15" fmla="*/ 2147483647 h 726"/>
                <a:gd name="T16" fmla="*/ 2147483647 w 1086"/>
                <a:gd name="T17" fmla="*/ 2147483647 h 726"/>
                <a:gd name="T18" fmla="*/ 2147483647 w 1086"/>
                <a:gd name="T19" fmla="*/ 2147483647 h 726"/>
                <a:gd name="T20" fmla="*/ 2147483647 w 1086"/>
                <a:gd name="T21" fmla="*/ 2147483647 h 726"/>
                <a:gd name="T22" fmla="*/ 2147483647 w 1086"/>
                <a:gd name="T23" fmla="*/ 2147483647 h 726"/>
                <a:gd name="T24" fmla="*/ 2147483647 w 1086"/>
                <a:gd name="T25" fmla="*/ 2147483647 h 726"/>
                <a:gd name="T26" fmla="*/ 2147483647 w 1086"/>
                <a:gd name="T27" fmla="*/ 2147483647 h 726"/>
                <a:gd name="T28" fmla="*/ 2147483647 w 1086"/>
                <a:gd name="T29" fmla="*/ 2147483647 h 726"/>
                <a:gd name="T30" fmla="*/ 2147483647 w 1086"/>
                <a:gd name="T31" fmla="*/ 2147483647 h 726"/>
                <a:gd name="T32" fmla="*/ 2147483647 w 1086"/>
                <a:gd name="T33" fmla="*/ 2147483647 h 726"/>
                <a:gd name="T34" fmla="*/ 2147483647 w 1086"/>
                <a:gd name="T35" fmla="*/ 2147483647 h 726"/>
                <a:gd name="T36" fmla="*/ 2147483647 w 1086"/>
                <a:gd name="T37" fmla="*/ 2147483647 h 726"/>
                <a:gd name="T38" fmla="*/ 2147483647 w 1086"/>
                <a:gd name="T39" fmla="*/ 2147483647 h 726"/>
                <a:gd name="T40" fmla="*/ 2147483647 w 1086"/>
                <a:gd name="T41" fmla="*/ 2147483647 h 726"/>
                <a:gd name="T42" fmla="*/ 2147483647 w 1086"/>
                <a:gd name="T43" fmla="*/ 2147483647 h 726"/>
                <a:gd name="T44" fmla="*/ 2147483647 w 1086"/>
                <a:gd name="T45" fmla="*/ 2147483647 h 726"/>
                <a:gd name="T46" fmla="*/ 2147483647 w 1086"/>
                <a:gd name="T47" fmla="*/ 2147483647 h 726"/>
                <a:gd name="T48" fmla="*/ 2147483647 w 1086"/>
                <a:gd name="T49" fmla="*/ 2147483647 h 726"/>
                <a:gd name="T50" fmla="*/ 2147483647 w 1086"/>
                <a:gd name="T51" fmla="*/ 2147483647 h 726"/>
                <a:gd name="T52" fmla="*/ 2147483647 w 1086"/>
                <a:gd name="T53" fmla="*/ 2147483647 h 726"/>
                <a:gd name="T54" fmla="*/ 2147483647 w 1086"/>
                <a:gd name="T55" fmla="*/ 2147483647 h 726"/>
                <a:gd name="T56" fmla="*/ 2147483647 w 1086"/>
                <a:gd name="T57" fmla="*/ 2147483647 h 726"/>
                <a:gd name="T58" fmla="*/ 2147483647 w 1086"/>
                <a:gd name="T59" fmla="*/ 2147483647 h 726"/>
                <a:gd name="T60" fmla="*/ 2147483647 w 1086"/>
                <a:gd name="T61" fmla="*/ 2147483647 h 726"/>
                <a:gd name="T62" fmla="*/ 2147483647 w 1086"/>
                <a:gd name="T63" fmla="*/ 2147483647 h 726"/>
                <a:gd name="T64" fmla="*/ 2147483647 w 1086"/>
                <a:gd name="T65" fmla="*/ 2147483647 h 726"/>
                <a:gd name="T66" fmla="*/ 2147483647 w 1086"/>
                <a:gd name="T67" fmla="*/ 2147483647 h 726"/>
                <a:gd name="T68" fmla="*/ 2147483647 w 1086"/>
                <a:gd name="T69" fmla="*/ 2147483647 h 726"/>
                <a:gd name="T70" fmla="*/ 2147483647 w 1086"/>
                <a:gd name="T71" fmla="*/ 2147483647 h 726"/>
                <a:gd name="T72" fmla="*/ 2147483647 w 1086"/>
                <a:gd name="T73" fmla="*/ 2147483647 h 726"/>
                <a:gd name="T74" fmla="*/ 2147483647 w 1086"/>
                <a:gd name="T75" fmla="*/ 2147483647 h 726"/>
                <a:gd name="T76" fmla="*/ 2147483647 w 1086"/>
                <a:gd name="T77" fmla="*/ 2147483647 h 726"/>
                <a:gd name="T78" fmla="*/ 2147483647 w 1086"/>
                <a:gd name="T79" fmla="*/ 2147483647 h 726"/>
                <a:gd name="T80" fmla="*/ 2147483647 w 1086"/>
                <a:gd name="T81" fmla="*/ 2147483647 h 726"/>
                <a:gd name="T82" fmla="*/ 2147483647 w 1086"/>
                <a:gd name="T83" fmla="*/ 2147483647 h 726"/>
                <a:gd name="T84" fmla="*/ 2147483647 w 1086"/>
                <a:gd name="T85" fmla="*/ 2147483647 h 726"/>
                <a:gd name="T86" fmla="*/ 2147483647 w 1086"/>
                <a:gd name="T87" fmla="*/ 2147483647 h 726"/>
                <a:gd name="T88" fmla="*/ 2147483647 w 1086"/>
                <a:gd name="T89" fmla="*/ 2147483647 h 726"/>
                <a:gd name="T90" fmla="*/ 2147483647 w 1086"/>
                <a:gd name="T91" fmla="*/ 2147483647 h 726"/>
                <a:gd name="T92" fmla="*/ 2147483647 w 1086"/>
                <a:gd name="T93" fmla="*/ 2147483647 h 726"/>
                <a:gd name="T94" fmla="*/ 2147483647 w 1086"/>
                <a:gd name="T95" fmla="*/ 2147483647 h 726"/>
                <a:gd name="T96" fmla="*/ 2147483647 w 1086"/>
                <a:gd name="T97" fmla="*/ 2147483647 h 726"/>
                <a:gd name="T98" fmla="*/ 2147483647 w 1086"/>
                <a:gd name="T99" fmla="*/ 2147483647 h 726"/>
                <a:gd name="T100" fmla="*/ 2147483647 w 1086"/>
                <a:gd name="T101" fmla="*/ 2147483647 h 726"/>
                <a:gd name="T102" fmla="*/ 2147483647 w 1086"/>
                <a:gd name="T103" fmla="*/ 2147483647 h 726"/>
                <a:gd name="T104" fmla="*/ 2147483647 w 1086"/>
                <a:gd name="T105" fmla="*/ 2147483647 h 726"/>
                <a:gd name="T106" fmla="*/ 2147483647 w 1086"/>
                <a:gd name="T107" fmla="*/ 2147483647 h 726"/>
                <a:gd name="T108" fmla="*/ 2147483647 w 1086"/>
                <a:gd name="T109" fmla="*/ 2147483647 h 726"/>
                <a:gd name="T110" fmla="*/ 2147483647 w 1086"/>
                <a:gd name="T111" fmla="*/ 2147483647 h 726"/>
                <a:gd name="T112" fmla="*/ 2147483647 w 1086"/>
                <a:gd name="T113" fmla="*/ 2147483647 h 7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86"/>
                <a:gd name="T172" fmla="*/ 0 h 726"/>
                <a:gd name="T173" fmla="*/ 1086 w 1086"/>
                <a:gd name="T174" fmla="*/ 726 h 7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86" h="726">
                  <a:moveTo>
                    <a:pt x="486" y="0"/>
                  </a:moveTo>
                  <a:lnTo>
                    <a:pt x="462" y="0"/>
                  </a:lnTo>
                  <a:lnTo>
                    <a:pt x="450" y="6"/>
                  </a:lnTo>
                  <a:lnTo>
                    <a:pt x="444" y="12"/>
                  </a:lnTo>
                  <a:lnTo>
                    <a:pt x="432" y="18"/>
                  </a:lnTo>
                  <a:lnTo>
                    <a:pt x="462" y="36"/>
                  </a:lnTo>
                  <a:lnTo>
                    <a:pt x="474" y="36"/>
                  </a:lnTo>
                  <a:lnTo>
                    <a:pt x="486" y="30"/>
                  </a:lnTo>
                  <a:lnTo>
                    <a:pt x="498" y="18"/>
                  </a:lnTo>
                  <a:lnTo>
                    <a:pt x="492" y="6"/>
                  </a:lnTo>
                  <a:lnTo>
                    <a:pt x="486" y="0"/>
                  </a:lnTo>
                  <a:close/>
                  <a:moveTo>
                    <a:pt x="756" y="216"/>
                  </a:moveTo>
                  <a:lnTo>
                    <a:pt x="750" y="222"/>
                  </a:lnTo>
                  <a:lnTo>
                    <a:pt x="750" y="228"/>
                  </a:lnTo>
                  <a:lnTo>
                    <a:pt x="756" y="234"/>
                  </a:lnTo>
                  <a:lnTo>
                    <a:pt x="768" y="240"/>
                  </a:lnTo>
                  <a:lnTo>
                    <a:pt x="774" y="246"/>
                  </a:lnTo>
                  <a:lnTo>
                    <a:pt x="774" y="264"/>
                  </a:lnTo>
                  <a:lnTo>
                    <a:pt x="702" y="300"/>
                  </a:lnTo>
                  <a:lnTo>
                    <a:pt x="666" y="300"/>
                  </a:lnTo>
                  <a:lnTo>
                    <a:pt x="630" y="312"/>
                  </a:lnTo>
                  <a:lnTo>
                    <a:pt x="594" y="330"/>
                  </a:lnTo>
                  <a:lnTo>
                    <a:pt x="588" y="336"/>
                  </a:lnTo>
                  <a:lnTo>
                    <a:pt x="570" y="336"/>
                  </a:lnTo>
                  <a:lnTo>
                    <a:pt x="564" y="342"/>
                  </a:lnTo>
                  <a:lnTo>
                    <a:pt x="588" y="378"/>
                  </a:lnTo>
                  <a:lnTo>
                    <a:pt x="684" y="378"/>
                  </a:lnTo>
                  <a:lnTo>
                    <a:pt x="702" y="366"/>
                  </a:lnTo>
                  <a:lnTo>
                    <a:pt x="738" y="366"/>
                  </a:lnTo>
                  <a:lnTo>
                    <a:pt x="750" y="360"/>
                  </a:lnTo>
                  <a:lnTo>
                    <a:pt x="774" y="336"/>
                  </a:lnTo>
                  <a:lnTo>
                    <a:pt x="774" y="330"/>
                  </a:lnTo>
                  <a:lnTo>
                    <a:pt x="804" y="324"/>
                  </a:lnTo>
                  <a:lnTo>
                    <a:pt x="798" y="300"/>
                  </a:lnTo>
                  <a:lnTo>
                    <a:pt x="822" y="300"/>
                  </a:lnTo>
                  <a:lnTo>
                    <a:pt x="822" y="288"/>
                  </a:lnTo>
                  <a:lnTo>
                    <a:pt x="828" y="258"/>
                  </a:lnTo>
                  <a:lnTo>
                    <a:pt x="828" y="228"/>
                  </a:lnTo>
                  <a:lnTo>
                    <a:pt x="822" y="198"/>
                  </a:lnTo>
                  <a:lnTo>
                    <a:pt x="816" y="192"/>
                  </a:lnTo>
                  <a:lnTo>
                    <a:pt x="804" y="186"/>
                  </a:lnTo>
                  <a:lnTo>
                    <a:pt x="792" y="192"/>
                  </a:lnTo>
                  <a:lnTo>
                    <a:pt x="786" y="198"/>
                  </a:lnTo>
                  <a:lnTo>
                    <a:pt x="762" y="210"/>
                  </a:lnTo>
                  <a:lnTo>
                    <a:pt x="756" y="216"/>
                  </a:lnTo>
                  <a:close/>
                  <a:moveTo>
                    <a:pt x="834" y="132"/>
                  </a:moveTo>
                  <a:lnTo>
                    <a:pt x="822" y="132"/>
                  </a:lnTo>
                  <a:lnTo>
                    <a:pt x="816" y="120"/>
                  </a:lnTo>
                  <a:lnTo>
                    <a:pt x="804" y="108"/>
                  </a:lnTo>
                  <a:lnTo>
                    <a:pt x="792" y="102"/>
                  </a:lnTo>
                  <a:lnTo>
                    <a:pt x="786" y="90"/>
                  </a:lnTo>
                  <a:lnTo>
                    <a:pt x="774" y="78"/>
                  </a:lnTo>
                  <a:lnTo>
                    <a:pt x="768" y="78"/>
                  </a:lnTo>
                  <a:lnTo>
                    <a:pt x="762" y="72"/>
                  </a:lnTo>
                  <a:lnTo>
                    <a:pt x="756" y="72"/>
                  </a:lnTo>
                  <a:lnTo>
                    <a:pt x="732" y="36"/>
                  </a:lnTo>
                  <a:lnTo>
                    <a:pt x="720" y="84"/>
                  </a:lnTo>
                  <a:lnTo>
                    <a:pt x="762" y="96"/>
                  </a:lnTo>
                  <a:lnTo>
                    <a:pt x="816" y="150"/>
                  </a:lnTo>
                  <a:lnTo>
                    <a:pt x="828" y="150"/>
                  </a:lnTo>
                  <a:lnTo>
                    <a:pt x="834" y="156"/>
                  </a:lnTo>
                  <a:lnTo>
                    <a:pt x="846" y="162"/>
                  </a:lnTo>
                  <a:lnTo>
                    <a:pt x="852" y="174"/>
                  </a:lnTo>
                  <a:lnTo>
                    <a:pt x="852" y="180"/>
                  </a:lnTo>
                  <a:lnTo>
                    <a:pt x="858" y="192"/>
                  </a:lnTo>
                  <a:lnTo>
                    <a:pt x="852" y="204"/>
                  </a:lnTo>
                  <a:lnTo>
                    <a:pt x="852" y="240"/>
                  </a:lnTo>
                  <a:lnTo>
                    <a:pt x="858" y="252"/>
                  </a:lnTo>
                  <a:lnTo>
                    <a:pt x="864" y="258"/>
                  </a:lnTo>
                  <a:lnTo>
                    <a:pt x="882" y="258"/>
                  </a:lnTo>
                  <a:lnTo>
                    <a:pt x="894" y="246"/>
                  </a:lnTo>
                  <a:lnTo>
                    <a:pt x="900" y="234"/>
                  </a:lnTo>
                  <a:lnTo>
                    <a:pt x="900" y="222"/>
                  </a:lnTo>
                  <a:lnTo>
                    <a:pt x="888" y="186"/>
                  </a:lnTo>
                  <a:lnTo>
                    <a:pt x="876" y="174"/>
                  </a:lnTo>
                  <a:lnTo>
                    <a:pt x="864" y="156"/>
                  </a:lnTo>
                  <a:lnTo>
                    <a:pt x="852" y="150"/>
                  </a:lnTo>
                  <a:lnTo>
                    <a:pt x="846" y="138"/>
                  </a:lnTo>
                  <a:lnTo>
                    <a:pt x="834" y="132"/>
                  </a:lnTo>
                  <a:close/>
                  <a:moveTo>
                    <a:pt x="1086" y="360"/>
                  </a:moveTo>
                  <a:lnTo>
                    <a:pt x="1020" y="294"/>
                  </a:lnTo>
                  <a:lnTo>
                    <a:pt x="1020" y="288"/>
                  </a:lnTo>
                  <a:lnTo>
                    <a:pt x="1002" y="270"/>
                  </a:lnTo>
                  <a:lnTo>
                    <a:pt x="984" y="270"/>
                  </a:lnTo>
                  <a:lnTo>
                    <a:pt x="978" y="276"/>
                  </a:lnTo>
                  <a:lnTo>
                    <a:pt x="978" y="300"/>
                  </a:lnTo>
                  <a:lnTo>
                    <a:pt x="996" y="330"/>
                  </a:lnTo>
                  <a:lnTo>
                    <a:pt x="1020" y="378"/>
                  </a:lnTo>
                  <a:lnTo>
                    <a:pt x="1086" y="438"/>
                  </a:lnTo>
                  <a:lnTo>
                    <a:pt x="1086" y="360"/>
                  </a:lnTo>
                  <a:close/>
                  <a:moveTo>
                    <a:pt x="672" y="672"/>
                  </a:moveTo>
                  <a:lnTo>
                    <a:pt x="630" y="642"/>
                  </a:lnTo>
                  <a:lnTo>
                    <a:pt x="648" y="630"/>
                  </a:lnTo>
                  <a:lnTo>
                    <a:pt x="636" y="630"/>
                  </a:lnTo>
                  <a:lnTo>
                    <a:pt x="624" y="624"/>
                  </a:lnTo>
                  <a:lnTo>
                    <a:pt x="612" y="624"/>
                  </a:lnTo>
                  <a:lnTo>
                    <a:pt x="600" y="618"/>
                  </a:lnTo>
                  <a:lnTo>
                    <a:pt x="594" y="606"/>
                  </a:lnTo>
                  <a:lnTo>
                    <a:pt x="594" y="594"/>
                  </a:lnTo>
                  <a:lnTo>
                    <a:pt x="600" y="582"/>
                  </a:lnTo>
                  <a:lnTo>
                    <a:pt x="600" y="564"/>
                  </a:lnTo>
                  <a:lnTo>
                    <a:pt x="588" y="570"/>
                  </a:lnTo>
                  <a:lnTo>
                    <a:pt x="582" y="570"/>
                  </a:lnTo>
                  <a:lnTo>
                    <a:pt x="570" y="576"/>
                  </a:lnTo>
                  <a:lnTo>
                    <a:pt x="564" y="576"/>
                  </a:lnTo>
                  <a:lnTo>
                    <a:pt x="552" y="582"/>
                  </a:lnTo>
                  <a:lnTo>
                    <a:pt x="552" y="552"/>
                  </a:lnTo>
                  <a:lnTo>
                    <a:pt x="528" y="540"/>
                  </a:lnTo>
                  <a:lnTo>
                    <a:pt x="528" y="492"/>
                  </a:lnTo>
                  <a:lnTo>
                    <a:pt x="474" y="456"/>
                  </a:lnTo>
                  <a:lnTo>
                    <a:pt x="450" y="402"/>
                  </a:lnTo>
                  <a:lnTo>
                    <a:pt x="474" y="390"/>
                  </a:lnTo>
                  <a:lnTo>
                    <a:pt x="480" y="384"/>
                  </a:lnTo>
                  <a:lnTo>
                    <a:pt x="492" y="378"/>
                  </a:lnTo>
                  <a:lnTo>
                    <a:pt x="504" y="366"/>
                  </a:lnTo>
                  <a:lnTo>
                    <a:pt x="504" y="360"/>
                  </a:lnTo>
                  <a:lnTo>
                    <a:pt x="492" y="336"/>
                  </a:lnTo>
                  <a:lnTo>
                    <a:pt x="468" y="324"/>
                  </a:lnTo>
                  <a:lnTo>
                    <a:pt x="462" y="318"/>
                  </a:lnTo>
                  <a:lnTo>
                    <a:pt x="456" y="318"/>
                  </a:lnTo>
                  <a:lnTo>
                    <a:pt x="450" y="312"/>
                  </a:lnTo>
                  <a:lnTo>
                    <a:pt x="438" y="312"/>
                  </a:lnTo>
                  <a:lnTo>
                    <a:pt x="402" y="300"/>
                  </a:lnTo>
                  <a:lnTo>
                    <a:pt x="390" y="300"/>
                  </a:lnTo>
                  <a:lnTo>
                    <a:pt x="378" y="294"/>
                  </a:lnTo>
                  <a:lnTo>
                    <a:pt x="372" y="294"/>
                  </a:lnTo>
                  <a:lnTo>
                    <a:pt x="372" y="234"/>
                  </a:lnTo>
                  <a:lnTo>
                    <a:pt x="366" y="222"/>
                  </a:lnTo>
                  <a:lnTo>
                    <a:pt x="354" y="210"/>
                  </a:lnTo>
                  <a:lnTo>
                    <a:pt x="342" y="210"/>
                  </a:lnTo>
                  <a:lnTo>
                    <a:pt x="288" y="156"/>
                  </a:lnTo>
                  <a:lnTo>
                    <a:pt x="252" y="162"/>
                  </a:lnTo>
                  <a:lnTo>
                    <a:pt x="216" y="126"/>
                  </a:lnTo>
                  <a:lnTo>
                    <a:pt x="186" y="120"/>
                  </a:lnTo>
                  <a:lnTo>
                    <a:pt x="66" y="60"/>
                  </a:lnTo>
                  <a:lnTo>
                    <a:pt x="42" y="72"/>
                  </a:lnTo>
                  <a:lnTo>
                    <a:pt x="0" y="42"/>
                  </a:lnTo>
                  <a:lnTo>
                    <a:pt x="42" y="72"/>
                  </a:lnTo>
                  <a:lnTo>
                    <a:pt x="36" y="102"/>
                  </a:lnTo>
                  <a:lnTo>
                    <a:pt x="36" y="240"/>
                  </a:lnTo>
                  <a:lnTo>
                    <a:pt x="30" y="258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6" y="408"/>
                  </a:lnTo>
                  <a:lnTo>
                    <a:pt x="18" y="414"/>
                  </a:lnTo>
                  <a:lnTo>
                    <a:pt x="30" y="414"/>
                  </a:lnTo>
                  <a:lnTo>
                    <a:pt x="30" y="444"/>
                  </a:lnTo>
                  <a:lnTo>
                    <a:pt x="24" y="456"/>
                  </a:lnTo>
                  <a:lnTo>
                    <a:pt x="24" y="480"/>
                  </a:lnTo>
                  <a:lnTo>
                    <a:pt x="18" y="492"/>
                  </a:lnTo>
                  <a:lnTo>
                    <a:pt x="18" y="504"/>
                  </a:lnTo>
                  <a:lnTo>
                    <a:pt x="12" y="510"/>
                  </a:lnTo>
                  <a:lnTo>
                    <a:pt x="12" y="516"/>
                  </a:lnTo>
                  <a:lnTo>
                    <a:pt x="18" y="540"/>
                  </a:lnTo>
                  <a:lnTo>
                    <a:pt x="18" y="588"/>
                  </a:lnTo>
                  <a:lnTo>
                    <a:pt x="30" y="594"/>
                  </a:lnTo>
                  <a:lnTo>
                    <a:pt x="48" y="594"/>
                  </a:lnTo>
                  <a:lnTo>
                    <a:pt x="60" y="588"/>
                  </a:lnTo>
                  <a:lnTo>
                    <a:pt x="90" y="588"/>
                  </a:lnTo>
                  <a:lnTo>
                    <a:pt x="96" y="582"/>
                  </a:lnTo>
                  <a:lnTo>
                    <a:pt x="102" y="582"/>
                  </a:lnTo>
                  <a:lnTo>
                    <a:pt x="126" y="600"/>
                  </a:lnTo>
                  <a:lnTo>
                    <a:pt x="132" y="600"/>
                  </a:lnTo>
                  <a:lnTo>
                    <a:pt x="138" y="594"/>
                  </a:lnTo>
                  <a:lnTo>
                    <a:pt x="156" y="588"/>
                  </a:lnTo>
                  <a:lnTo>
                    <a:pt x="168" y="582"/>
                  </a:lnTo>
                  <a:lnTo>
                    <a:pt x="180" y="570"/>
                  </a:lnTo>
                  <a:lnTo>
                    <a:pt x="180" y="564"/>
                  </a:lnTo>
                  <a:lnTo>
                    <a:pt x="168" y="552"/>
                  </a:lnTo>
                  <a:lnTo>
                    <a:pt x="150" y="540"/>
                  </a:lnTo>
                  <a:lnTo>
                    <a:pt x="138" y="534"/>
                  </a:lnTo>
                  <a:lnTo>
                    <a:pt x="120" y="522"/>
                  </a:lnTo>
                  <a:lnTo>
                    <a:pt x="108" y="516"/>
                  </a:lnTo>
                  <a:lnTo>
                    <a:pt x="102" y="510"/>
                  </a:lnTo>
                  <a:lnTo>
                    <a:pt x="96" y="510"/>
                  </a:lnTo>
                  <a:lnTo>
                    <a:pt x="108" y="510"/>
                  </a:lnTo>
                  <a:lnTo>
                    <a:pt x="138" y="516"/>
                  </a:lnTo>
                  <a:lnTo>
                    <a:pt x="204" y="516"/>
                  </a:lnTo>
                  <a:lnTo>
                    <a:pt x="204" y="510"/>
                  </a:lnTo>
                  <a:lnTo>
                    <a:pt x="198" y="504"/>
                  </a:lnTo>
                  <a:lnTo>
                    <a:pt x="198" y="498"/>
                  </a:lnTo>
                  <a:lnTo>
                    <a:pt x="186" y="486"/>
                  </a:lnTo>
                  <a:lnTo>
                    <a:pt x="192" y="492"/>
                  </a:lnTo>
                  <a:lnTo>
                    <a:pt x="204" y="492"/>
                  </a:lnTo>
                  <a:lnTo>
                    <a:pt x="210" y="498"/>
                  </a:lnTo>
                  <a:lnTo>
                    <a:pt x="216" y="498"/>
                  </a:lnTo>
                  <a:lnTo>
                    <a:pt x="222" y="492"/>
                  </a:lnTo>
                  <a:lnTo>
                    <a:pt x="222" y="486"/>
                  </a:lnTo>
                  <a:lnTo>
                    <a:pt x="216" y="480"/>
                  </a:lnTo>
                  <a:lnTo>
                    <a:pt x="216" y="468"/>
                  </a:lnTo>
                  <a:lnTo>
                    <a:pt x="210" y="462"/>
                  </a:lnTo>
                  <a:lnTo>
                    <a:pt x="222" y="468"/>
                  </a:lnTo>
                  <a:lnTo>
                    <a:pt x="228" y="474"/>
                  </a:lnTo>
                  <a:lnTo>
                    <a:pt x="246" y="474"/>
                  </a:lnTo>
                  <a:lnTo>
                    <a:pt x="252" y="468"/>
                  </a:lnTo>
                  <a:lnTo>
                    <a:pt x="264" y="462"/>
                  </a:lnTo>
                  <a:lnTo>
                    <a:pt x="270" y="456"/>
                  </a:lnTo>
                  <a:lnTo>
                    <a:pt x="288" y="474"/>
                  </a:lnTo>
                  <a:lnTo>
                    <a:pt x="300" y="480"/>
                  </a:lnTo>
                  <a:lnTo>
                    <a:pt x="306" y="486"/>
                  </a:lnTo>
                  <a:lnTo>
                    <a:pt x="312" y="486"/>
                  </a:lnTo>
                  <a:lnTo>
                    <a:pt x="330" y="492"/>
                  </a:lnTo>
                  <a:lnTo>
                    <a:pt x="342" y="492"/>
                  </a:lnTo>
                  <a:lnTo>
                    <a:pt x="378" y="504"/>
                  </a:lnTo>
                  <a:lnTo>
                    <a:pt x="390" y="510"/>
                  </a:lnTo>
                  <a:lnTo>
                    <a:pt x="402" y="534"/>
                  </a:lnTo>
                  <a:lnTo>
                    <a:pt x="402" y="558"/>
                  </a:lnTo>
                  <a:lnTo>
                    <a:pt x="408" y="570"/>
                  </a:lnTo>
                  <a:lnTo>
                    <a:pt x="420" y="582"/>
                  </a:lnTo>
                  <a:lnTo>
                    <a:pt x="438" y="582"/>
                  </a:lnTo>
                  <a:lnTo>
                    <a:pt x="450" y="594"/>
                  </a:lnTo>
                  <a:lnTo>
                    <a:pt x="450" y="606"/>
                  </a:lnTo>
                  <a:lnTo>
                    <a:pt x="456" y="618"/>
                  </a:lnTo>
                  <a:lnTo>
                    <a:pt x="468" y="654"/>
                  </a:lnTo>
                  <a:lnTo>
                    <a:pt x="486" y="672"/>
                  </a:lnTo>
                  <a:lnTo>
                    <a:pt x="516" y="678"/>
                  </a:lnTo>
                  <a:lnTo>
                    <a:pt x="558" y="684"/>
                  </a:lnTo>
                  <a:lnTo>
                    <a:pt x="618" y="684"/>
                  </a:lnTo>
                  <a:lnTo>
                    <a:pt x="630" y="690"/>
                  </a:lnTo>
                  <a:lnTo>
                    <a:pt x="654" y="714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84" y="720"/>
                  </a:lnTo>
                  <a:lnTo>
                    <a:pt x="678" y="708"/>
                  </a:lnTo>
                  <a:lnTo>
                    <a:pt x="678" y="702"/>
                  </a:lnTo>
                  <a:lnTo>
                    <a:pt x="672" y="690"/>
                  </a:lnTo>
                  <a:lnTo>
                    <a:pt x="666" y="684"/>
                  </a:lnTo>
                  <a:lnTo>
                    <a:pt x="672" y="67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61" name="Panama" descr="© INSCALE GmbH, 05.05.2010&#10;http://www.presentationload.com/">
              <a:extLst>
                <a:ext uri="{FF2B5EF4-FFF2-40B4-BE49-F238E27FC236}">
                  <a16:creationId xmlns:a16="http://schemas.microsoft.com/office/drawing/2014/main" id="{8D4DD1A8-F1EA-33E0-EF28-89DEAC1CFFC5}"/>
                </a:ext>
              </a:extLst>
            </p:cNvPr>
            <p:cNvSpPr>
              <a:spLocks/>
            </p:cNvSpPr>
            <p:nvPr/>
          </p:nvSpPr>
          <p:spPr bwMode="gray">
            <a:xfrm>
              <a:off x="2002938" y="2924967"/>
              <a:ext cx="154167" cy="74119"/>
            </a:xfrm>
            <a:custGeom>
              <a:avLst/>
              <a:gdLst>
                <a:gd name="T0" fmla="*/ 2147483647 w 408"/>
                <a:gd name="T1" fmla="*/ 2147483647 h 198"/>
                <a:gd name="T2" fmla="*/ 2147483647 w 408"/>
                <a:gd name="T3" fmla="*/ 2147483647 h 198"/>
                <a:gd name="T4" fmla="*/ 2147483647 w 408"/>
                <a:gd name="T5" fmla="*/ 2147483647 h 198"/>
                <a:gd name="T6" fmla="*/ 2147483647 w 408"/>
                <a:gd name="T7" fmla="*/ 2147483647 h 198"/>
                <a:gd name="T8" fmla="*/ 2147483647 w 408"/>
                <a:gd name="T9" fmla="*/ 2147483647 h 198"/>
                <a:gd name="T10" fmla="*/ 2147483647 w 408"/>
                <a:gd name="T11" fmla="*/ 2147483647 h 198"/>
                <a:gd name="T12" fmla="*/ 2147483647 w 408"/>
                <a:gd name="T13" fmla="*/ 2147483647 h 198"/>
                <a:gd name="T14" fmla="*/ 2147483647 w 408"/>
                <a:gd name="T15" fmla="*/ 2147483647 h 198"/>
                <a:gd name="T16" fmla="*/ 2147483647 w 408"/>
                <a:gd name="T17" fmla="*/ 2147483647 h 198"/>
                <a:gd name="T18" fmla="*/ 2147483647 w 408"/>
                <a:gd name="T19" fmla="*/ 2147483647 h 198"/>
                <a:gd name="T20" fmla="*/ 2147483647 w 408"/>
                <a:gd name="T21" fmla="*/ 2147483647 h 198"/>
                <a:gd name="T22" fmla="*/ 2147483647 w 408"/>
                <a:gd name="T23" fmla="*/ 2147483647 h 198"/>
                <a:gd name="T24" fmla="*/ 2147483647 w 408"/>
                <a:gd name="T25" fmla="*/ 2147483647 h 198"/>
                <a:gd name="T26" fmla="*/ 2147483647 w 408"/>
                <a:gd name="T27" fmla="*/ 2147483647 h 198"/>
                <a:gd name="T28" fmla="*/ 2147483647 w 408"/>
                <a:gd name="T29" fmla="*/ 2147483647 h 198"/>
                <a:gd name="T30" fmla="*/ 2147483647 w 408"/>
                <a:gd name="T31" fmla="*/ 2147483647 h 198"/>
                <a:gd name="T32" fmla="*/ 2147483647 w 408"/>
                <a:gd name="T33" fmla="*/ 0 h 198"/>
                <a:gd name="T34" fmla="*/ 2147483647 w 408"/>
                <a:gd name="T35" fmla="*/ 2147483647 h 198"/>
                <a:gd name="T36" fmla="*/ 2147483647 w 408"/>
                <a:gd name="T37" fmla="*/ 2147483647 h 198"/>
                <a:gd name="T38" fmla="*/ 2147483647 w 408"/>
                <a:gd name="T39" fmla="*/ 2147483647 h 198"/>
                <a:gd name="T40" fmla="*/ 2147483647 w 408"/>
                <a:gd name="T41" fmla="*/ 2147483647 h 198"/>
                <a:gd name="T42" fmla="*/ 2147483647 w 408"/>
                <a:gd name="T43" fmla="*/ 2147483647 h 198"/>
                <a:gd name="T44" fmla="*/ 2147483647 w 408"/>
                <a:gd name="T45" fmla="*/ 2147483647 h 198"/>
                <a:gd name="T46" fmla="*/ 2147483647 w 408"/>
                <a:gd name="T47" fmla="*/ 2147483647 h 198"/>
                <a:gd name="T48" fmla="*/ 2147483647 w 408"/>
                <a:gd name="T49" fmla="*/ 2147483647 h 198"/>
                <a:gd name="T50" fmla="*/ 2147483647 w 408"/>
                <a:gd name="T51" fmla="*/ 2147483647 h 198"/>
                <a:gd name="T52" fmla="*/ 2147483647 w 408"/>
                <a:gd name="T53" fmla="*/ 2147483647 h 198"/>
                <a:gd name="T54" fmla="*/ 2147483647 w 408"/>
                <a:gd name="T55" fmla="*/ 2147483647 h 198"/>
                <a:gd name="T56" fmla="*/ 0 w 408"/>
                <a:gd name="T57" fmla="*/ 2147483647 h 198"/>
                <a:gd name="T58" fmla="*/ 2147483647 w 408"/>
                <a:gd name="T59" fmla="*/ 2147483647 h 198"/>
                <a:gd name="T60" fmla="*/ 2147483647 w 408"/>
                <a:gd name="T61" fmla="*/ 2147483647 h 198"/>
                <a:gd name="T62" fmla="*/ 2147483647 w 408"/>
                <a:gd name="T63" fmla="*/ 2147483647 h 198"/>
                <a:gd name="T64" fmla="*/ 0 w 408"/>
                <a:gd name="T65" fmla="*/ 2147483647 h 198"/>
                <a:gd name="T66" fmla="*/ 2147483647 w 408"/>
                <a:gd name="T67" fmla="*/ 2147483647 h 198"/>
                <a:gd name="T68" fmla="*/ 2147483647 w 408"/>
                <a:gd name="T69" fmla="*/ 2147483647 h 198"/>
                <a:gd name="T70" fmla="*/ 2147483647 w 408"/>
                <a:gd name="T71" fmla="*/ 2147483647 h 198"/>
                <a:gd name="T72" fmla="*/ 2147483647 w 408"/>
                <a:gd name="T73" fmla="*/ 2147483647 h 198"/>
                <a:gd name="T74" fmla="*/ 2147483647 w 408"/>
                <a:gd name="T75" fmla="*/ 2147483647 h 198"/>
                <a:gd name="T76" fmla="*/ 2147483647 w 408"/>
                <a:gd name="T77" fmla="*/ 2147483647 h 198"/>
                <a:gd name="T78" fmla="*/ 2147483647 w 408"/>
                <a:gd name="T79" fmla="*/ 2147483647 h 198"/>
                <a:gd name="T80" fmla="*/ 2147483647 w 408"/>
                <a:gd name="T81" fmla="*/ 2147483647 h 198"/>
                <a:gd name="T82" fmla="*/ 2147483647 w 408"/>
                <a:gd name="T83" fmla="*/ 2147483647 h 198"/>
                <a:gd name="T84" fmla="*/ 2147483647 w 408"/>
                <a:gd name="T85" fmla="*/ 2147483647 h 198"/>
                <a:gd name="T86" fmla="*/ 2147483647 w 408"/>
                <a:gd name="T87" fmla="*/ 2147483647 h 198"/>
                <a:gd name="T88" fmla="*/ 2147483647 w 408"/>
                <a:gd name="T89" fmla="*/ 2147483647 h 198"/>
                <a:gd name="T90" fmla="*/ 2147483647 w 408"/>
                <a:gd name="T91" fmla="*/ 2147483647 h 198"/>
                <a:gd name="T92" fmla="*/ 2147483647 w 408"/>
                <a:gd name="T93" fmla="*/ 2147483647 h 198"/>
                <a:gd name="T94" fmla="*/ 2147483647 w 408"/>
                <a:gd name="T95" fmla="*/ 2147483647 h 198"/>
                <a:gd name="T96" fmla="*/ 2147483647 w 408"/>
                <a:gd name="T97" fmla="*/ 2147483647 h 198"/>
                <a:gd name="T98" fmla="*/ 2147483647 w 408"/>
                <a:gd name="T99" fmla="*/ 2147483647 h 198"/>
                <a:gd name="T100" fmla="*/ 2147483647 w 408"/>
                <a:gd name="T101" fmla="*/ 2147483647 h 1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8"/>
                <a:gd name="T154" fmla="*/ 0 h 198"/>
                <a:gd name="T155" fmla="*/ 408 w 408"/>
                <a:gd name="T156" fmla="*/ 198 h 1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8" h="198">
                  <a:moveTo>
                    <a:pt x="306" y="66"/>
                  </a:moveTo>
                  <a:lnTo>
                    <a:pt x="318" y="78"/>
                  </a:lnTo>
                  <a:lnTo>
                    <a:pt x="324" y="90"/>
                  </a:lnTo>
                  <a:lnTo>
                    <a:pt x="330" y="96"/>
                  </a:lnTo>
                  <a:lnTo>
                    <a:pt x="342" y="90"/>
                  </a:lnTo>
                  <a:lnTo>
                    <a:pt x="372" y="120"/>
                  </a:lnTo>
                  <a:lnTo>
                    <a:pt x="342" y="102"/>
                  </a:lnTo>
                  <a:lnTo>
                    <a:pt x="342" y="120"/>
                  </a:lnTo>
                  <a:lnTo>
                    <a:pt x="336" y="132"/>
                  </a:lnTo>
                  <a:lnTo>
                    <a:pt x="336" y="162"/>
                  </a:lnTo>
                  <a:lnTo>
                    <a:pt x="342" y="168"/>
                  </a:lnTo>
                  <a:lnTo>
                    <a:pt x="348" y="180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56"/>
                  </a:lnTo>
                  <a:lnTo>
                    <a:pt x="378" y="162"/>
                  </a:lnTo>
                  <a:lnTo>
                    <a:pt x="390" y="168"/>
                  </a:lnTo>
                  <a:lnTo>
                    <a:pt x="396" y="162"/>
                  </a:lnTo>
                  <a:lnTo>
                    <a:pt x="408" y="138"/>
                  </a:lnTo>
                  <a:lnTo>
                    <a:pt x="408" y="126"/>
                  </a:lnTo>
                  <a:lnTo>
                    <a:pt x="396" y="120"/>
                  </a:lnTo>
                  <a:lnTo>
                    <a:pt x="390" y="108"/>
                  </a:lnTo>
                  <a:lnTo>
                    <a:pt x="390" y="90"/>
                  </a:lnTo>
                  <a:lnTo>
                    <a:pt x="396" y="84"/>
                  </a:lnTo>
                  <a:lnTo>
                    <a:pt x="372" y="66"/>
                  </a:lnTo>
                  <a:lnTo>
                    <a:pt x="372" y="60"/>
                  </a:lnTo>
                  <a:lnTo>
                    <a:pt x="366" y="54"/>
                  </a:lnTo>
                  <a:lnTo>
                    <a:pt x="366" y="42"/>
                  </a:lnTo>
                  <a:lnTo>
                    <a:pt x="360" y="30"/>
                  </a:lnTo>
                  <a:lnTo>
                    <a:pt x="348" y="24"/>
                  </a:lnTo>
                  <a:lnTo>
                    <a:pt x="330" y="18"/>
                  </a:lnTo>
                  <a:lnTo>
                    <a:pt x="288" y="18"/>
                  </a:lnTo>
                  <a:lnTo>
                    <a:pt x="282" y="0"/>
                  </a:lnTo>
                  <a:lnTo>
                    <a:pt x="246" y="0"/>
                  </a:lnTo>
                  <a:lnTo>
                    <a:pt x="234" y="6"/>
                  </a:lnTo>
                  <a:lnTo>
                    <a:pt x="228" y="12"/>
                  </a:lnTo>
                  <a:lnTo>
                    <a:pt x="222" y="24"/>
                  </a:lnTo>
                  <a:lnTo>
                    <a:pt x="210" y="36"/>
                  </a:lnTo>
                  <a:lnTo>
                    <a:pt x="204" y="36"/>
                  </a:lnTo>
                  <a:lnTo>
                    <a:pt x="198" y="30"/>
                  </a:lnTo>
                  <a:lnTo>
                    <a:pt x="192" y="30"/>
                  </a:lnTo>
                  <a:lnTo>
                    <a:pt x="168" y="42"/>
                  </a:lnTo>
                  <a:lnTo>
                    <a:pt x="144" y="66"/>
                  </a:lnTo>
                  <a:lnTo>
                    <a:pt x="132" y="72"/>
                  </a:lnTo>
                  <a:lnTo>
                    <a:pt x="120" y="72"/>
                  </a:lnTo>
                  <a:lnTo>
                    <a:pt x="114" y="66"/>
                  </a:lnTo>
                  <a:lnTo>
                    <a:pt x="102" y="60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0" y="54"/>
                  </a:lnTo>
                  <a:lnTo>
                    <a:pt x="48" y="42"/>
                  </a:lnTo>
                  <a:lnTo>
                    <a:pt x="48" y="18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96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8" y="102"/>
                  </a:lnTo>
                  <a:lnTo>
                    <a:pt x="60" y="120"/>
                  </a:lnTo>
                  <a:lnTo>
                    <a:pt x="90" y="114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56"/>
                  </a:lnTo>
                  <a:lnTo>
                    <a:pt x="114" y="150"/>
                  </a:lnTo>
                  <a:lnTo>
                    <a:pt x="120" y="150"/>
                  </a:lnTo>
                  <a:lnTo>
                    <a:pt x="120" y="132"/>
                  </a:lnTo>
                  <a:lnTo>
                    <a:pt x="138" y="126"/>
                  </a:lnTo>
                  <a:lnTo>
                    <a:pt x="138" y="150"/>
                  </a:lnTo>
                  <a:lnTo>
                    <a:pt x="144" y="168"/>
                  </a:lnTo>
                  <a:lnTo>
                    <a:pt x="144" y="180"/>
                  </a:lnTo>
                  <a:lnTo>
                    <a:pt x="150" y="192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80" y="192"/>
                  </a:lnTo>
                  <a:lnTo>
                    <a:pt x="198" y="174"/>
                  </a:lnTo>
                  <a:lnTo>
                    <a:pt x="204" y="174"/>
                  </a:lnTo>
                  <a:lnTo>
                    <a:pt x="198" y="168"/>
                  </a:lnTo>
                  <a:lnTo>
                    <a:pt x="186" y="162"/>
                  </a:lnTo>
                  <a:lnTo>
                    <a:pt x="180" y="150"/>
                  </a:lnTo>
                  <a:lnTo>
                    <a:pt x="174" y="144"/>
                  </a:lnTo>
                  <a:lnTo>
                    <a:pt x="168" y="132"/>
                  </a:lnTo>
                  <a:lnTo>
                    <a:pt x="162" y="126"/>
                  </a:lnTo>
                  <a:lnTo>
                    <a:pt x="186" y="102"/>
                  </a:lnTo>
                  <a:lnTo>
                    <a:pt x="222" y="84"/>
                  </a:lnTo>
                  <a:lnTo>
                    <a:pt x="228" y="72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6" y="54"/>
                  </a:lnTo>
                  <a:lnTo>
                    <a:pt x="288" y="60"/>
                  </a:lnTo>
                  <a:lnTo>
                    <a:pt x="306" y="6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62" name="Pa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497EDD7D-4F9C-1D87-2F22-BA5FA60FCC56}"/>
                </a:ext>
              </a:extLst>
            </p:cNvPr>
            <p:cNvSpPr>
              <a:spLocks/>
            </p:cNvSpPr>
            <p:nvPr/>
          </p:nvSpPr>
          <p:spPr bwMode="gray">
            <a:xfrm>
              <a:off x="5825977" y="2087424"/>
              <a:ext cx="398759" cy="400242"/>
            </a:xfrm>
            <a:custGeom>
              <a:avLst/>
              <a:gdLst>
                <a:gd name="T0" fmla="*/ 2147483647 w 1050"/>
                <a:gd name="T1" fmla="*/ 2147483647 h 1056"/>
                <a:gd name="T2" fmla="*/ 2147483647 w 1050"/>
                <a:gd name="T3" fmla="*/ 2147483647 h 1056"/>
                <a:gd name="T4" fmla="*/ 2147483647 w 1050"/>
                <a:gd name="T5" fmla="*/ 2147483647 h 1056"/>
                <a:gd name="T6" fmla="*/ 2147483647 w 1050"/>
                <a:gd name="T7" fmla="*/ 2147483647 h 1056"/>
                <a:gd name="T8" fmla="*/ 2147483647 w 1050"/>
                <a:gd name="T9" fmla="*/ 2147483647 h 1056"/>
                <a:gd name="T10" fmla="*/ 2147483647 w 1050"/>
                <a:gd name="T11" fmla="*/ 2147483647 h 1056"/>
                <a:gd name="T12" fmla="*/ 2147483647 w 1050"/>
                <a:gd name="T13" fmla="*/ 2147483647 h 1056"/>
                <a:gd name="T14" fmla="*/ 2147483647 w 1050"/>
                <a:gd name="T15" fmla="*/ 2147483647 h 1056"/>
                <a:gd name="T16" fmla="*/ 2147483647 w 1050"/>
                <a:gd name="T17" fmla="*/ 2147483647 h 1056"/>
                <a:gd name="T18" fmla="*/ 2147483647 w 1050"/>
                <a:gd name="T19" fmla="*/ 2147483647 h 1056"/>
                <a:gd name="T20" fmla="*/ 2147483647 w 1050"/>
                <a:gd name="T21" fmla="*/ 2147483647 h 1056"/>
                <a:gd name="T22" fmla="*/ 2147483647 w 1050"/>
                <a:gd name="T23" fmla="*/ 2147483647 h 1056"/>
                <a:gd name="T24" fmla="*/ 2147483647 w 1050"/>
                <a:gd name="T25" fmla="*/ 2147483647 h 1056"/>
                <a:gd name="T26" fmla="*/ 2147483647 w 1050"/>
                <a:gd name="T27" fmla="*/ 2147483647 h 1056"/>
                <a:gd name="T28" fmla="*/ 2147483647 w 1050"/>
                <a:gd name="T29" fmla="*/ 2147483647 h 1056"/>
                <a:gd name="T30" fmla="*/ 2147483647 w 1050"/>
                <a:gd name="T31" fmla="*/ 2147483647 h 1056"/>
                <a:gd name="T32" fmla="*/ 2147483647 w 1050"/>
                <a:gd name="T33" fmla="*/ 2147483647 h 1056"/>
                <a:gd name="T34" fmla="*/ 2147483647 w 1050"/>
                <a:gd name="T35" fmla="*/ 2147483647 h 1056"/>
                <a:gd name="T36" fmla="*/ 2147483647 w 1050"/>
                <a:gd name="T37" fmla="*/ 2147483647 h 1056"/>
                <a:gd name="T38" fmla="*/ 2147483647 w 1050"/>
                <a:gd name="T39" fmla="*/ 2147483647 h 1056"/>
                <a:gd name="T40" fmla="*/ 2147483647 w 1050"/>
                <a:gd name="T41" fmla="*/ 2147483647 h 1056"/>
                <a:gd name="T42" fmla="*/ 2147483647 w 1050"/>
                <a:gd name="T43" fmla="*/ 2147483647 h 1056"/>
                <a:gd name="T44" fmla="*/ 0 w 1050"/>
                <a:gd name="T45" fmla="*/ 2147483647 h 1056"/>
                <a:gd name="T46" fmla="*/ 2147483647 w 1050"/>
                <a:gd name="T47" fmla="*/ 2147483647 h 1056"/>
                <a:gd name="T48" fmla="*/ 2147483647 w 1050"/>
                <a:gd name="T49" fmla="*/ 2147483647 h 1056"/>
                <a:gd name="T50" fmla="*/ 2147483647 w 1050"/>
                <a:gd name="T51" fmla="*/ 2147483647 h 1056"/>
                <a:gd name="T52" fmla="*/ 2147483647 w 1050"/>
                <a:gd name="T53" fmla="*/ 2147483647 h 1056"/>
                <a:gd name="T54" fmla="*/ 2147483647 w 1050"/>
                <a:gd name="T55" fmla="*/ 2147483647 h 1056"/>
                <a:gd name="T56" fmla="*/ 2147483647 w 1050"/>
                <a:gd name="T57" fmla="*/ 2147483647 h 1056"/>
                <a:gd name="T58" fmla="*/ 2147483647 w 1050"/>
                <a:gd name="T59" fmla="*/ 2147483647 h 1056"/>
                <a:gd name="T60" fmla="*/ 2147483647 w 1050"/>
                <a:gd name="T61" fmla="*/ 2147483647 h 1056"/>
                <a:gd name="T62" fmla="*/ 2147483647 w 1050"/>
                <a:gd name="T63" fmla="*/ 2147483647 h 1056"/>
                <a:gd name="T64" fmla="*/ 2147483647 w 1050"/>
                <a:gd name="T65" fmla="*/ 2147483647 h 1056"/>
                <a:gd name="T66" fmla="*/ 2147483647 w 1050"/>
                <a:gd name="T67" fmla="*/ 2147483647 h 1056"/>
                <a:gd name="T68" fmla="*/ 2147483647 w 1050"/>
                <a:gd name="T69" fmla="*/ 2147483647 h 1056"/>
                <a:gd name="T70" fmla="*/ 2147483647 w 1050"/>
                <a:gd name="T71" fmla="*/ 2147483647 h 1056"/>
                <a:gd name="T72" fmla="*/ 2147483647 w 1050"/>
                <a:gd name="T73" fmla="*/ 2147483647 h 1056"/>
                <a:gd name="T74" fmla="*/ 2147483647 w 1050"/>
                <a:gd name="T75" fmla="*/ 2147483647 h 1056"/>
                <a:gd name="T76" fmla="*/ 2147483647 w 1050"/>
                <a:gd name="T77" fmla="*/ 2147483647 h 1056"/>
                <a:gd name="T78" fmla="*/ 2147483647 w 1050"/>
                <a:gd name="T79" fmla="*/ 2147483647 h 1056"/>
                <a:gd name="T80" fmla="*/ 2147483647 w 1050"/>
                <a:gd name="T81" fmla="*/ 2147483647 h 1056"/>
                <a:gd name="T82" fmla="*/ 2147483647 w 1050"/>
                <a:gd name="T83" fmla="*/ 2147483647 h 1056"/>
                <a:gd name="T84" fmla="*/ 2147483647 w 1050"/>
                <a:gd name="T85" fmla="*/ 2147483647 h 1056"/>
                <a:gd name="T86" fmla="*/ 2147483647 w 1050"/>
                <a:gd name="T87" fmla="*/ 2147483647 h 1056"/>
                <a:gd name="T88" fmla="*/ 2147483647 w 1050"/>
                <a:gd name="T89" fmla="*/ 2147483647 h 1056"/>
                <a:gd name="T90" fmla="*/ 2147483647 w 1050"/>
                <a:gd name="T91" fmla="*/ 2147483647 h 1056"/>
                <a:gd name="T92" fmla="*/ 2147483647 w 1050"/>
                <a:gd name="T93" fmla="*/ 2147483647 h 1056"/>
                <a:gd name="T94" fmla="*/ 2147483647 w 1050"/>
                <a:gd name="T95" fmla="*/ 2147483647 h 1056"/>
                <a:gd name="T96" fmla="*/ 2147483647 w 1050"/>
                <a:gd name="T97" fmla="*/ 2147483647 h 1056"/>
                <a:gd name="T98" fmla="*/ 2147483647 w 1050"/>
                <a:gd name="T99" fmla="*/ 2147483647 h 1056"/>
                <a:gd name="T100" fmla="*/ 2147483647 w 1050"/>
                <a:gd name="T101" fmla="*/ 2147483647 h 1056"/>
                <a:gd name="T102" fmla="*/ 2147483647 w 1050"/>
                <a:gd name="T103" fmla="*/ 2147483647 h 1056"/>
                <a:gd name="T104" fmla="*/ 2147483647 w 1050"/>
                <a:gd name="T105" fmla="*/ 2147483647 h 1056"/>
                <a:gd name="T106" fmla="*/ 2147483647 w 1050"/>
                <a:gd name="T107" fmla="*/ 2147483647 h 1056"/>
                <a:gd name="T108" fmla="*/ 2147483647 w 1050"/>
                <a:gd name="T109" fmla="*/ 2147483647 h 1056"/>
                <a:gd name="T110" fmla="*/ 2147483647 w 1050"/>
                <a:gd name="T111" fmla="*/ 2147483647 h 1056"/>
                <a:gd name="T112" fmla="*/ 2147483647 w 1050"/>
                <a:gd name="T113" fmla="*/ 2147483647 h 1056"/>
                <a:gd name="T114" fmla="*/ 2147483647 w 1050"/>
                <a:gd name="T115" fmla="*/ 2147483647 h 1056"/>
                <a:gd name="T116" fmla="*/ 2147483647 w 1050"/>
                <a:gd name="T117" fmla="*/ 2147483647 h 1056"/>
                <a:gd name="T118" fmla="*/ 2147483647 w 1050"/>
                <a:gd name="T119" fmla="*/ 2147483647 h 1056"/>
                <a:gd name="T120" fmla="*/ 2147483647 w 1050"/>
                <a:gd name="T121" fmla="*/ 2147483647 h 1056"/>
                <a:gd name="T122" fmla="*/ 2147483647 w 1050"/>
                <a:gd name="T123" fmla="*/ 2147483647 h 10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50"/>
                <a:gd name="T187" fmla="*/ 0 h 1056"/>
                <a:gd name="T188" fmla="*/ 1050 w 1050"/>
                <a:gd name="T189" fmla="*/ 1056 h 10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50" h="1056">
                  <a:moveTo>
                    <a:pt x="1008" y="120"/>
                  </a:moveTo>
                  <a:lnTo>
                    <a:pt x="996" y="120"/>
                  </a:lnTo>
                  <a:lnTo>
                    <a:pt x="984" y="114"/>
                  </a:lnTo>
                  <a:lnTo>
                    <a:pt x="978" y="102"/>
                  </a:lnTo>
                  <a:lnTo>
                    <a:pt x="972" y="96"/>
                  </a:lnTo>
                  <a:lnTo>
                    <a:pt x="972" y="90"/>
                  </a:lnTo>
                  <a:lnTo>
                    <a:pt x="960" y="96"/>
                  </a:lnTo>
                  <a:lnTo>
                    <a:pt x="924" y="84"/>
                  </a:lnTo>
                  <a:lnTo>
                    <a:pt x="924" y="60"/>
                  </a:lnTo>
                  <a:lnTo>
                    <a:pt x="912" y="36"/>
                  </a:lnTo>
                  <a:lnTo>
                    <a:pt x="900" y="24"/>
                  </a:lnTo>
                  <a:lnTo>
                    <a:pt x="888" y="18"/>
                  </a:lnTo>
                  <a:lnTo>
                    <a:pt x="876" y="18"/>
                  </a:lnTo>
                  <a:lnTo>
                    <a:pt x="870" y="6"/>
                  </a:lnTo>
                  <a:lnTo>
                    <a:pt x="822" y="6"/>
                  </a:lnTo>
                  <a:lnTo>
                    <a:pt x="810" y="0"/>
                  </a:lnTo>
                  <a:lnTo>
                    <a:pt x="804" y="6"/>
                  </a:lnTo>
                  <a:lnTo>
                    <a:pt x="792" y="6"/>
                  </a:lnTo>
                  <a:lnTo>
                    <a:pt x="786" y="12"/>
                  </a:lnTo>
                  <a:lnTo>
                    <a:pt x="774" y="12"/>
                  </a:lnTo>
                  <a:lnTo>
                    <a:pt x="762" y="6"/>
                  </a:lnTo>
                  <a:lnTo>
                    <a:pt x="738" y="6"/>
                  </a:lnTo>
                  <a:lnTo>
                    <a:pt x="732" y="12"/>
                  </a:lnTo>
                  <a:lnTo>
                    <a:pt x="690" y="12"/>
                  </a:lnTo>
                  <a:lnTo>
                    <a:pt x="684" y="18"/>
                  </a:lnTo>
                  <a:lnTo>
                    <a:pt x="678" y="18"/>
                  </a:lnTo>
                  <a:lnTo>
                    <a:pt x="654" y="30"/>
                  </a:lnTo>
                  <a:lnTo>
                    <a:pt x="648" y="36"/>
                  </a:lnTo>
                  <a:lnTo>
                    <a:pt x="624" y="48"/>
                  </a:lnTo>
                  <a:lnTo>
                    <a:pt x="618" y="54"/>
                  </a:lnTo>
                  <a:lnTo>
                    <a:pt x="612" y="66"/>
                  </a:lnTo>
                  <a:lnTo>
                    <a:pt x="606" y="72"/>
                  </a:lnTo>
                  <a:lnTo>
                    <a:pt x="606" y="78"/>
                  </a:lnTo>
                  <a:lnTo>
                    <a:pt x="636" y="108"/>
                  </a:lnTo>
                  <a:lnTo>
                    <a:pt x="636" y="138"/>
                  </a:lnTo>
                  <a:lnTo>
                    <a:pt x="642" y="144"/>
                  </a:lnTo>
                  <a:lnTo>
                    <a:pt x="648" y="156"/>
                  </a:lnTo>
                  <a:lnTo>
                    <a:pt x="648" y="162"/>
                  </a:lnTo>
                  <a:lnTo>
                    <a:pt x="624" y="186"/>
                  </a:lnTo>
                  <a:lnTo>
                    <a:pt x="618" y="198"/>
                  </a:lnTo>
                  <a:lnTo>
                    <a:pt x="618" y="210"/>
                  </a:lnTo>
                  <a:lnTo>
                    <a:pt x="624" y="216"/>
                  </a:lnTo>
                  <a:lnTo>
                    <a:pt x="624" y="246"/>
                  </a:lnTo>
                  <a:lnTo>
                    <a:pt x="606" y="246"/>
                  </a:lnTo>
                  <a:lnTo>
                    <a:pt x="600" y="252"/>
                  </a:lnTo>
                  <a:lnTo>
                    <a:pt x="594" y="252"/>
                  </a:lnTo>
                  <a:lnTo>
                    <a:pt x="576" y="246"/>
                  </a:lnTo>
                  <a:lnTo>
                    <a:pt x="570" y="240"/>
                  </a:lnTo>
                  <a:lnTo>
                    <a:pt x="552" y="240"/>
                  </a:lnTo>
                  <a:lnTo>
                    <a:pt x="552" y="252"/>
                  </a:lnTo>
                  <a:lnTo>
                    <a:pt x="564" y="264"/>
                  </a:lnTo>
                  <a:lnTo>
                    <a:pt x="576" y="270"/>
                  </a:lnTo>
                  <a:lnTo>
                    <a:pt x="576" y="276"/>
                  </a:lnTo>
                  <a:lnTo>
                    <a:pt x="582" y="282"/>
                  </a:lnTo>
                  <a:lnTo>
                    <a:pt x="582" y="288"/>
                  </a:lnTo>
                  <a:lnTo>
                    <a:pt x="594" y="294"/>
                  </a:lnTo>
                  <a:lnTo>
                    <a:pt x="600" y="294"/>
                  </a:lnTo>
                  <a:lnTo>
                    <a:pt x="570" y="312"/>
                  </a:lnTo>
                  <a:lnTo>
                    <a:pt x="552" y="312"/>
                  </a:lnTo>
                  <a:lnTo>
                    <a:pt x="546" y="318"/>
                  </a:lnTo>
                  <a:lnTo>
                    <a:pt x="546" y="354"/>
                  </a:lnTo>
                  <a:lnTo>
                    <a:pt x="540" y="354"/>
                  </a:lnTo>
                  <a:lnTo>
                    <a:pt x="534" y="360"/>
                  </a:lnTo>
                  <a:lnTo>
                    <a:pt x="534" y="378"/>
                  </a:lnTo>
                  <a:lnTo>
                    <a:pt x="540" y="390"/>
                  </a:lnTo>
                  <a:lnTo>
                    <a:pt x="540" y="402"/>
                  </a:lnTo>
                  <a:lnTo>
                    <a:pt x="546" y="408"/>
                  </a:lnTo>
                  <a:lnTo>
                    <a:pt x="546" y="414"/>
                  </a:lnTo>
                  <a:lnTo>
                    <a:pt x="540" y="420"/>
                  </a:lnTo>
                  <a:lnTo>
                    <a:pt x="534" y="432"/>
                  </a:lnTo>
                  <a:lnTo>
                    <a:pt x="522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504" y="420"/>
                  </a:lnTo>
                  <a:lnTo>
                    <a:pt x="474" y="420"/>
                  </a:lnTo>
                  <a:lnTo>
                    <a:pt x="462" y="426"/>
                  </a:lnTo>
                  <a:lnTo>
                    <a:pt x="456" y="432"/>
                  </a:lnTo>
                  <a:lnTo>
                    <a:pt x="444" y="438"/>
                  </a:lnTo>
                  <a:lnTo>
                    <a:pt x="438" y="438"/>
                  </a:lnTo>
                  <a:lnTo>
                    <a:pt x="432" y="444"/>
                  </a:lnTo>
                  <a:lnTo>
                    <a:pt x="432" y="450"/>
                  </a:lnTo>
                  <a:lnTo>
                    <a:pt x="438" y="450"/>
                  </a:lnTo>
                  <a:lnTo>
                    <a:pt x="444" y="456"/>
                  </a:lnTo>
                  <a:lnTo>
                    <a:pt x="444" y="462"/>
                  </a:lnTo>
                  <a:lnTo>
                    <a:pt x="438" y="468"/>
                  </a:lnTo>
                  <a:lnTo>
                    <a:pt x="396" y="468"/>
                  </a:lnTo>
                  <a:lnTo>
                    <a:pt x="396" y="456"/>
                  </a:lnTo>
                  <a:lnTo>
                    <a:pt x="378" y="456"/>
                  </a:lnTo>
                  <a:lnTo>
                    <a:pt x="372" y="468"/>
                  </a:lnTo>
                  <a:lnTo>
                    <a:pt x="360" y="474"/>
                  </a:lnTo>
                  <a:lnTo>
                    <a:pt x="354" y="486"/>
                  </a:lnTo>
                  <a:lnTo>
                    <a:pt x="354" y="504"/>
                  </a:lnTo>
                  <a:lnTo>
                    <a:pt x="360" y="516"/>
                  </a:lnTo>
                  <a:lnTo>
                    <a:pt x="360" y="534"/>
                  </a:lnTo>
                  <a:lnTo>
                    <a:pt x="366" y="540"/>
                  </a:lnTo>
                  <a:lnTo>
                    <a:pt x="366" y="570"/>
                  </a:lnTo>
                  <a:lnTo>
                    <a:pt x="360" y="576"/>
                  </a:lnTo>
                  <a:lnTo>
                    <a:pt x="354" y="576"/>
                  </a:lnTo>
                  <a:lnTo>
                    <a:pt x="306" y="600"/>
                  </a:lnTo>
                  <a:lnTo>
                    <a:pt x="276" y="600"/>
                  </a:lnTo>
                  <a:lnTo>
                    <a:pt x="258" y="606"/>
                  </a:lnTo>
                  <a:lnTo>
                    <a:pt x="234" y="606"/>
                  </a:lnTo>
                  <a:lnTo>
                    <a:pt x="228" y="612"/>
                  </a:lnTo>
                  <a:lnTo>
                    <a:pt x="204" y="612"/>
                  </a:lnTo>
                  <a:lnTo>
                    <a:pt x="204" y="606"/>
                  </a:lnTo>
                  <a:lnTo>
                    <a:pt x="150" y="606"/>
                  </a:lnTo>
                  <a:lnTo>
                    <a:pt x="144" y="612"/>
                  </a:lnTo>
                  <a:lnTo>
                    <a:pt x="138" y="612"/>
                  </a:lnTo>
                  <a:lnTo>
                    <a:pt x="120" y="618"/>
                  </a:lnTo>
                  <a:lnTo>
                    <a:pt x="102" y="618"/>
                  </a:lnTo>
                  <a:lnTo>
                    <a:pt x="78" y="606"/>
                  </a:lnTo>
                  <a:lnTo>
                    <a:pt x="60" y="600"/>
                  </a:lnTo>
                  <a:lnTo>
                    <a:pt x="42" y="588"/>
                  </a:lnTo>
                  <a:lnTo>
                    <a:pt x="30" y="582"/>
                  </a:lnTo>
                  <a:lnTo>
                    <a:pt x="0" y="582"/>
                  </a:lnTo>
                  <a:lnTo>
                    <a:pt x="24" y="606"/>
                  </a:lnTo>
                  <a:lnTo>
                    <a:pt x="30" y="618"/>
                  </a:lnTo>
                  <a:lnTo>
                    <a:pt x="36" y="624"/>
                  </a:lnTo>
                  <a:lnTo>
                    <a:pt x="48" y="642"/>
                  </a:lnTo>
                  <a:lnTo>
                    <a:pt x="60" y="654"/>
                  </a:lnTo>
                  <a:lnTo>
                    <a:pt x="66" y="672"/>
                  </a:lnTo>
                  <a:lnTo>
                    <a:pt x="78" y="690"/>
                  </a:lnTo>
                  <a:lnTo>
                    <a:pt x="84" y="696"/>
                  </a:lnTo>
                  <a:lnTo>
                    <a:pt x="102" y="696"/>
                  </a:lnTo>
                  <a:lnTo>
                    <a:pt x="114" y="690"/>
                  </a:lnTo>
                  <a:lnTo>
                    <a:pt x="126" y="708"/>
                  </a:lnTo>
                  <a:lnTo>
                    <a:pt x="150" y="708"/>
                  </a:lnTo>
                  <a:lnTo>
                    <a:pt x="144" y="738"/>
                  </a:lnTo>
                  <a:lnTo>
                    <a:pt x="150" y="738"/>
                  </a:lnTo>
                  <a:lnTo>
                    <a:pt x="150" y="762"/>
                  </a:lnTo>
                  <a:lnTo>
                    <a:pt x="156" y="774"/>
                  </a:lnTo>
                  <a:lnTo>
                    <a:pt x="156" y="786"/>
                  </a:lnTo>
                  <a:lnTo>
                    <a:pt x="174" y="786"/>
                  </a:lnTo>
                  <a:lnTo>
                    <a:pt x="180" y="792"/>
                  </a:lnTo>
                  <a:lnTo>
                    <a:pt x="186" y="804"/>
                  </a:lnTo>
                  <a:lnTo>
                    <a:pt x="192" y="822"/>
                  </a:lnTo>
                  <a:lnTo>
                    <a:pt x="192" y="834"/>
                  </a:lnTo>
                  <a:lnTo>
                    <a:pt x="186" y="840"/>
                  </a:lnTo>
                  <a:lnTo>
                    <a:pt x="180" y="840"/>
                  </a:lnTo>
                  <a:lnTo>
                    <a:pt x="180" y="834"/>
                  </a:lnTo>
                  <a:lnTo>
                    <a:pt x="150" y="834"/>
                  </a:lnTo>
                  <a:lnTo>
                    <a:pt x="138" y="840"/>
                  </a:lnTo>
                  <a:lnTo>
                    <a:pt x="132" y="846"/>
                  </a:lnTo>
                  <a:lnTo>
                    <a:pt x="132" y="852"/>
                  </a:lnTo>
                  <a:lnTo>
                    <a:pt x="126" y="852"/>
                  </a:lnTo>
                  <a:lnTo>
                    <a:pt x="126" y="858"/>
                  </a:lnTo>
                  <a:lnTo>
                    <a:pt x="120" y="864"/>
                  </a:lnTo>
                  <a:lnTo>
                    <a:pt x="108" y="864"/>
                  </a:lnTo>
                  <a:lnTo>
                    <a:pt x="102" y="882"/>
                  </a:lnTo>
                  <a:lnTo>
                    <a:pt x="96" y="888"/>
                  </a:lnTo>
                  <a:lnTo>
                    <a:pt x="96" y="894"/>
                  </a:lnTo>
                  <a:lnTo>
                    <a:pt x="84" y="906"/>
                  </a:lnTo>
                  <a:lnTo>
                    <a:pt x="84" y="936"/>
                  </a:lnTo>
                  <a:lnTo>
                    <a:pt x="90" y="948"/>
                  </a:lnTo>
                  <a:lnTo>
                    <a:pt x="90" y="954"/>
                  </a:lnTo>
                  <a:lnTo>
                    <a:pt x="96" y="948"/>
                  </a:lnTo>
                  <a:lnTo>
                    <a:pt x="108" y="948"/>
                  </a:lnTo>
                  <a:lnTo>
                    <a:pt x="114" y="942"/>
                  </a:lnTo>
                  <a:lnTo>
                    <a:pt x="120" y="942"/>
                  </a:lnTo>
                  <a:lnTo>
                    <a:pt x="126" y="948"/>
                  </a:lnTo>
                  <a:lnTo>
                    <a:pt x="138" y="948"/>
                  </a:lnTo>
                  <a:lnTo>
                    <a:pt x="150" y="954"/>
                  </a:lnTo>
                  <a:lnTo>
                    <a:pt x="174" y="954"/>
                  </a:lnTo>
                  <a:lnTo>
                    <a:pt x="210" y="936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76" y="936"/>
                  </a:lnTo>
                  <a:lnTo>
                    <a:pt x="288" y="930"/>
                  </a:lnTo>
                  <a:lnTo>
                    <a:pt x="300" y="930"/>
                  </a:lnTo>
                  <a:lnTo>
                    <a:pt x="306" y="924"/>
                  </a:lnTo>
                  <a:lnTo>
                    <a:pt x="312" y="924"/>
                  </a:lnTo>
                  <a:lnTo>
                    <a:pt x="348" y="930"/>
                  </a:lnTo>
                  <a:lnTo>
                    <a:pt x="354" y="924"/>
                  </a:lnTo>
                  <a:lnTo>
                    <a:pt x="366" y="918"/>
                  </a:lnTo>
                  <a:lnTo>
                    <a:pt x="372" y="912"/>
                  </a:lnTo>
                  <a:lnTo>
                    <a:pt x="384" y="912"/>
                  </a:lnTo>
                  <a:lnTo>
                    <a:pt x="396" y="918"/>
                  </a:lnTo>
                  <a:lnTo>
                    <a:pt x="408" y="930"/>
                  </a:lnTo>
                  <a:lnTo>
                    <a:pt x="432" y="978"/>
                  </a:lnTo>
                  <a:lnTo>
                    <a:pt x="444" y="984"/>
                  </a:lnTo>
                  <a:lnTo>
                    <a:pt x="450" y="990"/>
                  </a:lnTo>
                  <a:lnTo>
                    <a:pt x="468" y="996"/>
                  </a:lnTo>
                  <a:lnTo>
                    <a:pt x="486" y="996"/>
                  </a:lnTo>
                  <a:lnTo>
                    <a:pt x="522" y="1008"/>
                  </a:lnTo>
                  <a:lnTo>
                    <a:pt x="540" y="1044"/>
                  </a:lnTo>
                  <a:lnTo>
                    <a:pt x="552" y="1056"/>
                  </a:lnTo>
                  <a:lnTo>
                    <a:pt x="570" y="1056"/>
                  </a:lnTo>
                  <a:lnTo>
                    <a:pt x="588" y="1050"/>
                  </a:lnTo>
                  <a:lnTo>
                    <a:pt x="582" y="1044"/>
                  </a:lnTo>
                  <a:lnTo>
                    <a:pt x="582" y="1032"/>
                  </a:lnTo>
                  <a:lnTo>
                    <a:pt x="594" y="1020"/>
                  </a:lnTo>
                  <a:lnTo>
                    <a:pt x="606" y="1020"/>
                  </a:lnTo>
                  <a:lnTo>
                    <a:pt x="618" y="1026"/>
                  </a:lnTo>
                  <a:lnTo>
                    <a:pt x="624" y="1032"/>
                  </a:lnTo>
                  <a:lnTo>
                    <a:pt x="648" y="1020"/>
                  </a:lnTo>
                  <a:lnTo>
                    <a:pt x="648" y="1026"/>
                  </a:lnTo>
                  <a:lnTo>
                    <a:pt x="654" y="1032"/>
                  </a:lnTo>
                  <a:lnTo>
                    <a:pt x="678" y="1032"/>
                  </a:lnTo>
                  <a:lnTo>
                    <a:pt x="690" y="1020"/>
                  </a:lnTo>
                  <a:lnTo>
                    <a:pt x="702" y="1014"/>
                  </a:lnTo>
                  <a:lnTo>
                    <a:pt x="708" y="1014"/>
                  </a:lnTo>
                  <a:lnTo>
                    <a:pt x="708" y="1026"/>
                  </a:lnTo>
                  <a:lnTo>
                    <a:pt x="714" y="1032"/>
                  </a:lnTo>
                  <a:lnTo>
                    <a:pt x="732" y="1032"/>
                  </a:lnTo>
                  <a:lnTo>
                    <a:pt x="738" y="1026"/>
                  </a:lnTo>
                  <a:lnTo>
                    <a:pt x="750" y="1020"/>
                  </a:lnTo>
                  <a:lnTo>
                    <a:pt x="750" y="996"/>
                  </a:lnTo>
                  <a:lnTo>
                    <a:pt x="744" y="990"/>
                  </a:lnTo>
                  <a:lnTo>
                    <a:pt x="738" y="978"/>
                  </a:lnTo>
                  <a:lnTo>
                    <a:pt x="714" y="936"/>
                  </a:lnTo>
                  <a:lnTo>
                    <a:pt x="714" y="912"/>
                  </a:lnTo>
                  <a:lnTo>
                    <a:pt x="690" y="912"/>
                  </a:lnTo>
                  <a:lnTo>
                    <a:pt x="678" y="900"/>
                  </a:lnTo>
                  <a:lnTo>
                    <a:pt x="672" y="888"/>
                  </a:lnTo>
                  <a:lnTo>
                    <a:pt x="666" y="882"/>
                  </a:lnTo>
                  <a:lnTo>
                    <a:pt x="672" y="852"/>
                  </a:lnTo>
                  <a:lnTo>
                    <a:pt x="672" y="834"/>
                  </a:lnTo>
                  <a:lnTo>
                    <a:pt x="642" y="840"/>
                  </a:lnTo>
                  <a:lnTo>
                    <a:pt x="636" y="840"/>
                  </a:lnTo>
                  <a:lnTo>
                    <a:pt x="624" y="834"/>
                  </a:lnTo>
                  <a:lnTo>
                    <a:pt x="618" y="828"/>
                  </a:lnTo>
                  <a:lnTo>
                    <a:pt x="618" y="804"/>
                  </a:lnTo>
                  <a:lnTo>
                    <a:pt x="624" y="792"/>
                  </a:lnTo>
                  <a:lnTo>
                    <a:pt x="636" y="780"/>
                  </a:lnTo>
                  <a:lnTo>
                    <a:pt x="642" y="768"/>
                  </a:lnTo>
                  <a:lnTo>
                    <a:pt x="648" y="762"/>
                  </a:lnTo>
                  <a:lnTo>
                    <a:pt x="654" y="750"/>
                  </a:lnTo>
                  <a:lnTo>
                    <a:pt x="654" y="744"/>
                  </a:lnTo>
                  <a:lnTo>
                    <a:pt x="666" y="732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90" y="732"/>
                  </a:lnTo>
                  <a:lnTo>
                    <a:pt x="690" y="744"/>
                  </a:lnTo>
                  <a:lnTo>
                    <a:pt x="696" y="750"/>
                  </a:lnTo>
                  <a:lnTo>
                    <a:pt x="702" y="750"/>
                  </a:lnTo>
                  <a:lnTo>
                    <a:pt x="726" y="738"/>
                  </a:lnTo>
                  <a:lnTo>
                    <a:pt x="732" y="732"/>
                  </a:lnTo>
                  <a:lnTo>
                    <a:pt x="738" y="738"/>
                  </a:lnTo>
                  <a:lnTo>
                    <a:pt x="756" y="738"/>
                  </a:lnTo>
                  <a:lnTo>
                    <a:pt x="762" y="732"/>
                  </a:lnTo>
                  <a:lnTo>
                    <a:pt x="768" y="720"/>
                  </a:lnTo>
                  <a:lnTo>
                    <a:pt x="774" y="714"/>
                  </a:lnTo>
                  <a:lnTo>
                    <a:pt x="774" y="708"/>
                  </a:lnTo>
                  <a:lnTo>
                    <a:pt x="792" y="696"/>
                  </a:lnTo>
                  <a:lnTo>
                    <a:pt x="792" y="678"/>
                  </a:lnTo>
                  <a:lnTo>
                    <a:pt x="798" y="672"/>
                  </a:lnTo>
                  <a:lnTo>
                    <a:pt x="798" y="666"/>
                  </a:lnTo>
                  <a:lnTo>
                    <a:pt x="804" y="660"/>
                  </a:lnTo>
                  <a:lnTo>
                    <a:pt x="828" y="648"/>
                  </a:lnTo>
                  <a:lnTo>
                    <a:pt x="840" y="636"/>
                  </a:lnTo>
                  <a:lnTo>
                    <a:pt x="846" y="618"/>
                  </a:lnTo>
                  <a:lnTo>
                    <a:pt x="846" y="606"/>
                  </a:lnTo>
                  <a:lnTo>
                    <a:pt x="852" y="588"/>
                  </a:lnTo>
                  <a:lnTo>
                    <a:pt x="852" y="576"/>
                  </a:lnTo>
                  <a:lnTo>
                    <a:pt x="858" y="570"/>
                  </a:lnTo>
                  <a:lnTo>
                    <a:pt x="870" y="564"/>
                  </a:lnTo>
                  <a:lnTo>
                    <a:pt x="876" y="558"/>
                  </a:lnTo>
                  <a:lnTo>
                    <a:pt x="888" y="558"/>
                  </a:lnTo>
                  <a:lnTo>
                    <a:pt x="870" y="534"/>
                  </a:lnTo>
                  <a:lnTo>
                    <a:pt x="894" y="498"/>
                  </a:lnTo>
                  <a:lnTo>
                    <a:pt x="924" y="480"/>
                  </a:lnTo>
                  <a:lnTo>
                    <a:pt x="924" y="474"/>
                  </a:lnTo>
                  <a:lnTo>
                    <a:pt x="912" y="462"/>
                  </a:lnTo>
                  <a:lnTo>
                    <a:pt x="906" y="450"/>
                  </a:lnTo>
                  <a:lnTo>
                    <a:pt x="906" y="414"/>
                  </a:lnTo>
                  <a:lnTo>
                    <a:pt x="912" y="408"/>
                  </a:lnTo>
                  <a:lnTo>
                    <a:pt x="924" y="408"/>
                  </a:lnTo>
                  <a:lnTo>
                    <a:pt x="948" y="396"/>
                  </a:lnTo>
                  <a:lnTo>
                    <a:pt x="954" y="390"/>
                  </a:lnTo>
                  <a:lnTo>
                    <a:pt x="954" y="384"/>
                  </a:lnTo>
                  <a:lnTo>
                    <a:pt x="948" y="378"/>
                  </a:lnTo>
                  <a:lnTo>
                    <a:pt x="936" y="372"/>
                  </a:lnTo>
                  <a:lnTo>
                    <a:pt x="900" y="372"/>
                  </a:lnTo>
                  <a:lnTo>
                    <a:pt x="894" y="336"/>
                  </a:lnTo>
                  <a:lnTo>
                    <a:pt x="876" y="336"/>
                  </a:lnTo>
                  <a:lnTo>
                    <a:pt x="864" y="318"/>
                  </a:lnTo>
                  <a:lnTo>
                    <a:pt x="846" y="318"/>
                  </a:lnTo>
                  <a:lnTo>
                    <a:pt x="846" y="306"/>
                  </a:lnTo>
                  <a:lnTo>
                    <a:pt x="852" y="294"/>
                  </a:lnTo>
                  <a:lnTo>
                    <a:pt x="852" y="288"/>
                  </a:lnTo>
                  <a:lnTo>
                    <a:pt x="846" y="288"/>
                  </a:lnTo>
                  <a:lnTo>
                    <a:pt x="834" y="276"/>
                  </a:lnTo>
                  <a:lnTo>
                    <a:pt x="834" y="270"/>
                  </a:lnTo>
                  <a:lnTo>
                    <a:pt x="840" y="264"/>
                  </a:lnTo>
                  <a:lnTo>
                    <a:pt x="846" y="252"/>
                  </a:lnTo>
                  <a:lnTo>
                    <a:pt x="852" y="246"/>
                  </a:lnTo>
                  <a:lnTo>
                    <a:pt x="822" y="240"/>
                  </a:lnTo>
                  <a:lnTo>
                    <a:pt x="828" y="228"/>
                  </a:lnTo>
                  <a:lnTo>
                    <a:pt x="804" y="210"/>
                  </a:lnTo>
                  <a:lnTo>
                    <a:pt x="804" y="204"/>
                  </a:lnTo>
                  <a:lnTo>
                    <a:pt x="810" y="192"/>
                  </a:lnTo>
                  <a:lnTo>
                    <a:pt x="834" y="180"/>
                  </a:lnTo>
                  <a:lnTo>
                    <a:pt x="876" y="180"/>
                  </a:lnTo>
                  <a:lnTo>
                    <a:pt x="894" y="186"/>
                  </a:lnTo>
                  <a:lnTo>
                    <a:pt x="912" y="186"/>
                  </a:lnTo>
                  <a:lnTo>
                    <a:pt x="918" y="192"/>
                  </a:lnTo>
                  <a:lnTo>
                    <a:pt x="918" y="204"/>
                  </a:lnTo>
                  <a:lnTo>
                    <a:pt x="930" y="204"/>
                  </a:lnTo>
                  <a:lnTo>
                    <a:pt x="942" y="198"/>
                  </a:lnTo>
                  <a:lnTo>
                    <a:pt x="948" y="192"/>
                  </a:lnTo>
                  <a:lnTo>
                    <a:pt x="960" y="186"/>
                  </a:lnTo>
                  <a:lnTo>
                    <a:pt x="966" y="180"/>
                  </a:lnTo>
                  <a:lnTo>
                    <a:pt x="972" y="186"/>
                  </a:lnTo>
                  <a:lnTo>
                    <a:pt x="978" y="180"/>
                  </a:lnTo>
                  <a:lnTo>
                    <a:pt x="1002" y="180"/>
                  </a:lnTo>
                  <a:lnTo>
                    <a:pt x="1002" y="162"/>
                  </a:lnTo>
                  <a:lnTo>
                    <a:pt x="1026" y="156"/>
                  </a:lnTo>
                  <a:lnTo>
                    <a:pt x="1050" y="120"/>
                  </a:lnTo>
                  <a:lnTo>
                    <a:pt x="1008" y="12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63" name="Parcel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8C0E65BA-3211-B386-B79A-048E7969173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204583" y="2690751"/>
              <a:ext cx="35577" cy="23718"/>
            </a:xfrm>
            <a:custGeom>
              <a:avLst/>
              <a:gdLst>
                <a:gd name="T0" fmla="*/ 2147483647 w 96"/>
                <a:gd name="T1" fmla="*/ 2147483647 h 66"/>
                <a:gd name="T2" fmla="*/ 2147483647 w 96"/>
                <a:gd name="T3" fmla="*/ 2147483647 h 66"/>
                <a:gd name="T4" fmla="*/ 0 w 96"/>
                <a:gd name="T5" fmla="*/ 2147483647 h 66"/>
                <a:gd name="T6" fmla="*/ 0 w 96"/>
                <a:gd name="T7" fmla="*/ 2147483647 h 66"/>
                <a:gd name="T8" fmla="*/ 2147483647 w 96"/>
                <a:gd name="T9" fmla="*/ 2147483647 h 66"/>
                <a:gd name="T10" fmla="*/ 2147483647 w 96"/>
                <a:gd name="T11" fmla="*/ 2147483647 h 66"/>
                <a:gd name="T12" fmla="*/ 2147483647 w 96"/>
                <a:gd name="T13" fmla="*/ 2147483647 h 66"/>
                <a:gd name="T14" fmla="*/ 2147483647 w 96"/>
                <a:gd name="T15" fmla="*/ 2147483647 h 66"/>
                <a:gd name="T16" fmla="*/ 2147483647 w 96"/>
                <a:gd name="T17" fmla="*/ 2147483647 h 66"/>
                <a:gd name="T18" fmla="*/ 2147483647 w 96"/>
                <a:gd name="T19" fmla="*/ 0 h 66"/>
                <a:gd name="T20" fmla="*/ 2147483647 w 96"/>
                <a:gd name="T21" fmla="*/ 2147483647 h 66"/>
                <a:gd name="T22" fmla="*/ 2147483647 w 96"/>
                <a:gd name="T23" fmla="*/ 2147483647 h 66"/>
                <a:gd name="T24" fmla="*/ 2147483647 w 96"/>
                <a:gd name="T25" fmla="*/ 2147483647 h 66"/>
                <a:gd name="T26" fmla="*/ 2147483647 w 96"/>
                <a:gd name="T27" fmla="*/ 2147483647 h 66"/>
                <a:gd name="T28" fmla="*/ 2147483647 w 96"/>
                <a:gd name="T29" fmla="*/ 0 h 66"/>
                <a:gd name="T30" fmla="*/ 2147483647 w 96"/>
                <a:gd name="T31" fmla="*/ 0 h 66"/>
                <a:gd name="T32" fmla="*/ 2147483647 w 96"/>
                <a:gd name="T33" fmla="*/ 2147483647 h 66"/>
                <a:gd name="T34" fmla="*/ 2147483647 w 96"/>
                <a:gd name="T35" fmla="*/ 2147483647 h 66"/>
                <a:gd name="T36" fmla="*/ 2147483647 w 96"/>
                <a:gd name="T37" fmla="*/ 2147483647 h 66"/>
                <a:gd name="T38" fmla="*/ 2147483647 w 96"/>
                <a:gd name="T39" fmla="*/ 2147483647 h 66"/>
                <a:gd name="T40" fmla="*/ 2147483647 w 96"/>
                <a:gd name="T41" fmla="*/ 2147483647 h 66"/>
                <a:gd name="T42" fmla="*/ 2147483647 w 96"/>
                <a:gd name="T43" fmla="*/ 2147483647 h 66"/>
                <a:gd name="T44" fmla="*/ 2147483647 w 96"/>
                <a:gd name="T45" fmla="*/ 2147483647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"/>
                <a:gd name="T70" fmla="*/ 0 h 66"/>
                <a:gd name="T71" fmla="*/ 96 w 96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" h="66">
                  <a:moveTo>
                    <a:pt x="12" y="42"/>
                  </a:moveTo>
                  <a:lnTo>
                    <a:pt x="6" y="42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54"/>
                  </a:lnTo>
                  <a:lnTo>
                    <a:pt x="24" y="42"/>
                  </a:lnTo>
                  <a:lnTo>
                    <a:pt x="12" y="42"/>
                  </a:lnTo>
                  <a:close/>
                  <a:moveTo>
                    <a:pt x="42" y="0"/>
                  </a:moveTo>
                  <a:lnTo>
                    <a:pt x="42" y="18"/>
                  </a:lnTo>
                  <a:lnTo>
                    <a:pt x="54" y="30"/>
                  </a:lnTo>
                  <a:lnTo>
                    <a:pt x="60" y="30"/>
                  </a:lnTo>
                  <a:lnTo>
                    <a:pt x="72" y="24"/>
                  </a:lnTo>
                  <a:lnTo>
                    <a:pt x="48" y="0"/>
                  </a:lnTo>
                  <a:lnTo>
                    <a:pt x="42" y="0"/>
                  </a:lnTo>
                  <a:close/>
                  <a:moveTo>
                    <a:pt x="96" y="36"/>
                  </a:moveTo>
                  <a:lnTo>
                    <a:pt x="78" y="36"/>
                  </a:lnTo>
                  <a:lnTo>
                    <a:pt x="72" y="42"/>
                  </a:lnTo>
                  <a:lnTo>
                    <a:pt x="72" y="54"/>
                  </a:lnTo>
                  <a:lnTo>
                    <a:pt x="84" y="60"/>
                  </a:lnTo>
                  <a:lnTo>
                    <a:pt x="96" y="48"/>
                  </a:lnTo>
                  <a:lnTo>
                    <a:pt x="96" y="3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64" name="Oman" descr="© INSCALE GmbH, 05.05.2010&#10;http://www.presentationload.com/">
              <a:extLst>
                <a:ext uri="{FF2B5EF4-FFF2-40B4-BE49-F238E27FC236}">
                  <a16:creationId xmlns:a16="http://schemas.microsoft.com/office/drawing/2014/main" id="{683BC9C4-C550-0DEA-236C-458352A85E28}"/>
                </a:ext>
              </a:extLst>
            </p:cNvPr>
            <p:cNvSpPr>
              <a:spLocks/>
            </p:cNvSpPr>
            <p:nvPr/>
          </p:nvSpPr>
          <p:spPr bwMode="gray">
            <a:xfrm>
              <a:off x="5621409" y="2453571"/>
              <a:ext cx="204568" cy="254968"/>
            </a:xfrm>
            <a:custGeom>
              <a:avLst/>
              <a:gdLst>
                <a:gd name="T0" fmla="*/ 2147483647 w 540"/>
                <a:gd name="T1" fmla="*/ 2147483647 h 672"/>
                <a:gd name="T2" fmla="*/ 2147483647 w 540"/>
                <a:gd name="T3" fmla="*/ 2147483647 h 672"/>
                <a:gd name="T4" fmla="*/ 2147483647 w 540"/>
                <a:gd name="T5" fmla="*/ 2147483647 h 672"/>
                <a:gd name="T6" fmla="*/ 2147483647 w 540"/>
                <a:gd name="T7" fmla="*/ 2147483647 h 672"/>
                <a:gd name="T8" fmla="*/ 2147483647 w 540"/>
                <a:gd name="T9" fmla="*/ 2147483647 h 672"/>
                <a:gd name="T10" fmla="*/ 2147483647 w 540"/>
                <a:gd name="T11" fmla="*/ 2147483647 h 672"/>
                <a:gd name="T12" fmla="*/ 2147483647 w 540"/>
                <a:gd name="T13" fmla="*/ 2147483647 h 672"/>
                <a:gd name="T14" fmla="*/ 2147483647 w 540"/>
                <a:gd name="T15" fmla="*/ 2147483647 h 672"/>
                <a:gd name="T16" fmla="*/ 2147483647 w 540"/>
                <a:gd name="T17" fmla="*/ 2147483647 h 672"/>
                <a:gd name="T18" fmla="*/ 2147483647 w 540"/>
                <a:gd name="T19" fmla="*/ 2147483647 h 672"/>
                <a:gd name="T20" fmla="*/ 2147483647 w 540"/>
                <a:gd name="T21" fmla="*/ 2147483647 h 672"/>
                <a:gd name="T22" fmla="*/ 2147483647 w 540"/>
                <a:gd name="T23" fmla="*/ 2147483647 h 672"/>
                <a:gd name="T24" fmla="*/ 2147483647 w 540"/>
                <a:gd name="T25" fmla="*/ 2147483647 h 672"/>
                <a:gd name="T26" fmla="*/ 2147483647 w 540"/>
                <a:gd name="T27" fmla="*/ 2147483647 h 672"/>
                <a:gd name="T28" fmla="*/ 2147483647 w 540"/>
                <a:gd name="T29" fmla="*/ 2147483647 h 672"/>
                <a:gd name="T30" fmla="*/ 2147483647 w 540"/>
                <a:gd name="T31" fmla="*/ 2147483647 h 672"/>
                <a:gd name="T32" fmla="*/ 2147483647 w 540"/>
                <a:gd name="T33" fmla="*/ 2147483647 h 672"/>
                <a:gd name="T34" fmla="*/ 2147483647 w 540"/>
                <a:gd name="T35" fmla="*/ 2147483647 h 672"/>
                <a:gd name="T36" fmla="*/ 2147483647 w 540"/>
                <a:gd name="T37" fmla="*/ 2147483647 h 672"/>
                <a:gd name="T38" fmla="*/ 2147483647 w 540"/>
                <a:gd name="T39" fmla="*/ 2147483647 h 672"/>
                <a:gd name="T40" fmla="*/ 2147483647 w 540"/>
                <a:gd name="T41" fmla="*/ 2147483647 h 672"/>
                <a:gd name="T42" fmla="*/ 2147483647 w 540"/>
                <a:gd name="T43" fmla="*/ 2147483647 h 672"/>
                <a:gd name="T44" fmla="*/ 2147483647 w 540"/>
                <a:gd name="T45" fmla="*/ 2147483647 h 672"/>
                <a:gd name="T46" fmla="*/ 2147483647 w 540"/>
                <a:gd name="T47" fmla="*/ 2147483647 h 672"/>
                <a:gd name="T48" fmla="*/ 2147483647 w 540"/>
                <a:gd name="T49" fmla="*/ 2147483647 h 672"/>
                <a:gd name="T50" fmla="*/ 2147483647 w 540"/>
                <a:gd name="T51" fmla="*/ 0 h 672"/>
                <a:gd name="T52" fmla="*/ 2147483647 w 540"/>
                <a:gd name="T53" fmla="*/ 2147483647 h 672"/>
                <a:gd name="T54" fmla="*/ 2147483647 w 540"/>
                <a:gd name="T55" fmla="*/ 2147483647 h 672"/>
                <a:gd name="T56" fmla="*/ 2147483647 w 540"/>
                <a:gd name="T57" fmla="*/ 2147483647 h 672"/>
                <a:gd name="T58" fmla="*/ 2147483647 w 540"/>
                <a:gd name="T59" fmla="*/ 2147483647 h 672"/>
                <a:gd name="T60" fmla="*/ 2147483647 w 540"/>
                <a:gd name="T61" fmla="*/ 2147483647 h 672"/>
                <a:gd name="T62" fmla="*/ 2147483647 w 540"/>
                <a:gd name="T63" fmla="*/ 2147483647 h 672"/>
                <a:gd name="T64" fmla="*/ 2147483647 w 540"/>
                <a:gd name="T65" fmla="*/ 2147483647 h 672"/>
                <a:gd name="T66" fmla="*/ 2147483647 w 540"/>
                <a:gd name="T67" fmla="*/ 2147483647 h 672"/>
                <a:gd name="T68" fmla="*/ 2147483647 w 540"/>
                <a:gd name="T69" fmla="*/ 2147483647 h 672"/>
                <a:gd name="T70" fmla="*/ 2147483647 w 540"/>
                <a:gd name="T71" fmla="*/ 2147483647 h 672"/>
                <a:gd name="T72" fmla="*/ 2147483647 w 540"/>
                <a:gd name="T73" fmla="*/ 2147483647 h 672"/>
                <a:gd name="T74" fmla="*/ 2147483647 w 540"/>
                <a:gd name="T75" fmla="*/ 2147483647 h 672"/>
                <a:gd name="T76" fmla="*/ 2147483647 w 540"/>
                <a:gd name="T77" fmla="*/ 2147483647 h 672"/>
                <a:gd name="T78" fmla="*/ 2147483647 w 540"/>
                <a:gd name="T79" fmla="*/ 2147483647 h 672"/>
                <a:gd name="T80" fmla="*/ 2147483647 w 540"/>
                <a:gd name="T81" fmla="*/ 2147483647 h 672"/>
                <a:gd name="T82" fmla="*/ 2147483647 w 540"/>
                <a:gd name="T83" fmla="*/ 2147483647 h 672"/>
                <a:gd name="T84" fmla="*/ 2147483647 w 540"/>
                <a:gd name="T85" fmla="*/ 2147483647 h 672"/>
                <a:gd name="T86" fmla="*/ 2147483647 w 540"/>
                <a:gd name="T87" fmla="*/ 2147483647 h 6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40"/>
                <a:gd name="T133" fmla="*/ 0 h 672"/>
                <a:gd name="T134" fmla="*/ 540 w 540"/>
                <a:gd name="T135" fmla="*/ 672 h 6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40" h="672">
                  <a:moveTo>
                    <a:pt x="258" y="564"/>
                  </a:moveTo>
                  <a:lnTo>
                    <a:pt x="276" y="564"/>
                  </a:lnTo>
                  <a:lnTo>
                    <a:pt x="288" y="558"/>
                  </a:lnTo>
                  <a:lnTo>
                    <a:pt x="306" y="552"/>
                  </a:lnTo>
                  <a:lnTo>
                    <a:pt x="330" y="540"/>
                  </a:lnTo>
                  <a:lnTo>
                    <a:pt x="336" y="528"/>
                  </a:lnTo>
                  <a:lnTo>
                    <a:pt x="342" y="510"/>
                  </a:lnTo>
                  <a:lnTo>
                    <a:pt x="342" y="498"/>
                  </a:lnTo>
                  <a:lnTo>
                    <a:pt x="348" y="498"/>
                  </a:lnTo>
                  <a:lnTo>
                    <a:pt x="354" y="492"/>
                  </a:lnTo>
                  <a:lnTo>
                    <a:pt x="366" y="486"/>
                  </a:lnTo>
                  <a:lnTo>
                    <a:pt x="384" y="480"/>
                  </a:lnTo>
                  <a:lnTo>
                    <a:pt x="408" y="456"/>
                  </a:lnTo>
                  <a:lnTo>
                    <a:pt x="414" y="444"/>
                  </a:lnTo>
                  <a:lnTo>
                    <a:pt x="414" y="426"/>
                  </a:lnTo>
                  <a:lnTo>
                    <a:pt x="420" y="408"/>
                  </a:lnTo>
                  <a:lnTo>
                    <a:pt x="420" y="378"/>
                  </a:lnTo>
                  <a:lnTo>
                    <a:pt x="426" y="372"/>
                  </a:lnTo>
                  <a:lnTo>
                    <a:pt x="432" y="372"/>
                  </a:lnTo>
                  <a:lnTo>
                    <a:pt x="444" y="378"/>
                  </a:lnTo>
                  <a:lnTo>
                    <a:pt x="450" y="384"/>
                  </a:lnTo>
                  <a:lnTo>
                    <a:pt x="462" y="384"/>
                  </a:lnTo>
                  <a:lnTo>
                    <a:pt x="468" y="378"/>
                  </a:lnTo>
                  <a:lnTo>
                    <a:pt x="480" y="354"/>
                  </a:lnTo>
                  <a:lnTo>
                    <a:pt x="480" y="330"/>
                  </a:lnTo>
                  <a:lnTo>
                    <a:pt x="534" y="276"/>
                  </a:lnTo>
                  <a:lnTo>
                    <a:pt x="534" y="264"/>
                  </a:lnTo>
                  <a:lnTo>
                    <a:pt x="540" y="252"/>
                  </a:lnTo>
                  <a:lnTo>
                    <a:pt x="540" y="204"/>
                  </a:lnTo>
                  <a:lnTo>
                    <a:pt x="528" y="192"/>
                  </a:lnTo>
                  <a:lnTo>
                    <a:pt x="510" y="192"/>
                  </a:lnTo>
                  <a:lnTo>
                    <a:pt x="510" y="186"/>
                  </a:lnTo>
                  <a:lnTo>
                    <a:pt x="492" y="168"/>
                  </a:lnTo>
                  <a:lnTo>
                    <a:pt x="486" y="150"/>
                  </a:lnTo>
                  <a:lnTo>
                    <a:pt x="462" y="126"/>
                  </a:lnTo>
                  <a:lnTo>
                    <a:pt x="456" y="114"/>
                  </a:lnTo>
                  <a:lnTo>
                    <a:pt x="432" y="96"/>
                  </a:lnTo>
                  <a:lnTo>
                    <a:pt x="396" y="84"/>
                  </a:lnTo>
                  <a:lnTo>
                    <a:pt x="366" y="78"/>
                  </a:lnTo>
                  <a:lnTo>
                    <a:pt x="348" y="78"/>
                  </a:lnTo>
                  <a:lnTo>
                    <a:pt x="342" y="72"/>
                  </a:lnTo>
                  <a:lnTo>
                    <a:pt x="330" y="72"/>
                  </a:lnTo>
                  <a:lnTo>
                    <a:pt x="318" y="60"/>
                  </a:lnTo>
                  <a:lnTo>
                    <a:pt x="294" y="48"/>
                  </a:lnTo>
                  <a:lnTo>
                    <a:pt x="288" y="36"/>
                  </a:lnTo>
                  <a:lnTo>
                    <a:pt x="288" y="30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52" y="18"/>
                  </a:lnTo>
                  <a:lnTo>
                    <a:pt x="246" y="6"/>
                  </a:lnTo>
                  <a:lnTo>
                    <a:pt x="246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24"/>
                  </a:lnTo>
                  <a:lnTo>
                    <a:pt x="228" y="54"/>
                  </a:lnTo>
                  <a:lnTo>
                    <a:pt x="246" y="72"/>
                  </a:lnTo>
                  <a:lnTo>
                    <a:pt x="246" y="78"/>
                  </a:lnTo>
                  <a:lnTo>
                    <a:pt x="240" y="78"/>
                  </a:lnTo>
                  <a:lnTo>
                    <a:pt x="240" y="72"/>
                  </a:lnTo>
                  <a:lnTo>
                    <a:pt x="228" y="72"/>
                  </a:lnTo>
                  <a:lnTo>
                    <a:pt x="228" y="78"/>
                  </a:lnTo>
                  <a:lnTo>
                    <a:pt x="222" y="84"/>
                  </a:lnTo>
                  <a:lnTo>
                    <a:pt x="222" y="96"/>
                  </a:lnTo>
                  <a:lnTo>
                    <a:pt x="216" y="108"/>
                  </a:lnTo>
                  <a:lnTo>
                    <a:pt x="216" y="120"/>
                  </a:lnTo>
                  <a:lnTo>
                    <a:pt x="210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2" y="156"/>
                  </a:lnTo>
                  <a:lnTo>
                    <a:pt x="192" y="168"/>
                  </a:lnTo>
                  <a:lnTo>
                    <a:pt x="210" y="204"/>
                  </a:lnTo>
                  <a:lnTo>
                    <a:pt x="216" y="210"/>
                  </a:lnTo>
                  <a:lnTo>
                    <a:pt x="216" y="222"/>
                  </a:lnTo>
                  <a:lnTo>
                    <a:pt x="222" y="228"/>
                  </a:lnTo>
                  <a:lnTo>
                    <a:pt x="234" y="234"/>
                  </a:lnTo>
                  <a:lnTo>
                    <a:pt x="240" y="240"/>
                  </a:lnTo>
                  <a:lnTo>
                    <a:pt x="204" y="414"/>
                  </a:lnTo>
                  <a:lnTo>
                    <a:pt x="0" y="486"/>
                  </a:lnTo>
                  <a:lnTo>
                    <a:pt x="84" y="672"/>
                  </a:lnTo>
                  <a:lnTo>
                    <a:pt x="114" y="660"/>
                  </a:lnTo>
                  <a:lnTo>
                    <a:pt x="198" y="636"/>
                  </a:lnTo>
                  <a:lnTo>
                    <a:pt x="228" y="624"/>
                  </a:lnTo>
                  <a:lnTo>
                    <a:pt x="246" y="618"/>
                  </a:lnTo>
                  <a:lnTo>
                    <a:pt x="252" y="606"/>
                  </a:lnTo>
                  <a:lnTo>
                    <a:pt x="252" y="594"/>
                  </a:lnTo>
                  <a:lnTo>
                    <a:pt x="258" y="582"/>
                  </a:lnTo>
                  <a:lnTo>
                    <a:pt x="258" y="564"/>
                  </a:lnTo>
                  <a:close/>
                </a:path>
              </a:pathLst>
            </a:custGeom>
            <a:solidFill>
              <a:schemeClr val="accent6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65" name="Norway" descr="© INSCALE GmbH, 05.05.2010&#10;http://www.presentationload.com/">
              <a:extLst>
                <a:ext uri="{FF2B5EF4-FFF2-40B4-BE49-F238E27FC236}">
                  <a16:creationId xmlns:a16="http://schemas.microsoft.com/office/drawing/2014/main" id="{92DA2D94-8C2B-AFE4-659B-7B8D32FEC43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399935" y="895592"/>
              <a:ext cx="515865" cy="567751"/>
            </a:xfrm>
            <a:custGeom>
              <a:avLst/>
              <a:gdLst>
                <a:gd name="T0" fmla="*/ 2147483647 w 1362"/>
                <a:gd name="T1" fmla="*/ 2147483647 h 1500"/>
                <a:gd name="T2" fmla="*/ 2147483647 w 1362"/>
                <a:gd name="T3" fmla="*/ 2147483647 h 1500"/>
                <a:gd name="T4" fmla="*/ 2147483647 w 1362"/>
                <a:gd name="T5" fmla="*/ 2147483647 h 1500"/>
                <a:gd name="T6" fmla="*/ 2147483647 w 1362"/>
                <a:gd name="T7" fmla="*/ 2147483647 h 1500"/>
                <a:gd name="T8" fmla="*/ 2147483647 w 1362"/>
                <a:gd name="T9" fmla="*/ 0 h 1500"/>
                <a:gd name="T10" fmla="*/ 2147483647 w 1362"/>
                <a:gd name="T11" fmla="*/ 2147483647 h 1500"/>
                <a:gd name="T12" fmla="*/ 2147483647 w 1362"/>
                <a:gd name="T13" fmla="*/ 2147483647 h 1500"/>
                <a:gd name="T14" fmla="*/ 2147483647 w 1362"/>
                <a:gd name="T15" fmla="*/ 2147483647 h 1500"/>
                <a:gd name="T16" fmla="*/ 2147483647 w 1362"/>
                <a:gd name="T17" fmla="*/ 2147483647 h 1500"/>
                <a:gd name="T18" fmla="*/ 2147483647 w 1362"/>
                <a:gd name="T19" fmla="*/ 2147483647 h 1500"/>
                <a:gd name="T20" fmla="*/ 2147483647 w 1362"/>
                <a:gd name="T21" fmla="*/ 2147483647 h 1500"/>
                <a:gd name="T22" fmla="*/ 2147483647 w 1362"/>
                <a:gd name="T23" fmla="*/ 2147483647 h 1500"/>
                <a:gd name="T24" fmla="*/ 2147483647 w 1362"/>
                <a:gd name="T25" fmla="*/ 2147483647 h 1500"/>
                <a:gd name="T26" fmla="*/ 2147483647 w 1362"/>
                <a:gd name="T27" fmla="*/ 2147483647 h 1500"/>
                <a:gd name="T28" fmla="*/ 2147483647 w 1362"/>
                <a:gd name="T29" fmla="*/ 2147483647 h 1500"/>
                <a:gd name="T30" fmla="*/ 2147483647 w 1362"/>
                <a:gd name="T31" fmla="*/ 2147483647 h 1500"/>
                <a:gd name="T32" fmla="*/ 2147483647 w 1362"/>
                <a:gd name="T33" fmla="*/ 2147483647 h 1500"/>
                <a:gd name="T34" fmla="*/ 2147483647 w 1362"/>
                <a:gd name="T35" fmla="*/ 2147483647 h 1500"/>
                <a:gd name="T36" fmla="*/ 2147483647 w 1362"/>
                <a:gd name="T37" fmla="*/ 2147483647 h 1500"/>
                <a:gd name="T38" fmla="*/ 2147483647 w 1362"/>
                <a:gd name="T39" fmla="*/ 2147483647 h 1500"/>
                <a:gd name="T40" fmla="*/ 2147483647 w 1362"/>
                <a:gd name="T41" fmla="*/ 2147483647 h 1500"/>
                <a:gd name="T42" fmla="*/ 2147483647 w 1362"/>
                <a:gd name="T43" fmla="*/ 2147483647 h 1500"/>
                <a:gd name="T44" fmla="*/ 2147483647 w 1362"/>
                <a:gd name="T45" fmla="*/ 2147483647 h 1500"/>
                <a:gd name="T46" fmla="*/ 2147483647 w 1362"/>
                <a:gd name="T47" fmla="*/ 2147483647 h 1500"/>
                <a:gd name="T48" fmla="*/ 2147483647 w 1362"/>
                <a:gd name="T49" fmla="*/ 2147483647 h 1500"/>
                <a:gd name="T50" fmla="*/ 2147483647 w 1362"/>
                <a:gd name="T51" fmla="*/ 2147483647 h 1500"/>
                <a:gd name="T52" fmla="*/ 2147483647 w 1362"/>
                <a:gd name="T53" fmla="*/ 2147483647 h 1500"/>
                <a:gd name="T54" fmla="*/ 2147483647 w 1362"/>
                <a:gd name="T55" fmla="*/ 2147483647 h 1500"/>
                <a:gd name="T56" fmla="*/ 2147483647 w 1362"/>
                <a:gd name="T57" fmla="*/ 2147483647 h 1500"/>
                <a:gd name="T58" fmla="*/ 2147483647 w 1362"/>
                <a:gd name="T59" fmla="*/ 2147483647 h 1500"/>
                <a:gd name="T60" fmla="*/ 2147483647 w 1362"/>
                <a:gd name="T61" fmla="*/ 2147483647 h 1500"/>
                <a:gd name="T62" fmla="*/ 2147483647 w 1362"/>
                <a:gd name="T63" fmla="*/ 2147483647 h 1500"/>
                <a:gd name="T64" fmla="*/ 2147483647 w 1362"/>
                <a:gd name="T65" fmla="*/ 2147483647 h 1500"/>
                <a:gd name="T66" fmla="*/ 2147483647 w 1362"/>
                <a:gd name="T67" fmla="*/ 2147483647 h 1500"/>
                <a:gd name="T68" fmla="*/ 2147483647 w 1362"/>
                <a:gd name="T69" fmla="*/ 2147483647 h 1500"/>
                <a:gd name="T70" fmla="*/ 2147483647 w 1362"/>
                <a:gd name="T71" fmla="*/ 2147483647 h 1500"/>
                <a:gd name="T72" fmla="*/ 2147483647 w 1362"/>
                <a:gd name="T73" fmla="*/ 2147483647 h 1500"/>
                <a:gd name="T74" fmla="*/ 2147483647 w 1362"/>
                <a:gd name="T75" fmla="*/ 2147483647 h 1500"/>
                <a:gd name="T76" fmla="*/ 2147483647 w 1362"/>
                <a:gd name="T77" fmla="*/ 2147483647 h 1500"/>
                <a:gd name="T78" fmla="*/ 2147483647 w 1362"/>
                <a:gd name="T79" fmla="*/ 2147483647 h 1500"/>
                <a:gd name="T80" fmla="*/ 2147483647 w 1362"/>
                <a:gd name="T81" fmla="*/ 2147483647 h 1500"/>
                <a:gd name="T82" fmla="*/ 2147483647 w 1362"/>
                <a:gd name="T83" fmla="*/ 2147483647 h 1500"/>
                <a:gd name="T84" fmla="*/ 2147483647 w 1362"/>
                <a:gd name="T85" fmla="*/ 2147483647 h 1500"/>
                <a:gd name="T86" fmla="*/ 2147483647 w 1362"/>
                <a:gd name="T87" fmla="*/ 2147483647 h 1500"/>
                <a:gd name="T88" fmla="*/ 2147483647 w 1362"/>
                <a:gd name="T89" fmla="*/ 2147483647 h 1500"/>
                <a:gd name="T90" fmla="*/ 2147483647 w 1362"/>
                <a:gd name="T91" fmla="*/ 2147483647 h 1500"/>
                <a:gd name="T92" fmla="*/ 2147483647 w 1362"/>
                <a:gd name="T93" fmla="*/ 2147483647 h 1500"/>
                <a:gd name="T94" fmla="*/ 2147483647 w 1362"/>
                <a:gd name="T95" fmla="*/ 2147483647 h 1500"/>
                <a:gd name="T96" fmla="*/ 2147483647 w 1362"/>
                <a:gd name="T97" fmla="*/ 2147483647 h 1500"/>
                <a:gd name="T98" fmla="*/ 2147483647 w 1362"/>
                <a:gd name="T99" fmla="*/ 2147483647 h 1500"/>
                <a:gd name="T100" fmla="*/ 2147483647 w 1362"/>
                <a:gd name="T101" fmla="*/ 2147483647 h 1500"/>
                <a:gd name="T102" fmla="*/ 2147483647 w 1362"/>
                <a:gd name="T103" fmla="*/ 2147483647 h 1500"/>
                <a:gd name="T104" fmla="*/ 2147483647 w 1362"/>
                <a:gd name="T105" fmla="*/ 2147483647 h 1500"/>
                <a:gd name="T106" fmla="*/ 2147483647 w 1362"/>
                <a:gd name="T107" fmla="*/ 2147483647 h 1500"/>
                <a:gd name="T108" fmla="*/ 2147483647 w 1362"/>
                <a:gd name="T109" fmla="*/ 2147483647 h 1500"/>
                <a:gd name="T110" fmla="*/ 2147483647 w 1362"/>
                <a:gd name="T111" fmla="*/ 2147483647 h 1500"/>
                <a:gd name="T112" fmla="*/ 2147483647 w 1362"/>
                <a:gd name="T113" fmla="*/ 2147483647 h 1500"/>
                <a:gd name="T114" fmla="*/ 2147483647 w 1362"/>
                <a:gd name="T115" fmla="*/ 2147483647 h 15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62"/>
                <a:gd name="T175" fmla="*/ 0 h 1500"/>
                <a:gd name="T176" fmla="*/ 1362 w 1362"/>
                <a:gd name="T177" fmla="*/ 1500 h 15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62" h="1500">
                  <a:moveTo>
                    <a:pt x="324" y="120"/>
                  </a:moveTo>
                  <a:lnTo>
                    <a:pt x="336" y="126"/>
                  </a:lnTo>
                  <a:lnTo>
                    <a:pt x="354" y="132"/>
                  </a:lnTo>
                  <a:lnTo>
                    <a:pt x="378" y="132"/>
                  </a:lnTo>
                  <a:lnTo>
                    <a:pt x="294" y="90"/>
                  </a:lnTo>
                  <a:lnTo>
                    <a:pt x="294" y="102"/>
                  </a:lnTo>
                  <a:lnTo>
                    <a:pt x="306" y="108"/>
                  </a:lnTo>
                  <a:lnTo>
                    <a:pt x="312" y="114"/>
                  </a:lnTo>
                  <a:lnTo>
                    <a:pt x="324" y="120"/>
                  </a:lnTo>
                  <a:close/>
                  <a:moveTo>
                    <a:pt x="684" y="48"/>
                  </a:moveTo>
                  <a:lnTo>
                    <a:pt x="732" y="48"/>
                  </a:lnTo>
                  <a:lnTo>
                    <a:pt x="738" y="54"/>
                  </a:lnTo>
                  <a:lnTo>
                    <a:pt x="750" y="54"/>
                  </a:lnTo>
                  <a:lnTo>
                    <a:pt x="774" y="66"/>
                  </a:lnTo>
                  <a:lnTo>
                    <a:pt x="786" y="66"/>
                  </a:lnTo>
                  <a:lnTo>
                    <a:pt x="798" y="60"/>
                  </a:lnTo>
                  <a:lnTo>
                    <a:pt x="804" y="60"/>
                  </a:lnTo>
                  <a:lnTo>
                    <a:pt x="816" y="54"/>
                  </a:lnTo>
                  <a:lnTo>
                    <a:pt x="828" y="54"/>
                  </a:lnTo>
                  <a:lnTo>
                    <a:pt x="840" y="60"/>
                  </a:lnTo>
                  <a:lnTo>
                    <a:pt x="876" y="72"/>
                  </a:lnTo>
                  <a:lnTo>
                    <a:pt x="888" y="78"/>
                  </a:lnTo>
                  <a:lnTo>
                    <a:pt x="894" y="84"/>
                  </a:lnTo>
                  <a:lnTo>
                    <a:pt x="900" y="84"/>
                  </a:lnTo>
                  <a:lnTo>
                    <a:pt x="924" y="60"/>
                  </a:lnTo>
                  <a:lnTo>
                    <a:pt x="984" y="66"/>
                  </a:lnTo>
                  <a:lnTo>
                    <a:pt x="984" y="42"/>
                  </a:lnTo>
                  <a:lnTo>
                    <a:pt x="1014" y="42"/>
                  </a:lnTo>
                  <a:lnTo>
                    <a:pt x="1026" y="36"/>
                  </a:lnTo>
                  <a:lnTo>
                    <a:pt x="1032" y="24"/>
                  </a:lnTo>
                  <a:lnTo>
                    <a:pt x="1038" y="18"/>
                  </a:lnTo>
                  <a:lnTo>
                    <a:pt x="1032" y="12"/>
                  </a:lnTo>
                  <a:lnTo>
                    <a:pt x="1002" y="12"/>
                  </a:lnTo>
                  <a:lnTo>
                    <a:pt x="990" y="18"/>
                  </a:lnTo>
                  <a:lnTo>
                    <a:pt x="984" y="18"/>
                  </a:lnTo>
                  <a:lnTo>
                    <a:pt x="972" y="6"/>
                  </a:lnTo>
                  <a:lnTo>
                    <a:pt x="960" y="0"/>
                  </a:lnTo>
                  <a:lnTo>
                    <a:pt x="918" y="0"/>
                  </a:lnTo>
                  <a:lnTo>
                    <a:pt x="900" y="6"/>
                  </a:lnTo>
                  <a:lnTo>
                    <a:pt x="882" y="18"/>
                  </a:lnTo>
                  <a:lnTo>
                    <a:pt x="870" y="18"/>
                  </a:lnTo>
                  <a:lnTo>
                    <a:pt x="864" y="12"/>
                  </a:lnTo>
                  <a:lnTo>
                    <a:pt x="864" y="6"/>
                  </a:lnTo>
                  <a:lnTo>
                    <a:pt x="858" y="6"/>
                  </a:lnTo>
                  <a:lnTo>
                    <a:pt x="852" y="0"/>
                  </a:lnTo>
                  <a:lnTo>
                    <a:pt x="822" y="0"/>
                  </a:lnTo>
                  <a:lnTo>
                    <a:pt x="804" y="18"/>
                  </a:lnTo>
                  <a:lnTo>
                    <a:pt x="738" y="0"/>
                  </a:lnTo>
                  <a:lnTo>
                    <a:pt x="726" y="0"/>
                  </a:lnTo>
                  <a:lnTo>
                    <a:pt x="708" y="6"/>
                  </a:lnTo>
                  <a:lnTo>
                    <a:pt x="690" y="6"/>
                  </a:lnTo>
                  <a:lnTo>
                    <a:pt x="672" y="12"/>
                  </a:lnTo>
                  <a:lnTo>
                    <a:pt x="660" y="12"/>
                  </a:lnTo>
                  <a:lnTo>
                    <a:pt x="660" y="6"/>
                  </a:lnTo>
                  <a:lnTo>
                    <a:pt x="666" y="0"/>
                  </a:lnTo>
                  <a:lnTo>
                    <a:pt x="630" y="12"/>
                  </a:lnTo>
                  <a:lnTo>
                    <a:pt x="648" y="36"/>
                  </a:lnTo>
                  <a:lnTo>
                    <a:pt x="684" y="48"/>
                  </a:lnTo>
                  <a:close/>
                  <a:moveTo>
                    <a:pt x="324" y="66"/>
                  </a:moveTo>
                  <a:lnTo>
                    <a:pt x="342" y="66"/>
                  </a:lnTo>
                  <a:lnTo>
                    <a:pt x="348" y="72"/>
                  </a:lnTo>
                  <a:lnTo>
                    <a:pt x="360" y="72"/>
                  </a:lnTo>
                  <a:lnTo>
                    <a:pt x="360" y="78"/>
                  </a:lnTo>
                  <a:lnTo>
                    <a:pt x="342" y="96"/>
                  </a:lnTo>
                  <a:lnTo>
                    <a:pt x="336" y="96"/>
                  </a:lnTo>
                  <a:lnTo>
                    <a:pt x="378" y="114"/>
                  </a:lnTo>
                  <a:lnTo>
                    <a:pt x="390" y="120"/>
                  </a:lnTo>
                  <a:lnTo>
                    <a:pt x="396" y="126"/>
                  </a:lnTo>
                  <a:lnTo>
                    <a:pt x="414" y="126"/>
                  </a:lnTo>
                  <a:lnTo>
                    <a:pt x="426" y="132"/>
                  </a:lnTo>
                  <a:lnTo>
                    <a:pt x="438" y="132"/>
                  </a:lnTo>
                  <a:lnTo>
                    <a:pt x="462" y="108"/>
                  </a:lnTo>
                  <a:lnTo>
                    <a:pt x="504" y="96"/>
                  </a:lnTo>
                  <a:lnTo>
                    <a:pt x="534" y="120"/>
                  </a:lnTo>
                  <a:lnTo>
                    <a:pt x="528" y="120"/>
                  </a:lnTo>
                  <a:lnTo>
                    <a:pt x="516" y="126"/>
                  </a:lnTo>
                  <a:lnTo>
                    <a:pt x="504" y="126"/>
                  </a:lnTo>
                  <a:lnTo>
                    <a:pt x="480" y="132"/>
                  </a:lnTo>
                  <a:lnTo>
                    <a:pt x="468" y="138"/>
                  </a:lnTo>
                  <a:lnTo>
                    <a:pt x="456" y="150"/>
                  </a:lnTo>
                  <a:lnTo>
                    <a:pt x="486" y="150"/>
                  </a:lnTo>
                  <a:lnTo>
                    <a:pt x="498" y="156"/>
                  </a:lnTo>
                  <a:lnTo>
                    <a:pt x="522" y="156"/>
                  </a:lnTo>
                  <a:lnTo>
                    <a:pt x="516" y="162"/>
                  </a:lnTo>
                  <a:lnTo>
                    <a:pt x="504" y="162"/>
                  </a:lnTo>
                  <a:lnTo>
                    <a:pt x="486" y="168"/>
                  </a:lnTo>
                  <a:lnTo>
                    <a:pt x="474" y="174"/>
                  </a:lnTo>
                  <a:lnTo>
                    <a:pt x="468" y="180"/>
                  </a:lnTo>
                  <a:lnTo>
                    <a:pt x="462" y="180"/>
                  </a:lnTo>
                  <a:lnTo>
                    <a:pt x="516" y="198"/>
                  </a:lnTo>
                  <a:lnTo>
                    <a:pt x="522" y="198"/>
                  </a:lnTo>
                  <a:lnTo>
                    <a:pt x="528" y="204"/>
                  </a:lnTo>
                  <a:lnTo>
                    <a:pt x="540" y="210"/>
                  </a:lnTo>
                  <a:lnTo>
                    <a:pt x="558" y="210"/>
                  </a:lnTo>
                  <a:lnTo>
                    <a:pt x="576" y="216"/>
                  </a:lnTo>
                  <a:lnTo>
                    <a:pt x="594" y="210"/>
                  </a:lnTo>
                  <a:lnTo>
                    <a:pt x="606" y="204"/>
                  </a:lnTo>
                  <a:lnTo>
                    <a:pt x="612" y="204"/>
                  </a:lnTo>
                  <a:lnTo>
                    <a:pt x="618" y="198"/>
                  </a:lnTo>
                  <a:lnTo>
                    <a:pt x="612" y="192"/>
                  </a:lnTo>
                  <a:lnTo>
                    <a:pt x="612" y="186"/>
                  </a:lnTo>
                  <a:lnTo>
                    <a:pt x="606" y="180"/>
                  </a:lnTo>
                  <a:lnTo>
                    <a:pt x="606" y="174"/>
                  </a:lnTo>
                  <a:lnTo>
                    <a:pt x="612" y="168"/>
                  </a:lnTo>
                  <a:lnTo>
                    <a:pt x="618" y="168"/>
                  </a:lnTo>
                  <a:lnTo>
                    <a:pt x="630" y="162"/>
                  </a:lnTo>
                  <a:lnTo>
                    <a:pt x="648" y="162"/>
                  </a:lnTo>
                  <a:lnTo>
                    <a:pt x="648" y="144"/>
                  </a:lnTo>
                  <a:lnTo>
                    <a:pt x="678" y="132"/>
                  </a:lnTo>
                  <a:lnTo>
                    <a:pt x="690" y="102"/>
                  </a:lnTo>
                  <a:lnTo>
                    <a:pt x="714" y="114"/>
                  </a:lnTo>
                  <a:lnTo>
                    <a:pt x="738" y="102"/>
                  </a:lnTo>
                  <a:lnTo>
                    <a:pt x="750" y="114"/>
                  </a:lnTo>
                  <a:lnTo>
                    <a:pt x="762" y="120"/>
                  </a:lnTo>
                  <a:lnTo>
                    <a:pt x="780" y="126"/>
                  </a:lnTo>
                  <a:lnTo>
                    <a:pt x="792" y="138"/>
                  </a:lnTo>
                  <a:lnTo>
                    <a:pt x="792" y="144"/>
                  </a:lnTo>
                  <a:lnTo>
                    <a:pt x="786" y="150"/>
                  </a:lnTo>
                  <a:lnTo>
                    <a:pt x="786" y="162"/>
                  </a:lnTo>
                  <a:lnTo>
                    <a:pt x="774" y="174"/>
                  </a:lnTo>
                  <a:lnTo>
                    <a:pt x="828" y="174"/>
                  </a:lnTo>
                  <a:lnTo>
                    <a:pt x="834" y="180"/>
                  </a:lnTo>
                  <a:lnTo>
                    <a:pt x="846" y="186"/>
                  </a:lnTo>
                  <a:lnTo>
                    <a:pt x="852" y="192"/>
                  </a:lnTo>
                  <a:lnTo>
                    <a:pt x="858" y="192"/>
                  </a:lnTo>
                  <a:lnTo>
                    <a:pt x="864" y="186"/>
                  </a:lnTo>
                  <a:lnTo>
                    <a:pt x="876" y="186"/>
                  </a:lnTo>
                  <a:lnTo>
                    <a:pt x="894" y="174"/>
                  </a:lnTo>
                  <a:lnTo>
                    <a:pt x="906" y="168"/>
                  </a:lnTo>
                  <a:lnTo>
                    <a:pt x="924" y="162"/>
                  </a:lnTo>
                  <a:lnTo>
                    <a:pt x="936" y="156"/>
                  </a:lnTo>
                  <a:lnTo>
                    <a:pt x="942" y="150"/>
                  </a:lnTo>
                  <a:lnTo>
                    <a:pt x="942" y="144"/>
                  </a:lnTo>
                  <a:lnTo>
                    <a:pt x="936" y="144"/>
                  </a:lnTo>
                  <a:lnTo>
                    <a:pt x="924" y="138"/>
                  </a:lnTo>
                  <a:lnTo>
                    <a:pt x="888" y="138"/>
                  </a:lnTo>
                  <a:lnTo>
                    <a:pt x="882" y="120"/>
                  </a:lnTo>
                  <a:lnTo>
                    <a:pt x="828" y="114"/>
                  </a:lnTo>
                  <a:lnTo>
                    <a:pt x="828" y="96"/>
                  </a:lnTo>
                  <a:lnTo>
                    <a:pt x="798" y="102"/>
                  </a:lnTo>
                  <a:lnTo>
                    <a:pt x="798" y="84"/>
                  </a:lnTo>
                  <a:lnTo>
                    <a:pt x="726" y="84"/>
                  </a:lnTo>
                  <a:lnTo>
                    <a:pt x="720" y="72"/>
                  </a:lnTo>
                  <a:lnTo>
                    <a:pt x="684" y="72"/>
                  </a:lnTo>
                  <a:lnTo>
                    <a:pt x="678" y="60"/>
                  </a:lnTo>
                  <a:lnTo>
                    <a:pt x="654" y="48"/>
                  </a:lnTo>
                  <a:lnTo>
                    <a:pt x="624" y="48"/>
                  </a:lnTo>
                  <a:lnTo>
                    <a:pt x="624" y="30"/>
                  </a:lnTo>
                  <a:lnTo>
                    <a:pt x="618" y="30"/>
                  </a:lnTo>
                  <a:lnTo>
                    <a:pt x="612" y="24"/>
                  </a:lnTo>
                  <a:lnTo>
                    <a:pt x="540" y="24"/>
                  </a:lnTo>
                  <a:lnTo>
                    <a:pt x="534" y="30"/>
                  </a:lnTo>
                  <a:lnTo>
                    <a:pt x="534" y="36"/>
                  </a:lnTo>
                  <a:lnTo>
                    <a:pt x="540" y="42"/>
                  </a:lnTo>
                  <a:lnTo>
                    <a:pt x="546" y="54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6" y="60"/>
                  </a:lnTo>
                  <a:lnTo>
                    <a:pt x="528" y="48"/>
                  </a:lnTo>
                  <a:lnTo>
                    <a:pt x="492" y="30"/>
                  </a:lnTo>
                  <a:lnTo>
                    <a:pt x="480" y="30"/>
                  </a:lnTo>
                  <a:lnTo>
                    <a:pt x="474" y="36"/>
                  </a:lnTo>
                  <a:lnTo>
                    <a:pt x="468" y="48"/>
                  </a:lnTo>
                  <a:lnTo>
                    <a:pt x="462" y="54"/>
                  </a:lnTo>
                  <a:lnTo>
                    <a:pt x="450" y="54"/>
                  </a:lnTo>
                  <a:lnTo>
                    <a:pt x="438" y="48"/>
                  </a:lnTo>
                  <a:lnTo>
                    <a:pt x="420" y="48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8" y="30"/>
                  </a:lnTo>
                  <a:lnTo>
                    <a:pt x="384" y="30"/>
                  </a:lnTo>
                  <a:lnTo>
                    <a:pt x="372" y="42"/>
                  </a:lnTo>
                  <a:lnTo>
                    <a:pt x="366" y="30"/>
                  </a:lnTo>
                  <a:lnTo>
                    <a:pt x="354" y="30"/>
                  </a:lnTo>
                  <a:lnTo>
                    <a:pt x="318" y="48"/>
                  </a:lnTo>
                  <a:lnTo>
                    <a:pt x="318" y="60"/>
                  </a:lnTo>
                  <a:lnTo>
                    <a:pt x="324" y="66"/>
                  </a:lnTo>
                  <a:close/>
                  <a:moveTo>
                    <a:pt x="642" y="708"/>
                  </a:moveTo>
                  <a:lnTo>
                    <a:pt x="666" y="696"/>
                  </a:lnTo>
                  <a:lnTo>
                    <a:pt x="666" y="690"/>
                  </a:lnTo>
                  <a:lnTo>
                    <a:pt x="678" y="690"/>
                  </a:lnTo>
                  <a:lnTo>
                    <a:pt x="678" y="678"/>
                  </a:lnTo>
                  <a:lnTo>
                    <a:pt x="672" y="672"/>
                  </a:lnTo>
                  <a:lnTo>
                    <a:pt x="630" y="690"/>
                  </a:lnTo>
                  <a:lnTo>
                    <a:pt x="642" y="708"/>
                  </a:lnTo>
                  <a:close/>
                  <a:moveTo>
                    <a:pt x="774" y="648"/>
                  </a:moveTo>
                  <a:lnTo>
                    <a:pt x="780" y="642"/>
                  </a:lnTo>
                  <a:lnTo>
                    <a:pt x="786" y="642"/>
                  </a:lnTo>
                  <a:lnTo>
                    <a:pt x="792" y="636"/>
                  </a:lnTo>
                  <a:lnTo>
                    <a:pt x="792" y="630"/>
                  </a:lnTo>
                  <a:lnTo>
                    <a:pt x="786" y="624"/>
                  </a:lnTo>
                  <a:lnTo>
                    <a:pt x="774" y="624"/>
                  </a:lnTo>
                  <a:lnTo>
                    <a:pt x="768" y="630"/>
                  </a:lnTo>
                  <a:lnTo>
                    <a:pt x="768" y="642"/>
                  </a:lnTo>
                  <a:lnTo>
                    <a:pt x="774" y="648"/>
                  </a:lnTo>
                  <a:close/>
                  <a:moveTo>
                    <a:pt x="594" y="696"/>
                  </a:moveTo>
                  <a:lnTo>
                    <a:pt x="576" y="696"/>
                  </a:lnTo>
                  <a:lnTo>
                    <a:pt x="552" y="708"/>
                  </a:lnTo>
                  <a:lnTo>
                    <a:pt x="546" y="714"/>
                  </a:lnTo>
                  <a:lnTo>
                    <a:pt x="570" y="720"/>
                  </a:lnTo>
                  <a:lnTo>
                    <a:pt x="576" y="714"/>
                  </a:lnTo>
                  <a:lnTo>
                    <a:pt x="588" y="714"/>
                  </a:lnTo>
                  <a:lnTo>
                    <a:pt x="600" y="702"/>
                  </a:lnTo>
                  <a:lnTo>
                    <a:pt x="594" y="696"/>
                  </a:lnTo>
                  <a:close/>
                  <a:moveTo>
                    <a:pt x="918" y="612"/>
                  </a:moveTo>
                  <a:lnTo>
                    <a:pt x="936" y="618"/>
                  </a:lnTo>
                  <a:lnTo>
                    <a:pt x="942" y="606"/>
                  </a:lnTo>
                  <a:lnTo>
                    <a:pt x="948" y="600"/>
                  </a:lnTo>
                  <a:lnTo>
                    <a:pt x="948" y="594"/>
                  </a:lnTo>
                  <a:lnTo>
                    <a:pt x="918" y="594"/>
                  </a:lnTo>
                  <a:lnTo>
                    <a:pt x="918" y="612"/>
                  </a:lnTo>
                  <a:close/>
                  <a:moveTo>
                    <a:pt x="486" y="756"/>
                  </a:moveTo>
                  <a:lnTo>
                    <a:pt x="474" y="756"/>
                  </a:lnTo>
                  <a:lnTo>
                    <a:pt x="438" y="774"/>
                  </a:lnTo>
                  <a:lnTo>
                    <a:pt x="432" y="780"/>
                  </a:lnTo>
                  <a:lnTo>
                    <a:pt x="432" y="786"/>
                  </a:lnTo>
                  <a:lnTo>
                    <a:pt x="444" y="786"/>
                  </a:lnTo>
                  <a:lnTo>
                    <a:pt x="456" y="780"/>
                  </a:lnTo>
                  <a:lnTo>
                    <a:pt x="462" y="774"/>
                  </a:lnTo>
                  <a:lnTo>
                    <a:pt x="474" y="768"/>
                  </a:lnTo>
                  <a:lnTo>
                    <a:pt x="510" y="768"/>
                  </a:lnTo>
                  <a:lnTo>
                    <a:pt x="510" y="762"/>
                  </a:lnTo>
                  <a:lnTo>
                    <a:pt x="504" y="762"/>
                  </a:lnTo>
                  <a:lnTo>
                    <a:pt x="504" y="756"/>
                  </a:lnTo>
                  <a:lnTo>
                    <a:pt x="486" y="756"/>
                  </a:lnTo>
                  <a:close/>
                  <a:moveTo>
                    <a:pt x="1356" y="660"/>
                  </a:moveTo>
                  <a:lnTo>
                    <a:pt x="1326" y="666"/>
                  </a:lnTo>
                  <a:lnTo>
                    <a:pt x="1290" y="654"/>
                  </a:lnTo>
                  <a:lnTo>
                    <a:pt x="1260" y="642"/>
                  </a:lnTo>
                  <a:lnTo>
                    <a:pt x="1302" y="642"/>
                  </a:lnTo>
                  <a:lnTo>
                    <a:pt x="1326" y="630"/>
                  </a:lnTo>
                  <a:lnTo>
                    <a:pt x="1344" y="630"/>
                  </a:lnTo>
                  <a:lnTo>
                    <a:pt x="1350" y="624"/>
                  </a:lnTo>
                  <a:lnTo>
                    <a:pt x="1356" y="624"/>
                  </a:lnTo>
                  <a:lnTo>
                    <a:pt x="1344" y="618"/>
                  </a:lnTo>
                  <a:lnTo>
                    <a:pt x="1338" y="612"/>
                  </a:lnTo>
                  <a:lnTo>
                    <a:pt x="1320" y="606"/>
                  </a:lnTo>
                  <a:lnTo>
                    <a:pt x="1308" y="600"/>
                  </a:lnTo>
                  <a:lnTo>
                    <a:pt x="1284" y="600"/>
                  </a:lnTo>
                  <a:lnTo>
                    <a:pt x="1260" y="588"/>
                  </a:lnTo>
                  <a:lnTo>
                    <a:pt x="1254" y="588"/>
                  </a:lnTo>
                  <a:lnTo>
                    <a:pt x="1242" y="582"/>
                  </a:lnTo>
                  <a:lnTo>
                    <a:pt x="1242" y="588"/>
                  </a:lnTo>
                  <a:lnTo>
                    <a:pt x="1236" y="594"/>
                  </a:lnTo>
                  <a:lnTo>
                    <a:pt x="1236" y="600"/>
                  </a:lnTo>
                  <a:lnTo>
                    <a:pt x="1218" y="618"/>
                  </a:lnTo>
                  <a:lnTo>
                    <a:pt x="1206" y="618"/>
                  </a:lnTo>
                  <a:lnTo>
                    <a:pt x="1200" y="612"/>
                  </a:lnTo>
                  <a:lnTo>
                    <a:pt x="1224" y="588"/>
                  </a:lnTo>
                  <a:lnTo>
                    <a:pt x="1158" y="564"/>
                  </a:lnTo>
                  <a:lnTo>
                    <a:pt x="1158" y="576"/>
                  </a:lnTo>
                  <a:lnTo>
                    <a:pt x="1152" y="594"/>
                  </a:lnTo>
                  <a:lnTo>
                    <a:pt x="1134" y="630"/>
                  </a:lnTo>
                  <a:lnTo>
                    <a:pt x="1128" y="630"/>
                  </a:lnTo>
                  <a:lnTo>
                    <a:pt x="1122" y="624"/>
                  </a:lnTo>
                  <a:lnTo>
                    <a:pt x="1116" y="612"/>
                  </a:lnTo>
                  <a:lnTo>
                    <a:pt x="1116" y="594"/>
                  </a:lnTo>
                  <a:lnTo>
                    <a:pt x="1122" y="582"/>
                  </a:lnTo>
                  <a:lnTo>
                    <a:pt x="1116" y="594"/>
                  </a:lnTo>
                  <a:lnTo>
                    <a:pt x="1104" y="600"/>
                  </a:lnTo>
                  <a:lnTo>
                    <a:pt x="1080" y="624"/>
                  </a:lnTo>
                  <a:lnTo>
                    <a:pt x="1056" y="636"/>
                  </a:lnTo>
                  <a:lnTo>
                    <a:pt x="1050" y="636"/>
                  </a:lnTo>
                  <a:lnTo>
                    <a:pt x="1050" y="630"/>
                  </a:lnTo>
                  <a:lnTo>
                    <a:pt x="1056" y="618"/>
                  </a:lnTo>
                  <a:lnTo>
                    <a:pt x="1086" y="588"/>
                  </a:lnTo>
                  <a:lnTo>
                    <a:pt x="1092" y="576"/>
                  </a:lnTo>
                  <a:lnTo>
                    <a:pt x="1104" y="570"/>
                  </a:lnTo>
                  <a:lnTo>
                    <a:pt x="1068" y="570"/>
                  </a:lnTo>
                  <a:lnTo>
                    <a:pt x="1050" y="582"/>
                  </a:lnTo>
                  <a:lnTo>
                    <a:pt x="1026" y="582"/>
                  </a:lnTo>
                  <a:lnTo>
                    <a:pt x="984" y="606"/>
                  </a:lnTo>
                  <a:lnTo>
                    <a:pt x="960" y="606"/>
                  </a:lnTo>
                  <a:lnTo>
                    <a:pt x="954" y="636"/>
                  </a:lnTo>
                  <a:lnTo>
                    <a:pt x="918" y="624"/>
                  </a:lnTo>
                  <a:lnTo>
                    <a:pt x="882" y="630"/>
                  </a:lnTo>
                  <a:lnTo>
                    <a:pt x="894" y="660"/>
                  </a:lnTo>
                  <a:lnTo>
                    <a:pt x="846" y="648"/>
                  </a:lnTo>
                  <a:lnTo>
                    <a:pt x="828" y="654"/>
                  </a:lnTo>
                  <a:lnTo>
                    <a:pt x="834" y="678"/>
                  </a:lnTo>
                  <a:lnTo>
                    <a:pt x="792" y="690"/>
                  </a:lnTo>
                  <a:lnTo>
                    <a:pt x="792" y="654"/>
                  </a:lnTo>
                  <a:lnTo>
                    <a:pt x="762" y="654"/>
                  </a:lnTo>
                  <a:lnTo>
                    <a:pt x="774" y="678"/>
                  </a:lnTo>
                  <a:lnTo>
                    <a:pt x="750" y="660"/>
                  </a:lnTo>
                  <a:lnTo>
                    <a:pt x="750" y="690"/>
                  </a:lnTo>
                  <a:lnTo>
                    <a:pt x="726" y="690"/>
                  </a:lnTo>
                  <a:lnTo>
                    <a:pt x="726" y="660"/>
                  </a:lnTo>
                  <a:lnTo>
                    <a:pt x="738" y="654"/>
                  </a:lnTo>
                  <a:lnTo>
                    <a:pt x="744" y="648"/>
                  </a:lnTo>
                  <a:lnTo>
                    <a:pt x="708" y="642"/>
                  </a:lnTo>
                  <a:lnTo>
                    <a:pt x="708" y="684"/>
                  </a:lnTo>
                  <a:lnTo>
                    <a:pt x="678" y="696"/>
                  </a:lnTo>
                  <a:lnTo>
                    <a:pt x="696" y="708"/>
                  </a:lnTo>
                  <a:lnTo>
                    <a:pt x="660" y="714"/>
                  </a:lnTo>
                  <a:lnTo>
                    <a:pt x="672" y="726"/>
                  </a:lnTo>
                  <a:lnTo>
                    <a:pt x="630" y="726"/>
                  </a:lnTo>
                  <a:lnTo>
                    <a:pt x="630" y="738"/>
                  </a:lnTo>
                  <a:lnTo>
                    <a:pt x="660" y="750"/>
                  </a:lnTo>
                  <a:lnTo>
                    <a:pt x="654" y="762"/>
                  </a:lnTo>
                  <a:lnTo>
                    <a:pt x="618" y="744"/>
                  </a:lnTo>
                  <a:lnTo>
                    <a:pt x="600" y="750"/>
                  </a:lnTo>
                  <a:lnTo>
                    <a:pt x="624" y="762"/>
                  </a:lnTo>
                  <a:lnTo>
                    <a:pt x="606" y="780"/>
                  </a:lnTo>
                  <a:lnTo>
                    <a:pt x="594" y="762"/>
                  </a:lnTo>
                  <a:lnTo>
                    <a:pt x="576" y="768"/>
                  </a:lnTo>
                  <a:lnTo>
                    <a:pt x="576" y="780"/>
                  </a:lnTo>
                  <a:lnTo>
                    <a:pt x="546" y="780"/>
                  </a:lnTo>
                  <a:lnTo>
                    <a:pt x="540" y="792"/>
                  </a:lnTo>
                  <a:lnTo>
                    <a:pt x="564" y="804"/>
                  </a:lnTo>
                  <a:lnTo>
                    <a:pt x="564" y="822"/>
                  </a:lnTo>
                  <a:lnTo>
                    <a:pt x="528" y="810"/>
                  </a:lnTo>
                  <a:lnTo>
                    <a:pt x="522" y="822"/>
                  </a:lnTo>
                  <a:lnTo>
                    <a:pt x="552" y="834"/>
                  </a:lnTo>
                  <a:lnTo>
                    <a:pt x="504" y="834"/>
                  </a:lnTo>
                  <a:lnTo>
                    <a:pt x="504" y="852"/>
                  </a:lnTo>
                  <a:lnTo>
                    <a:pt x="492" y="846"/>
                  </a:lnTo>
                  <a:lnTo>
                    <a:pt x="486" y="846"/>
                  </a:lnTo>
                  <a:lnTo>
                    <a:pt x="474" y="852"/>
                  </a:lnTo>
                  <a:lnTo>
                    <a:pt x="468" y="858"/>
                  </a:lnTo>
                  <a:lnTo>
                    <a:pt x="456" y="858"/>
                  </a:lnTo>
                  <a:lnTo>
                    <a:pt x="456" y="870"/>
                  </a:lnTo>
                  <a:lnTo>
                    <a:pt x="462" y="876"/>
                  </a:lnTo>
                  <a:lnTo>
                    <a:pt x="456" y="876"/>
                  </a:lnTo>
                  <a:lnTo>
                    <a:pt x="450" y="882"/>
                  </a:lnTo>
                  <a:lnTo>
                    <a:pt x="444" y="882"/>
                  </a:lnTo>
                  <a:lnTo>
                    <a:pt x="444" y="900"/>
                  </a:lnTo>
                  <a:lnTo>
                    <a:pt x="480" y="900"/>
                  </a:lnTo>
                  <a:lnTo>
                    <a:pt x="468" y="912"/>
                  </a:lnTo>
                  <a:lnTo>
                    <a:pt x="432" y="906"/>
                  </a:lnTo>
                  <a:lnTo>
                    <a:pt x="420" y="912"/>
                  </a:lnTo>
                  <a:lnTo>
                    <a:pt x="414" y="918"/>
                  </a:lnTo>
                  <a:lnTo>
                    <a:pt x="414" y="930"/>
                  </a:lnTo>
                  <a:lnTo>
                    <a:pt x="420" y="936"/>
                  </a:lnTo>
                  <a:lnTo>
                    <a:pt x="420" y="948"/>
                  </a:lnTo>
                  <a:lnTo>
                    <a:pt x="408" y="954"/>
                  </a:lnTo>
                  <a:lnTo>
                    <a:pt x="390" y="954"/>
                  </a:lnTo>
                  <a:lnTo>
                    <a:pt x="390" y="972"/>
                  </a:lnTo>
                  <a:lnTo>
                    <a:pt x="408" y="990"/>
                  </a:lnTo>
                  <a:lnTo>
                    <a:pt x="408" y="996"/>
                  </a:lnTo>
                  <a:lnTo>
                    <a:pt x="402" y="1002"/>
                  </a:lnTo>
                  <a:lnTo>
                    <a:pt x="366" y="1002"/>
                  </a:lnTo>
                  <a:lnTo>
                    <a:pt x="360" y="1008"/>
                  </a:lnTo>
                  <a:lnTo>
                    <a:pt x="360" y="1026"/>
                  </a:lnTo>
                  <a:lnTo>
                    <a:pt x="354" y="1032"/>
                  </a:lnTo>
                  <a:lnTo>
                    <a:pt x="342" y="1032"/>
                  </a:lnTo>
                  <a:lnTo>
                    <a:pt x="336" y="1026"/>
                  </a:lnTo>
                  <a:lnTo>
                    <a:pt x="318" y="1026"/>
                  </a:lnTo>
                  <a:lnTo>
                    <a:pt x="294" y="1050"/>
                  </a:lnTo>
                  <a:lnTo>
                    <a:pt x="282" y="1050"/>
                  </a:lnTo>
                  <a:lnTo>
                    <a:pt x="270" y="1062"/>
                  </a:lnTo>
                  <a:lnTo>
                    <a:pt x="270" y="1068"/>
                  </a:lnTo>
                  <a:lnTo>
                    <a:pt x="276" y="1074"/>
                  </a:lnTo>
                  <a:lnTo>
                    <a:pt x="276" y="1080"/>
                  </a:lnTo>
                  <a:lnTo>
                    <a:pt x="264" y="1092"/>
                  </a:lnTo>
                  <a:lnTo>
                    <a:pt x="252" y="1092"/>
                  </a:lnTo>
                  <a:lnTo>
                    <a:pt x="246" y="1086"/>
                  </a:lnTo>
                  <a:lnTo>
                    <a:pt x="234" y="1080"/>
                  </a:lnTo>
                  <a:lnTo>
                    <a:pt x="234" y="1074"/>
                  </a:lnTo>
                  <a:lnTo>
                    <a:pt x="228" y="1074"/>
                  </a:lnTo>
                  <a:lnTo>
                    <a:pt x="204" y="1086"/>
                  </a:lnTo>
                  <a:lnTo>
                    <a:pt x="198" y="1092"/>
                  </a:lnTo>
                  <a:lnTo>
                    <a:pt x="180" y="1092"/>
                  </a:lnTo>
                  <a:lnTo>
                    <a:pt x="180" y="1110"/>
                  </a:lnTo>
                  <a:lnTo>
                    <a:pt x="186" y="1116"/>
                  </a:lnTo>
                  <a:lnTo>
                    <a:pt x="192" y="1116"/>
                  </a:lnTo>
                  <a:lnTo>
                    <a:pt x="192" y="1128"/>
                  </a:lnTo>
                  <a:lnTo>
                    <a:pt x="186" y="1128"/>
                  </a:lnTo>
                  <a:lnTo>
                    <a:pt x="174" y="1116"/>
                  </a:lnTo>
                  <a:lnTo>
                    <a:pt x="162" y="1116"/>
                  </a:lnTo>
                  <a:lnTo>
                    <a:pt x="156" y="1122"/>
                  </a:lnTo>
                  <a:lnTo>
                    <a:pt x="156" y="1134"/>
                  </a:lnTo>
                  <a:lnTo>
                    <a:pt x="168" y="1134"/>
                  </a:lnTo>
                  <a:lnTo>
                    <a:pt x="174" y="1140"/>
                  </a:lnTo>
                  <a:lnTo>
                    <a:pt x="180" y="1140"/>
                  </a:lnTo>
                  <a:lnTo>
                    <a:pt x="180" y="1152"/>
                  </a:lnTo>
                  <a:lnTo>
                    <a:pt x="138" y="1152"/>
                  </a:lnTo>
                  <a:lnTo>
                    <a:pt x="138" y="1146"/>
                  </a:lnTo>
                  <a:lnTo>
                    <a:pt x="132" y="1146"/>
                  </a:lnTo>
                  <a:lnTo>
                    <a:pt x="126" y="1158"/>
                  </a:lnTo>
                  <a:lnTo>
                    <a:pt x="126" y="1170"/>
                  </a:lnTo>
                  <a:lnTo>
                    <a:pt x="120" y="1164"/>
                  </a:lnTo>
                  <a:lnTo>
                    <a:pt x="102" y="1164"/>
                  </a:lnTo>
                  <a:lnTo>
                    <a:pt x="96" y="1158"/>
                  </a:lnTo>
                  <a:lnTo>
                    <a:pt x="90" y="1158"/>
                  </a:lnTo>
                  <a:lnTo>
                    <a:pt x="90" y="1164"/>
                  </a:lnTo>
                  <a:lnTo>
                    <a:pt x="96" y="1170"/>
                  </a:lnTo>
                  <a:lnTo>
                    <a:pt x="120" y="1182"/>
                  </a:lnTo>
                  <a:lnTo>
                    <a:pt x="132" y="1182"/>
                  </a:lnTo>
                  <a:lnTo>
                    <a:pt x="108" y="1200"/>
                  </a:lnTo>
                  <a:lnTo>
                    <a:pt x="108" y="1188"/>
                  </a:lnTo>
                  <a:lnTo>
                    <a:pt x="90" y="1188"/>
                  </a:lnTo>
                  <a:lnTo>
                    <a:pt x="84" y="1194"/>
                  </a:lnTo>
                  <a:lnTo>
                    <a:pt x="60" y="1182"/>
                  </a:lnTo>
                  <a:lnTo>
                    <a:pt x="54" y="1194"/>
                  </a:lnTo>
                  <a:lnTo>
                    <a:pt x="66" y="1200"/>
                  </a:lnTo>
                  <a:lnTo>
                    <a:pt x="30" y="1194"/>
                  </a:lnTo>
                  <a:lnTo>
                    <a:pt x="30" y="1212"/>
                  </a:lnTo>
                  <a:lnTo>
                    <a:pt x="78" y="1212"/>
                  </a:lnTo>
                  <a:lnTo>
                    <a:pt x="54" y="1218"/>
                  </a:lnTo>
                  <a:lnTo>
                    <a:pt x="18" y="1212"/>
                  </a:lnTo>
                  <a:lnTo>
                    <a:pt x="6" y="1224"/>
                  </a:lnTo>
                  <a:lnTo>
                    <a:pt x="6" y="1230"/>
                  </a:lnTo>
                  <a:lnTo>
                    <a:pt x="18" y="1242"/>
                  </a:lnTo>
                  <a:lnTo>
                    <a:pt x="36" y="1242"/>
                  </a:lnTo>
                  <a:lnTo>
                    <a:pt x="18" y="1248"/>
                  </a:lnTo>
                  <a:lnTo>
                    <a:pt x="12" y="1254"/>
                  </a:lnTo>
                  <a:lnTo>
                    <a:pt x="12" y="1260"/>
                  </a:lnTo>
                  <a:lnTo>
                    <a:pt x="66" y="1260"/>
                  </a:lnTo>
                  <a:lnTo>
                    <a:pt x="78" y="1272"/>
                  </a:lnTo>
                  <a:lnTo>
                    <a:pt x="96" y="1260"/>
                  </a:lnTo>
                  <a:lnTo>
                    <a:pt x="108" y="1272"/>
                  </a:lnTo>
                  <a:lnTo>
                    <a:pt x="138" y="1260"/>
                  </a:lnTo>
                  <a:lnTo>
                    <a:pt x="132" y="1266"/>
                  </a:lnTo>
                  <a:lnTo>
                    <a:pt x="126" y="1278"/>
                  </a:lnTo>
                  <a:lnTo>
                    <a:pt x="60" y="1278"/>
                  </a:lnTo>
                  <a:lnTo>
                    <a:pt x="54" y="1272"/>
                  </a:lnTo>
                  <a:lnTo>
                    <a:pt x="24" y="1272"/>
                  </a:lnTo>
                  <a:lnTo>
                    <a:pt x="12" y="1278"/>
                  </a:lnTo>
                  <a:lnTo>
                    <a:pt x="0" y="1278"/>
                  </a:lnTo>
                  <a:lnTo>
                    <a:pt x="6" y="1284"/>
                  </a:lnTo>
                  <a:lnTo>
                    <a:pt x="6" y="1296"/>
                  </a:lnTo>
                  <a:lnTo>
                    <a:pt x="12" y="1296"/>
                  </a:lnTo>
                  <a:lnTo>
                    <a:pt x="18" y="1302"/>
                  </a:lnTo>
                  <a:lnTo>
                    <a:pt x="30" y="1302"/>
                  </a:lnTo>
                  <a:lnTo>
                    <a:pt x="24" y="1308"/>
                  </a:lnTo>
                  <a:lnTo>
                    <a:pt x="18" y="1320"/>
                  </a:lnTo>
                  <a:lnTo>
                    <a:pt x="36" y="1338"/>
                  </a:lnTo>
                  <a:lnTo>
                    <a:pt x="48" y="1338"/>
                  </a:lnTo>
                  <a:lnTo>
                    <a:pt x="72" y="1320"/>
                  </a:lnTo>
                  <a:lnTo>
                    <a:pt x="102" y="1314"/>
                  </a:lnTo>
                  <a:lnTo>
                    <a:pt x="90" y="1338"/>
                  </a:lnTo>
                  <a:lnTo>
                    <a:pt x="78" y="1332"/>
                  </a:lnTo>
                  <a:lnTo>
                    <a:pt x="66" y="1350"/>
                  </a:lnTo>
                  <a:lnTo>
                    <a:pt x="30" y="1350"/>
                  </a:lnTo>
                  <a:lnTo>
                    <a:pt x="48" y="1368"/>
                  </a:lnTo>
                  <a:lnTo>
                    <a:pt x="24" y="1380"/>
                  </a:lnTo>
                  <a:lnTo>
                    <a:pt x="6" y="1380"/>
                  </a:lnTo>
                  <a:lnTo>
                    <a:pt x="6" y="1398"/>
                  </a:lnTo>
                  <a:lnTo>
                    <a:pt x="66" y="1398"/>
                  </a:lnTo>
                  <a:lnTo>
                    <a:pt x="54" y="1422"/>
                  </a:lnTo>
                  <a:lnTo>
                    <a:pt x="66" y="1422"/>
                  </a:lnTo>
                  <a:lnTo>
                    <a:pt x="54" y="1440"/>
                  </a:lnTo>
                  <a:lnTo>
                    <a:pt x="42" y="1434"/>
                  </a:lnTo>
                  <a:lnTo>
                    <a:pt x="36" y="1434"/>
                  </a:lnTo>
                  <a:lnTo>
                    <a:pt x="30" y="1428"/>
                  </a:lnTo>
                  <a:lnTo>
                    <a:pt x="18" y="1428"/>
                  </a:lnTo>
                  <a:lnTo>
                    <a:pt x="18" y="1440"/>
                  </a:lnTo>
                  <a:lnTo>
                    <a:pt x="24" y="1452"/>
                  </a:lnTo>
                  <a:lnTo>
                    <a:pt x="36" y="1464"/>
                  </a:lnTo>
                  <a:lnTo>
                    <a:pt x="84" y="1482"/>
                  </a:lnTo>
                  <a:lnTo>
                    <a:pt x="78" y="1488"/>
                  </a:lnTo>
                  <a:lnTo>
                    <a:pt x="84" y="1494"/>
                  </a:lnTo>
                  <a:lnTo>
                    <a:pt x="126" y="1494"/>
                  </a:lnTo>
                  <a:lnTo>
                    <a:pt x="132" y="1500"/>
                  </a:lnTo>
                  <a:lnTo>
                    <a:pt x="144" y="1500"/>
                  </a:lnTo>
                  <a:lnTo>
                    <a:pt x="192" y="1476"/>
                  </a:lnTo>
                  <a:lnTo>
                    <a:pt x="204" y="1464"/>
                  </a:lnTo>
                  <a:lnTo>
                    <a:pt x="216" y="1458"/>
                  </a:lnTo>
                  <a:lnTo>
                    <a:pt x="222" y="1452"/>
                  </a:lnTo>
                  <a:lnTo>
                    <a:pt x="258" y="1422"/>
                  </a:lnTo>
                  <a:lnTo>
                    <a:pt x="282" y="1422"/>
                  </a:lnTo>
                  <a:lnTo>
                    <a:pt x="294" y="1416"/>
                  </a:lnTo>
                  <a:lnTo>
                    <a:pt x="300" y="1410"/>
                  </a:lnTo>
                  <a:lnTo>
                    <a:pt x="300" y="1386"/>
                  </a:lnTo>
                  <a:lnTo>
                    <a:pt x="294" y="1380"/>
                  </a:lnTo>
                  <a:lnTo>
                    <a:pt x="294" y="1374"/>
                  </a:lnTo>
                  <a:lnTo>
                    <a:pt x="312" y="1368"/>
                  </a:lnTo>
                  <a:lnTo>
                    <a:pt x="306" y="1374"/>
                  </a:lnTo>
                  <a:lnTo>
                    <a:pt x="306" y="1380"/>
                  </a:lnTo>
                  <a:lnTo>
                    <a:pt x="300" y="1386"/>
                  </a:lnTo>
                  <a:lnTo>
                    <a:pt x="300" y="1392"/>
                  </a:lnTo>
                  <a:lnTo>
                    <a:pt x="312" y="1404"/>
                  </a:lnTo>
                  <a:lnTo>
                    <a:pt x="330" y="1410"/>
                  </a:lnTo>
                  <a:lnTo>
                    <a:pt x="342" y="1410"/>
                  </a:lnTo>
                  <a:lnTo>
                    <a:pt x="348" y="1416"/>
                  </a:lnTo>
                  <a:lnTo>
                    <a:pt x="354" y="1416"/>
                  </a:lnTo>
                  <a:lnTo>
                    <a:pt x="372" y="1434"/>
                  </a:lnTo>
                  <a:lnTo>
                    <a:pt x="378" y="1422"/>
                  </a:lnTo>
                  <a:lnTo>
                    <a:pt x="384" y="1416"/>
                  </a:lnTo>
                  <a:lnTo>
                    <a:pt x="384" y="1398"/>
                  </a:lnTo>
                  <a:lnTo>
                    <a:pt x="372" y="1386"/>
                  </a:lnTo>
                  <a:lnTo>
                    <a:pt x="372" y="1380"/>
                  </a:lnTo>
                  <a:lnTo>
                    <a:pt x="378" y="1374"/>
                  </a:lnTo>
                  <a:lnTo>
                    <a:pt x="384" y="1374"/>
                  </a:lnTo>
                  <a:lnTo>
                    <a:pt x="384" y="1368"/>
                  </a:lnTo>
                  <a:lnTo>
                    <a:pt x="378" y="1356"/>
                  </a:lnTo>
                  <a:lnTo>
                    <a:pt x="414" y="1356"/>
                  </a:lnTo>
                  <a:lnTo>
                    <a:pt x="420" y="1350"/>
                  </a:lnTo>
                  <a:lnTo>
                    <a:pt x="420" y="1326"/>
                  </a:lnTo>
                  <a:lnTo>
                    <a:pt x="426" y="1326"/>
                  </a:lnTo>
                  <a:lnTo>
                    <a:pt x="420" y="1314"/>
                  </a:lnTo>
                  <a:lnTo>
                    <a:pt x="420" y="1308"/>
                  </a:lnTo>
                  <a:lnTo>
                    <a:pt x="414" y="1302"/>
                  </a:lnTo>
                  <a:lnTo>
                    <a:pt x="414" y="1296"/>
                  </a:lnTo>
                  <a:lnTo>
                    <a:pt x="408" y="1284"/>
                  </a:lnTo>
                  <a:lnTo>
                    <a:pt x="402" y="1278"/>
                  </a:lnTo>
                  <a:lnTo>
                    <a:pt x="426" y="1272"/>
                  </a:lnTo>
                  <a:lnTo>
                    <a:pt x="438" y="1260"/>
                  </a:lnTo>
                  <a:lnTo>
                    <a:pt x="438" y="1248"/>
                  </a:lnTo>
                  <a:lnTo>
                    <a:pt x="420" y="1230"/>
                  </a:lnTo>
                  <a:lnTo>
                    <a:pt x="414" y="1230"/>
                  </a:lnTo>
                  <a:lnTo>
                    <a:pt x="402" y="1218"/>
                  </a:lnTo>
                  <a:lnTo>
                    <a:pt x="402" y="1200"/>
                  </a:lnTo>
                  <a:lnTo>
                    <a:pt x="408" y="1188"/>
                  </a:lnTo>
                  <a:lnTo>
                    <a:pt x="408" y="1176"/>
                  </a:lnTo>
                  <a:lnTo>
                    <a:pt x="384" y="1152"/>
                  </a:lnTo>
                  <a:lnTo>
                    <a:pt x="384" y="1140"/>
                  </a:lnTo>
                  <a:lnTo>
                    <a:pt x="390" y="1134"/>
                  </a:lnTo>
                  <a:lnTo>
                    <a:pt x="396" y="1134"/>
                  </a:lnTo>
                  <a:lnTo>
                    <a:pt x="402" y="1128"/>
                  </a:lnTo>
                  <a:lnTo>
                    <a:pt x="402" y="1122"/>
                  </a:lnTo>
                  <a:lnTo>
                    <a:pt x="396" y="1116"/>
                  </a:lnTo>
                  <a:lnTo>
                    <a:pt x="390" y="1116"/>
                  </a:lnTo>
                  <a:lnTo>
                    <a:pt x="384" y="1110"/>
                  </a:lnTo>
                  <a:lnTo>
                    <a:pt x="426" y="1068"/>
                  </a:lnTo>
                  <a:lnTo>
                    <a:pt x="438" y="1062"/>
                  </a:lnTo>
                  <a:lnTo>
                    <a:pt x="444" y="1056"/>
                  </a:lnTo>
                  <a:lnTo>
                    <a:pt x="456" y="1050"/>
                  </a:lnTo>
                  <a:lnTo>
                    <a:pt x="498" y="1050"/>
                  </a:lnTo>
                  <a:lnTo>
                    <a:pt x="504" y="1044"/>
                  </a:lnTo>
                  <a:lnTo>
                    <a:pt x="504" y="1038"/>
                  </a:lnTo>
                  <a:lnTo>
                    <a:pt x="486" y="1020"/>
                  </a:lnTo>
                  <a:lnTo>
                    <a:pt x="474" y="1014"/>
                  </a:lnTo>
                  <a:lnTo>
                    <a:pt x="486" y="1008"/>
                  </a:lnTo>
                  <a:lnTo>
                    <a:pt x="492" y="1008"/>
                  </a:lnTo>
                  <a:lnTo>
                    <a:pt x="522" y="978"/>
                  </a:lnTo>
                  <a:lnTo>
                    <a:pt x="528" y="936"/>
                  </a:lnTo>
                  <a:lnTo>
                    <a:pt x="528" y="900"/>
                  </a:lnTo>
                  <a:lnTo>
                    <a:pt x="546" y="912"/>
                  </a:lnTo>
                  <a:lnTo>
                    <a:pt x="558" y="906"/>
                  </a:lnTo>
                  <a:lnTo>
                    <a:pt x="564" y="906"/>
                  </a:lnTo>
                  <a:lnTo>
                    <a:pt x="570" y="900"/>
                  </a:lnTo>
                  <a:lnTo>
                    <a:pt x="576" y="900"/>
                  </a:lnTo>
                  <a:lnTo>
                    <a:pt x="576" y="894"/>
                  </a:lnTo>
                  <a:lnTo>
                    <a:pt x="570" y="888"/>
                  </a:lnTo>
                  <a:lnTo>
                    <a:pt x="570" y="882"/>
                  </a:lnTo>
                  <a:lnTo>
                    <a:pt x="564" y="876"/>
                  </a:lnTo>
                  <a:lnTo>
                    <a:pt x="582" y="876"/>
                  </a:lnTo>
                  <a:lnTo>
                    <a:pt x="588" y="870"/>
                  </a:lnTo>
                  <a:lnTo>
                    <a:pt x="588" y="864"/>
                  </a:lnTo>
                  <a:lnTo>
                    <a:pt x="594" y="858"/>
                  </a:lnTo>
                  <a:lnTo>
                    <a:pt x="606" y="852"/>
                  </a:lnTo>
                  <a:lnTo>
                    <a:pt x="612" y="852"/>
                  </a:lnTo>
                  <a:lnTo>
                    <a:pt x="618" y="834"/>
                  </a:lnTo>
                  <a:lnTo>
                    <a:pt x="612" y="828"/>
                  </a:lnTo>
                  <a:lnTo>
                    <a:pt x="600" y="822"/>
                  </a:lnTo>
                  <a:lnTo>
                    <a:pt x="600" y="810"/>
                  </a:lnTo>
                  <a:lnTo>
                    <a:pt x="606" y="810"/>
                  </a:lnTo>
                  <a:lnTo>
                    <a:pt x="618" y="804"/>
                  </a:lnTo>
                  <a:lnTo>
                    <a:pt x="636" y="786"/>
                  </a:lnTo>
                  <a:lnTo>
                    <a:pt x="678" y="780"/>
                  </a:lnTo>
                  <a:lnTo>
                    <a:pt x="696" y="780"/>
                  </a:lnTo>
                  <a:lnTo>
                    <a:pt x="702" y="774"/>
                  </a:lnTo>
                  <a:lnTo>
                    <a:pt x="702" y="744"/>
                  </a:lnTo>
                  <a:lnTo>
                    <a:pt x="714" y="732"/>
                  </a:lnTo>
                  <a:lnTo>
                    <a:pt x="720" y="738"/>
                  </a:lnTo>
                  <a:lnTo>
                    <a:pt x="720" y="750"/>
                  </a:lnTo>
                  <a:lnTo>
                    <a:pt x="744" y="744"/>
                  </a:lnTo>
                  <a:lnTo>
                    <a:pt x="768" y="750"/>
                  </a:lnTo>
                  <a:lnTo>
                    <a:pt x="792" y="750"/>
                  </a:lnTo>
                  <a:lnTo>
                    <a:pt x="798" y="756"/>
                  </a:lnTo>
                  <a:lnTo>
                    <a:pt x="810" y="756"/>
                  </a:lnTo>
                  <a:lnTo>
                    <a:pt x="816" y="750"/>
                  </a:lnTo>
                  <a:lnTo>
                    <a:pt x="810" y="750"/>
                  </a:lnTo>
                  <a:lnTo>
                    <a:pt x="798" y="738"/>
                  </a:lnTo>
                  <a:lnTo>
                    <a:pt x="798" y="732"/>
                  </a:lnTo>
                  <a:lnTo>
                    <a:pt x="810" y="732"/>
                  </a:lnTo>
                  <a:lnTo>
                    <a:pt x="810" y="708"/>
                  </a:lnTo>
                  <a:lnTo>
                    <a:pt x="840" y="714"/>
                  </a:lnTo>
                  <a:lnTo>
                    <a:pt x="834" y="708"/>
                  </a:lnTo>
                  <a:lnTo>
                    <a:pt x="840" y="702"/>
                  </a:lnTo>
                  <a:lnTo>
                    <a:pt x="858" y="708"/>
                  </a:lnTo>
                  <a:lnTo>
                    <a:pt x="858" y="696"/>
                  </a:lnTo>
                  <a:lnTo>
                    <a:pt x="864" y="690"/>
                  </a:lnTo>
                  <a:lnTo>
                    <a:pt x="882" y="690"/>
                  </a:lnTo>
                  <a:lnTo>
                    <a:pt x="888" y="696"/>
                  </a:lnTo>
                  <a:lnTo>
                    <a:pt x="894" y="708"/>
                  </a:lnTo>
                  <a:lnTo>
                    <a:pt x="906" y="714"/>
                  </a:lnTo>
                  <a:lnTo>
                    <a:pt x="918" y="726"/>
                  </a:lnTo>
                  <a:lnTo>
                    <a:pt x="930" y="726"/>
                  </a:lnTo>
                  <a:lnTo>
                    <a:pt x="942" y="732"/>
                  </a:lnTo>
                  <a:lnTo>
                    <a:pt x="960" y="732"/>
                  </a:lnTo>
                  <a:lnTo>
                    <a:pt x="966" y="738"/>
                  </a:lnTo>
                  <a:lnTo>
                    <a:pt x="978" y="738"/>
                  </a:lnTo>
                  <a:lnTo>
                    <a:pt x="990" y="732"/>
                  </a:lnTo>
                  <a:lnTo>
                    <a:pt x="996" y="726"/>
                  </a:lnTo>
                  <a:lnTo>
                    <a:pt x="1026" y="726"/>
                  </a:lnTo>
                  <a:lnTo>
                    <a:pt x="1038" y="732"/>
                  </a:lnTo>
                  <a:lnTo>
                    <a:pt x="1044" y="738"/>
                  </a:lnTo>
                  <a:lnTo>
                    <a:pt x="1062" y="738"/>
                  </a:lnTo>
                  <a:lnTo>
                    <a:pt x="1062" y="726"/>
                  </a:lnTo>
                  <a:lnTo>
                    <a:pt x="1068" y="720"/>
                  </a:lnTo>
                  <a:lnTo>
                    <a:pt x="1068" y="714"/>
                  </a:lnTo>
                  <a:lnTo>
                    <a:pt x="1092" y="714"/>
                  </a:lnTo>
                  <a:lnTo>
                    <a:pt x="1092" y="678"/>
                  </a:lnTo>
                  <a:lnTo>
                    <a:pt x="1098" y="672"/>
                  </a:lnTo>
                  <a:lnTo>
                    <a:pt x="1098" y="660"/>
                  </a:lnTo>
                  <a:lnTo>
                    <a:pt x="1110" y="654"/>
                  </a:lnTo>
                  <a:lnTo>
                    <a:pt x="1116" y="654"/>
                  </a:lnTo>
                  <a:lnTo>
                    <a:pt x="1128" y="648"/>
                  </a:lnTo>
                  <a:lnTo>
                    <a:pt x="1158" y="648"/>
                  </a:lnTo>
                  <a:lnTo>
                    <a:pt x="1170" y="642"/>
                  </a:lnTo>
                  <a:lnTo>
                    <a:pt x="1206" y="642"/>
                  </a:lnTo>
                  <a:lnTo>
                    <a:pt x="1206" y="654"/>
                  </a:lnTo>
                  <a:lnTo>
                    <a:pt x="1242" y="660"/>
                  </a:lnTo>
                  <a:lnTo>
                    <a:pt x="1248" y="660"/>
                  </a:lnTo>
                  <a:lnTo>
                    <a:pt x="1260" y="672"/>
                  </a:lnTo>
                  <a:lnTo>
                    <a:pt x="1266" y="684"/>
                  </a:lnTo>
                  <a:lnTo>
                    <a:pt x="1266" y="702"/>
                  </a:lnTo>
                  <a:lnTo>
                    <a:pt x="1260" y="702"/>
                  </a:lnTo>
                  <a:lnTo>
                    <a:pt x="1260" y="696"/>
                  </a:lnTo>
                  <a:lnTo>
                    <a:pt x="1254" y="696"/>
                  </a:lnTo>
                  <a:lnTo>
                    <a:pt x="1254" y="708"/>
                  </a:lnTo>
                  <a:lnTo>
                    <a:pt x="1278" y="708"/>
                  </a:lnTo>
                  <a:lnTo>
                    <a:pt x="1284" y="696"/>
                  </a:lnTo>
                  <a:lnTo>
                    <a:pt x="1284" y="690"/>
                  </a:lnTo>
                  <a:lnTo>
                    <a:pt x="1308" y="684"/>
                  </a:lnTo>
                  <a:lnTo>
                    <a:pt x="1314" y="672"/>
                  </a:lnTo>
                  <a:lnTo>
                    <a:pt x="1350" y="672"/>
                  </a:lnTo>
                  <a:lnTo>
                    <a:pt x="1362" y="660"/>
                  </a:lnTo>
                  <a:lnTo>
                    <a:pt x="1356" y="660"/>
                  </a:lnTo>
                  <a:close/>
                  <a:moveTo>
                    <a:pt x="564" y="726"/>
                  </a:moveTo>
                  <a:lnTo>
                    <a:pt x="540" y="738"/>
                  </a:lnTo>
                  <a:lnTo>
                    <a:pt x="546" y="756"/>
                  </a:lnTo>
                  <a:lnTo>
                    <a:pt x="576" y="756"/>
                  </a:lnTo>
                  <a:lnTo>
                    <a:pt x="570" y="738"/>
                  </a:lnTo>
                  <a:lnTo>
                    <a:pt x="564" y="726"/>
                  </a:lnTo>
                  <a:close/>
                  <a:moveTo>
                    <a:pt x="522" y="714"/>
                  </a:moveTo>
                  <a:lnTo>
                    <a:pt x="516" y="720"/>
                  </a:lnTo>
                  <a:lnTo>
                    <a:pt x="510" y="732"/>
                  </a:lnTo>
                  <a:lnTo>
                    <a:pt x="510" y="750"/>
                  </a:lnTo>
                  <a:lnTo>
                    <a:pt x="528" y="768"/>
                  </a:lnTo>
                  <a:lnTo>
                    <a:pt x="528" y="756"/>
                  </a:lnTo>
                  <a:lnTo>
                    <a:pt x="534" y="744"/>
                  </a:lnTo>
                  <a:lnTo>
                    <a:pt x="534" y="720"/>
                  </a:lnTo>
                  <a:lnTo>
                    <a:pt x="528" y="714"/>
                  </a:lnTo>
                  <a:lnTo>
                    <a:pt x="522" y="714"/>
                  </a:lnTo>
                  <a:close/>
                  <a:moveTo>
                    <a:pt x="606" y="738"/>
                  </a:moveTo>
                  <a:lnTo>
                    <a:pt x="618" y="732"/>
                  </a:lnTo>
                  <a:lnTo>
                    <a:pt x="624" y="732"/>
                  </a:lnTo>
                  <a:lnTo>
                    <a:pt x="630" y="726"/>
                  </a:lnTo>
                  <a:lnTo>
                    <a:pt x="618" y="720"/>
                  </a:lnTo>
                  <a:lnTo>
                    <a:pt x="588" y="720"/>
                  </a:lnTo>
                  <a:lnTo>
                    <a:pt x="576" y="732"/>
                  </a:lnTo>
                  <a:lnTo>
                    <a:pt x="582" y="744"/>
                  </a:lnTo>
                  <a:lnTo>
                    <a:pt x="606" y="738"/>
                  </a:lnTo>
                  <a:close/>
                </a:path>
              </a:pathLst>
            </a:custGeom>
            <a:solidFill>
              <a:schemeClr val="accent6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66" name="Ni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C7D9A7A8-33EB-881F-75A2-364B989E955E}"/>
                </a:ext>
              </a:extLst>
            </p:cNvPr>
            <p:cNvSpPr>
              <a:spLocks/>
            </p:cNvSpPr>
            <p:nvPr/>
          </p:nvSpPr>
          <p:spPr bwMode="gray">
            <a:xfrm>
              <a:off x="4309510" y="2794518"/>
              <a:ext cx="317228" cy="292029"/>
            </a:xfrm>
            <a:custGeom>
              <a:avLst/>
              <a:gdLst>
                <a:gd name="T0" fmla="*/ 2147483647 w 840"/>
                <a:gd name="T1" fmla="*/ 2147483647 h 768"/>
                <a:gd name="T2" fmla="*/ 2147483647 w 840"/>
                <a:gd name="T3" fmla="*/ 2147483647 h 768"/>
                <a:gd name="T4" fmla="*/ 2147483647 w 840"/>
                <a:gd name="T5" fmla="*/ 2147483647 h 768"/>
                <a:gd name="T6" fmla="*/ 2147483647 w 840"/>
                <a:gd name="T7" fmla="*/ 2147483647 h 768"/>
                <a:gd name="T8" fmla="*/ 2147483647 w 840"/>
                <a:gd name="T9" fmla="*/ 2147483647 h 768"/>
                <a:gd name="T10" fmla="*/ 2147483647 w 840"/>
                <a:gd name="T11" fmla="*/ 2147483647 h 768"/>
                <a:gd name="T12" fmla="*/ 2147483647 w 840"/>
                <a:gd name="T13" fmla="*/ 2147483647 h 768"/>
                <a:gd name="T14" fmla="*/ 2147483647 w 840"/>
                <a:gd name="T15" fmla="*/ 2147483647 h 768"/>
                <a:gd name="T16" fmla="*/ 2147483647 w 840"/>
                <a:gd name="T17" fmla="*/ 2147483647 h 768"/>
                <a:gd name="T18" fmla="*/ 2147483647 w 840"/>
                <a:gd name="T19" fmla="*/ 2147483647 h 768"/>
                <a:gd name="T20" fmla="*/ 2147483647 w 840"/>
                <a:gd name="T21" fmla="*/ 2147483647 h 768"/>
                <a:gd name="T22" fmla="*/ 2147483647 w 840"/>
                <a:gd name="T23" fmla="*/ 2147483647 h 768"/>
                <a:gd name="T24" fmla="*/ 2147483647 w 840"/>
                <a:gd name="T25" fmla="*/ 2147483647 h 768"/>
                <a:gd name="T26" fmla="*/ 2147483647 w 840"/>
                <a:gd name="T27" fmla="*/ 2147483647 h 768"/>
                <a:gd name="T28" fmla="*/ 2147483647 w 840"/>
                <a:gd name="T29" fmla="*/ 2147483647 h 768"/>
                <a:gd name="T30" fmla="*/ 2147483647 w 840"/>
                <a:gd name="T31" fmla="*/ 2147483647 h 768"/>
                <a:gd name="T32" fmla="*/ 2147483647 w 840"/>
                <a:gd name="T33" fmla="*/ 2147483647 h 768"/>
                <a:gd name="T34" fmla="*/ 2147483647 w 840"/>
                <a:gd name="T35" fmla="*/ 2147483647 h 768"/>
                <a:gd name="T36" fmla="*/ 2147483647 w 840"/>
                <a:gd name="T37" fmla="*/ 2147483647 h 768"/>
                <a:gd name="T38" fmla="*/ 2147483647 w 840"/>
                <a:gd name="T39" fmla="*/ 2147483647 h 768"/>
                <a:gd name="T40" fmla="*/ 2147483647 w 840"/>
                <a:gd name="T41" fmla="*/ 2147483647 h 768"/>
                <a:gd name="T42" fmla="*/ 2147483647 w 840"/>
                <a:gd name="T43" fmla="*/ 2147483647 h 768"/>
                <a:gd name="T44" fmla="*/ 2147483647 w 840"/>
                <a:gd name="T45" fmla="*/ 2147483647 h 768"/>
                <a:gd name="T46" fmla="*/ 2147483647 w 840"/>
                <a:gd name="T47" fmla="*/ 2147483647 h 768"/>
                <a:gd name="T48" fmla="*/ 2147483647 w 840"/>
                <a:gd name="T49" fmla="*/ 2147483647 h 768"/>
                <a:gd name="T50" fmla="*/ 2147483647 w 840"/>
                <a:gd name="T51" fmla="*/ 2147483647 h 768"/>
                <a:gd name="T52" fmla="*/ 2147483647 w 840"/>
                <a:gd name="T53" fmla="*/ 2147483647 h 768"/>
                <a:gd name="T54" fmla="*/ 2147483647 w 840"/>
                <a:gd name="T55" fmla="*/ 2147483647 h 768"/>
                <a:gd name="T56" fmla="*/ 2147483647 w 840"/>
                <a:gd name="T57" fmla="*/ 2147483647 h 768"/>
                <a:gd name="T58" fmla="*/ 2147483647 w 840"/>
                <a:gd name="T59" fmla="*/ 2147483647 h 768"/>
                <a:gd name="T60" fmla="*/ 2147483647 w 840"/>
                <a:gd name="T61" fmla="*/ 2147483647 h 768"/>
                <a:gd name="T62" fmla="*/ 2147483647 w 840"/>
                <a:gd name="T63" fmla="*/ 2147483647 h 768"/>
                <a:gd name="T64" fmla="*/ 2147483647 w 840"/>
                <a:gd name="T65" fmla="*/ 2147483647 h 768"/>
                <a:gd name="T66" fmla="*/ 2147483647 w 840"/>
                <a:gd name="T67" fmla="*/ 2147483647 h 768"/>
                <a:gd name="T68" fmla="*/ 2147483647 w 840"/>
                <a:gd name="T69" fmla="*/ 2147483647 h 768"/>
                <a:gd name="T70" fmla="*/ 2147483647 w 840"/>
                <a:gd name="T71" fmla="*/ 2147483647 h 768"/>
                <a:gd name="T72" fmla="*/ 2147483647 w 840"/>
                <a:gd name="T73" fmla="*/ 2147483647 h 768"/>
                <a:gd name="T74" fmla="*/ 2147483647 w 840"/>
                <a:gd name="T75" fmla="*/ 2147483647 h 768"/>
                <a:gd name="T76" fmla="*/ 2147483647 w 840"/>
                <a:gd name="T77" fmla="*/ 2147483647 h 768"/>
                <a:gd name="T78" fmla="*/ 2147483647 w 840"/>
                <a:gd name="T79" fmla="*/ 2147483647 h 768"/>
                <a:gd name="T80" fmla="*/ 2147483647 w 840"/>
                <a:gd name="T81" fmla="*/ 2147483647 h 768"/>
                <a:gd name="T82" fmla="*/ 2147483647 w 840"/>
                <a:gd name="T83" fmla="*/ 2147483647 h 768"/>
                <a:gd name="T84" fmla="*/ 2147483647 w 840"/>
                <a:gd name="T85" fmla="*/ 2147483647 h 768"/>
                <a:gd name="T86" fmla="*/ 2147483647 w 840"/>
                <a:gd name="T87" fmla="*/ 2147483647 h 768"/>
                <a:gd name="T88" fmla="*/ 2147483647 w 840"/>
                <a:gd name="T89" fmla="*/ 2147483647 h 768"/>
                <a:gd name="T90" fmla="*/ 2147483647 w 840"/>
                <a:gd name="T91" fmla="*/ 2147483647 h 768"/>
                <a:gd name="T92" fmla="*/ 2147483647 w 840"/>
                <a:gd name="T93" fmla="*/ 2147483647 h 768"/>
                <a:gd name="T94" fmla="*/ 2147483647 w 840"/>
                <a:gd name="T95" fmla="*/ 2147483647 h 768"/>
                <a:gd name="T96" fmla="*/ 2147483647 w 840"/>
                <a:gd name="T97" fmla="*/ 2147483647 h 768"/>
                <a:gd name="T98" fmla="*/ 2147483647 w 840"/>
                <a:gd name="T99" fmla="*/ 2147483647 h 768"/>
                <a:gd name="T100" fmla="*/ 2147483647 w 840"/>
                <a:gd name="T101" fmla="*/ 2147483647 h 768"/>
                <a:gd name="T102" fmla="*/ 2147483647 w 840"/>
                <a:gd name="T103" fmla="*/ 2147483647 h 768"/>
                <a:gd name="T104" fmla="*/ 2147483647 w 840"/>
                <a:gd name="T105" fmla="*/ 2147483647 h 768"/>
                <a:gd name="T106" fmla="*/ 2147483647 w 840"/>
                <a:gd name="T107" fmla="*/ 2147483647 h 768"/>
                <a:gd name="T108" fmla="*/ 2147483647 w 840"/>
                <a:gd name="T109" fmla="*/ 2147483647 h 768"/>
                <a:gd name="T110" fmla="*/ 2147483647 w 840"/>
                <a:gd name="T111" fmla="*/ 2147483647 h 768"/>
                <a:gd name="T112" fmla="*/ 2147483647 w 840"/>
                <a:gd name="T113" fmla="*/ 2147483647 h 768"/>
                <a:gd name="T114" fmla="*/ 2147483647 w 840"/>
                <a:gd name="T115" fmla="*/ 2147483647 h 768"/>
                <a:gd name="T116" fmla="*/ 2147483647 w 840"/>
                <a:gd name="T117" fmla="*/ 2147483647 h 768"/>
                <a:gd name="T118" fmla="*/ 2147483647 w 840"/>
                <a:gd name="T119" fmla="*/ 2147483647 h 7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0"/>
                <a:gd name="T181" fmla="*/ 0 h 768"/>
                <a:gd name="T182" fmla="*/ 840 w 840"/>
                <a:gd name="T183" fmla="*/ 768 h 7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0" h="768">
                  <a:moveTo>
                    <a:pt x="420" y="738"/>
                  </a:moveTo>
                  <a:lnTo>
                    <a:pt x="420" y="732"/>
                  </a:lnTo>
                  <a:lnTo>
                    <a:pt x="426" y="726"/>
                  </a:lnTo>
                  <a:lnTo>
                    <a:pt x="426" y="714"/>
                  </a:lnTo>
                  <a:lnTo>
                    <a:pt x="432" y="702"/>
                  </a:lnTo>
                  <a:lnTo>
                    <a:pt x="432" y="648"/>
                  </a:lnTo>
                  <a:lnTo>
                    <a:pt x="498" y="594"/>
                  </a:lnTo>
                  <a:lnTo>
                    <a:pt x="498" y="588"/>
                  </a:lnTo>
                  <a:lnTo>
                    <a:pt x="504" y="582"/>
                  </a:lnTo>
                  <a:lnTo>
                    <a:pt x="516" y="558"/>
                  </a:lnTo>
                  <a:lnTo>
                    <a:pt x="522" y="552"/>
                  </a:lnTo>
                  <a:lnTo>
                    <a:pt x="528" y="552"/>
                  </a:lnTo>
                  <a:lnTo>
                    <a:pt x="534" y="558"/>
                  </a:lnTo>
                  <a:lnTo>
                    <a:pt x="546" y="564"/>
                  </a:lnTo>
                  <a:lnTo>
                    <a:pt x="552" y="564"/>
                  </a:lnTo>
                  <a:lnTo>
                    <a:pt x="558" y="558"/>
                  </a:lnTo>
                  <a:lnTo>
                    <a:pt x="558" y="546"/>
                  </a:lnTo>
                  <a:lnTo>
                    <a:pt x="552" y="540"/>
                  </a:lnTo>
                  <a:lnTo>
                    <a:pt x="564" y="540"/>
                  </a:lnTo>
                  <a:lnTo>
                    <a:pt x="570" y="552"/>
                  </a:lnTo>
                  <a:lnTo>
                    <a:pt x="582" y="564"/>
                  </a:lnTo>
                  <a:lnTo>
                    <a:pt x="588" y="576"/>
                  </a:lnTo>
                  <a:lnTo>
                    <a:pt x="588" y="582"/>
                  </a:lnTo>
                  <a:lnTo>
                    <a:pt x="594" y="594"/>
                  </a:lnTo>
                  <a:lnTo>
                    <a:pt x="600" y="600"/>
                  </a:lnTo>
                  <a:lnTo>
                    <a:pt x="606" y="600"/>
                  </a:lnTo>
                  <a:lnTo>
                    <a:pt x="624" y="582"/>
                  </a:lnTo>
                  <a:lnTo>
                    <a:pt x="624" y="570"/>
                  </a:lnTo>
                  <a:lnTo>
                    <a:pt x="630" y="558"/>
                  </a:lnTo>
                  <a:lnTo>
                    <a:pt x="642" y="552"/>
                  </a:lnTo>
                  <a:lnTo>
                    <a:pt x="648" y="546"/>
                  </a:lnTo>
                  <a:lnTo>
                    <a:pt x="648" y="516"/>
                  </a:lnTo>
                  <a:lnTo>
                    <a:pt x="672" y="486"/>
                  </a:lnTo>
                  <a:lnTo>
                    <a:pt x="684" y="438"/>
                  </a:lnTo>
                  <a:lnTo>
                    <a:pt x="696" y="432"/>
                  </a:lnTo>
                  <a:lnTo>
                    <a:pt x="702" y="426"/>
                  </a:lnTo>
                  <a:lnTo>
                    <a:pt x="714" y="420"/>
                  </a:lnTo>
                  <a:lnTo>
                    <a:pt x="720" y="414"/>
                  </a:lnTo>
                  <a:lnTo>
                    <a:pt x="720" y="402"/>
                  </a:lnTo>
                  <a:lnTo>
                    <a:pt x="726" y="384"/>
                  </a:lnTo>
                  <a:lnTo>
                    <a:pt x="726" y="354"/>
                  </a:lnTo>
                  <a:lnTo>
                    <a:pt x="744" y="354"/>
                  </a:lnTo>
                  <a:lnTo>
                    <a:pt x="750" y="348"/>
                  </a:lnTo>
                  <a:lnTo>
                    <a:pt x="756" y="330"/>
                  </a:lnTo>
                  <a:lnTo>
                    <a:pt x="756" y="300"/>
                  </a:lnTo>
                  <a:lnTo>
                    <a:pt x="762" y="294"/>
                  </a:lnTo>
                  <a:lnTo>
                    <a:pt x="768" y="264"/>
                  </a:lnTo>
                  <a:lnTo>
                    <a:pt x="774" y="252"/>
                  </a:lnTo>
                  <a:lnTo>
                    <a:pt x="786" y="240"/>
                  </a:lnTo>
                  <a:lnTo>
                    <a:pt x="786" y="234"/>
                  </a:lnTo>
                  <a:lnTo>
                    <a:pt x="792" y="228"/>
                  </a:lnTo>
                  <a:lnTo>
                    <a:pt x="792" y="222"/>
                  </a:lnTo>
                  <a:lnTo>
                    <a:pt x="798" y="216"/>
                  </a:lnTo>
                  <a:lnTo>
                    <a:pt x="798" y="210"/>
                  </a:lnTo>
                  <a:lnTo>
                    <a:pt x="810" y="210"/>
                  </a:lnTo>
                  <a:lnTo>
                    <a:pt x="822" y="204"/>
                  </a:lnTo>
                  <a:lnTo>
                    <a:pt x="840" y="186"/>
                  </a:lnTo>
                  <a:lnTo>
                    <a:pt x="840" y="174"/>
                  </a:lnTo>
                  <a:lnTo>
                    <a:pt x="834" y="168"/>
                  </a:lnTo>
                  <a:lnTo>
                    <a:pt x="834" y="162"/>
                  </a:lnTo>
                  <a:lnTo>
                    <a:pt x="840" y="156"/>
                  </a:lnTo>
                  <a:lnTo>
                    <a:pt x="840" y="126"/>
                  </a:lnTo>
                  <a:lnTo>
                    <a:pt x="810" y="126"/>
                  </a:lnTo>
                  <a:lnTo>
                    <a:pt x="810" y="120"/>
                  </a:lnTo>
                  <a:lnTo>
                    <a:pt x="804" y="108"/>
                  </a:lnTo>
                  <a:lnTo>
                    <a:pt x="804" y="60"/>
                  </a:lnTo>
                  <a:lnTo>
                    <a:pt x="774" y="12"/>
                  </a:lnTo>
                  <a:lnTo>
                    <a:pt x="756" y="12"/>
                  </a:lnTo>
                  <a:lnTo>
                    <a:pt x="750" y="18"/>
                  </a:lnTo>
                  <a:lnTo>
                    <a:pt x="750" y="24"/>
                  </a:lnTo>
                  <a:lnTo>
                    <a:pt x="744" y="30"/>
                  </a:lnTo>
                  <a:lnTo>
                    <a:pt x="744" y="36"/>
                  </a:lnTo>
                  <a:lnTo>
                    <a:pt x="720" y="36"/>
                  </a:lnTo>
                  <a:lnTo>
                    <a:pt x="714" y="42"/>
                  </a:lnTo>
                  <a:lnTo>
                    <a:pt x="702" y="48"/>
                  </a:lnTo>
                  <a:lnTo>
                    <a:pt x="696" y="54"/>
                  </a:lnTo>
                  <a:lnTo>
                    <a:pt x="684" y="60"/>
                  </a:lnTo>
                  <a:lnTo>
                    <a:pt x="654" y="60"/>
                  </a:lnTo>
                  <a:lnTo>
                    <a:pt x="648" y="54"/>
                  </a:lnTo>
                  <a:lnTo>
                    <a:pt x="636" y="48"/>
                  </a:lnTo>
                  <a:lnTo>
                    <a:pt x="600" y="36"/>
                  </a:lnTo>
                  <a:lnTo>
                    <a:pt x="546" y="36"/>
                  </a:lnTo>
                  <a:lnTo>
                    <a:pt x="528" y="42"/>
                  </a:lnTo>
                  <a:lnTo>
                    <a:pt x="516" y="54"/>
                  </a:lnTo>
                  <a:lnTo>
                    <a:pt x="504" y="60"/>
                  </a:lnTo>
                  <a:lnTo>
                    <a:pt x="492" y="84"/>
                  </a:lnTo>
                  <a:lnTo>
                    <a:pt x="486" y="90"/>
                  </a:lnTo>
                  <a:lnTo>
                    <a:pt x="480" y="90"/>
                  </a:lnTo>
                  <a:lnTo>
                    <a:pt x="468" y="84"/>
                  </a:lnTo>
                  <a:lnTo>
                    <a:pt x="438" y="84"/>
                  </a:lnTo>
                  <a:lnTo>
                    <a:pt x="414" y="72"/>
                  </a:lnTo>
                  <a:lnTo>
                    <a:pt x="402" y="60"/>
                  </a:lnTo>
                  <a:lnTo>
                    <a:pt x="390" y="54"/>
                  </a:lnTo>
                  <a:lnTo>
                    <a:pt x="384" y="48"/>
                  </a:lnTo>
                  <a:lnTo>
                    <a:pt x="372" y="42"/>
                  </a:lnTo>
                  <a:lnTo>
                    <a:pt x="360" y="42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12" y="72"/>
                  </a:lnTo>
                  <a:lnTo>
                    <a:pt x="306" y="72"/>
                  </a:lnTo>
                  <a:lnTo>
                    <a:pt x="294" y="66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82" y="42"/>
                  </a:lnTo>
                  <a:lnTo>
                    <a:pt x="258" y="18"/>
                  </a:lnTo>
                  <a:lnTo>
                    <a:pt x="222" y="18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98" y="0"/>
                  </a:lnTo>
                  <a:lnTo>
                    <a:pt x="186" y="6"/>
                  </a:lnTo>
                  <a:lnTo>
                    <a:pt x="180" y="6"/>
                  </a:lnTo>
                  <a:lnTo>
                    <a:pt x="180" y="12"/>
                  </a:lnTo>
                  <a:lnTo>
                    <a:pt x="126" y="12"/>
                  </a:lnTo>
                  <a:lnTo>
                    <a:pt x="102" y="36"/>
                  </a:lnTo>
                  <a:lnTo>
                    <a:pt x="102" y="60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8" y="108"/>
                  </a:lnTo>
                  <a:lnTo>
                    <a:pt x="72" y="114"/>
                  </a:lnTo>
                  <a:lnTo>
                    <a:pt x="66" y="114"/>
                  </a:lnTo>
                  <a:lnTo>
                    <a:pt x="66" y="168"/>
                  </a:lnTo>
                  <a:lnTo>
                    <a:pt x="60" y="180"/>
                  </a:lnTo>
                  <a:lnTo>
                    <a:pt x="60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84" y="252"/>
                  </a:lnTo>
                  <a:lnTo>
                    <a:pt x="84" y="264"/>
                  </a:lnTo>
                  <a:lnTo>
                    <a:pt x="78" y="270"/>
                  </a:lnTo>
                  <a:lnTo>
                    <a:pt x="72" y="270"/>
                  </a:lnTo>
                  <a:lnTo>
                    <a:pt x="60" y="276"/>
                  </a:lnTo>
                  <a:lnTo>
                    <a:pt x="60" y="318"/>
                  </a:lnTo>
                  <a:lnTo>
                    <a:pt x="48" y="324"/>
                  </a:lnTo>
                  <a:lnTo>
                    <a:pt x="42" y="336"/>
                  </a:lnTo>
                  <a:lnTo>
                    <a:pt x="36" y="342"/>
                  </a:lnTo>
                  <a:lnTo>
                    <a:pt x="36" y="372"/>
                  </a:lnTo>
                  <a:lnTo>
                    <a:pt x="24" y="396"/>
                  </a:lnTo>
                  <a:lnTo>
                    <a:pt x="6" y="39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0" y="492"/>
                  </a:lnTo>
                  <a:lnTo>
                    <a:pt x="0" y="606"/>
                  </a:lnTo>
                  <a:lnTo>
                    <a:pt x="6" y="612"/>
                  </a:lnTo>
                  <a:lnTo>
                    <a:pt x="30" y="612"/>
                  </a:lnTo>
                  <a:lnTo>
                    <a:pt x="54" y="600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108" y="600"/>
                  </a:lnTo>
                  <a:lnTo>
                    <a:pt x="126" y="606"/>
                  </a:lnTo>
                  <a:lnTo>
                    <a:pt x="138" y="618"/>
                  </a:lnTo>
                  <a:lnTo>
                    <a:pt x="150" y="636"/>
                  </a:lnTo>
                  <a:lnTo>
                    <a:pt x="156" y="648"/>
                  </a:lnTo>
                  <a:lnTo>
                    <a:pt x="168" y="660"/>
                  </a:lnTo>
                  <a:lnTo>
                    <a:pt x="186" y="660"/>
                  </a:lnTo>
                  <a:lnTo>
                    <a:pt x="180" y="666"/>
                  </a:lnTo>
                  <a:lnTo>
                    <a:pt x="180" y="678"/>
                  </a:lnTo>
                  <a:lnTo>
                    <a:pt x="174" y="684"/>
                  </a:lnTo>
                  <a:lnTo>
                    <a:pt x="186" y="684"/>
                  </a:lnTo>
                  <a:lnTo>
                    <a:pt x="198" y="678"/>
                  </a:lnTo>
                  <a:lnTo>
                    <a:pt x="198" y="684"/>
                  </a:lnTo>
                  <a:lnTo>
                    <a:pt x="192" y="690"/>
                  </a:lnTo>
                  <a:lnTo>
                    <a:pt x="186" y="702"/>
                  </a:lnTo>
                  <a:lnTo>
                    <a:pt x="186" y="714"/>
                  </a:lnTo>
                  <a:lnTo>
                    <a:pt x="204" y="750"/>
                  </a:lnTo>
                  <a:lnTo>
                    <a:pt x="216" y="762"/>
                  </a:lnTo>
                  <a:lnTo>
                    <a:pt x="234" y="768"/>
                  </a:lnTo>
                  <a:lnTo>
                    <a:pt x="270" y="768"/>
                  </a:lnTo>
                  <a:lnTo>
                    <a:pt x="276" y="762"/>
                  </a:lnTo>
                  <a:lnTo>
                    <a:pt x="282" y="762"/>
                  </a:lnTo>
                  <a:lnTo>
                    <a:pt x="288" y="738"/>
                  </a:lnTo>
                  <a:lnTo>
                    <a:pt x="312" y="750"/>
                  </a:lnTo>
                  <a:lnTo>
                    <a:pt x="336" y="744"/>
                  </a:lnTo>
                  <a:lnTo>
                    <a:pt x="354" y="756"/>
                  </a:lnTo>
                  <a:lnTo>
                    <a:pt x="396" y="756"/>
                  </a:lnTo>
                  <a:lnTo>
                    <a:pt x="396" y="732"/>
                  </a:lnTo>
                  <a:lnTo>
                    <a:pt x="420" y="732"/>
                  </a:lnTo>
                  <a:lnTo>
                    <a:pt x="420" y="73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67" name="Niger" descr="© INSCALE GmbH, 05.05.2010&#10;http://www.presentationload.com/">
              <a:extLst>
                <a:ext uri="{FF2B5EF4-FFF2-40B4-BE49-F238E27FC236}">
                  <a16:creationId xmlns:a16="http://schemas.microsoft.com/office/drawing/2014/main" id="{381D4A32-3E3A-8301-3C25-CAA58C957CE9}"/>
                </a:ext>
              </a:extLst>
            </p:cNvPr>
            <p:cNvSpPr>
              <a:spLocks/>
            </p:cNvSpPr>
            <p:nvPr/>
          </p:nvSpPr>
          <p:spPr bwMode="gray">
            <a:xfrm>
              <a:off x="4242803" y="2501007"/>
              <a:ext cx="420993" cy="357254"/>
            </a:xfrm>
            <a:custGeom>
              <a:avLst/>
              <a:gdLst>
                <a:gd name="T0" fmla="*/ 2147483647 w 1110"/>
                <a:gd name="T1" fmla="*/ 2147483647 h 942"/>
                <a:gd name="T2" fmla="*/ 2147483647 w 1110"/>
                <a:gd name="T3" fmla="*/ 2147483647 h 942"/>
                <a:gd name="T4" fmla="*/ 2147483647 w 1110"/>
                <a:gd name="T5" fmla="*/ 2147483647 h 942"/>
                <a:gd name="T6" fmla="*/ 2147483647 w 1110"/>
                <a:gd name="T7" fmla="*/ 2147483647 h 942"/>
                <a:gd name="T8" fmla="*/ 2147483647 w 1110"/>
                <a:gd name="T9" fmla="*/ 2147483647 h 942"/>
                <a:gd name="T10" fmla="*/ 2147483647 w 1110"/>
                <a:gd name="T11" fmla="*/ 2147483647 h 942"/>
                <a:gd name="T12" fmla="*/ 2147483647 w 1110"/>
                <a:gd name="T13" fmla="*/ 2147483647 h 942"/>
                <a:gd name="T14" fmla="*/ 2147483647 w 1110"/>
                <a:gd name="T15" fmla="*/ 2147483647 h 942"/>
                <a:gd name="T16" fmla="*/ 2147483647 w 1110"/>
                <a:gd name="T17" fmla="*/ 2147483647 h 942"/>
                <a:gd name="T18" fmla="*/ 2147483647 w 1110"/>
                <a:gd name="T19" fmla="*/ 2147483647 h 942"/>
                <a:gd name="T20" fmla="*/ 2147483647 w 1110"/>
                <a:gd name="T21" fmla="*/ 2147483647 h 942"/>
                <a:gd name="T22" fmla="*/ 2147483647 w 1110"/>
                <a:gd name="T23" fmla="*/ 2147483647 h 942"/>
                <a:gd name="T24" fmla="*/ 2147483647 w 1110"/>
                <a:gd name="T25" fmla="*/ 2147483647 h 942"/>
                <a:gd name="T26" fmla="*/ 2147483647 w 1110"/>
                <a:gd name="T27" fmla="*/ 2147483647 h 942"/>
                <a:gd name="T28" fmla="*/ 2147483647 w 1110"/>
                <a:gd name="T29" fmla="*/ 2147483647 h 942"/>
                <a:gd name="T30" fmla="*/ 2147483647 w 1110"/>
                <a:gd name="T31" fmla="*/ 2147483647 h 942"/>
                <a:gd name="T32" fmla="*/ 2147483647 w 1110"/>
                <a:gd name="T33" fmla="*/ 2147483647 h 942"/>
                <a:gd name="T34" fmla="*/ 2147483647 w 1110"/>
                <a:gd name="T35" fmla="*/ 2147483647 h 942"/>
                <a:gd name="T36" fmla="*/ 2147483647 w 1110"/>
                <a:gd name="T37" fmla="*/ 2147483647 h 942"/>
                <a:gd name="T38" fmla="*/ 2147483647 w 1110"/>
                <a:gd name="T39" fmla="*/ 2147483647 h 942"/>
                <a:gd name="T40" fmla="*/ 2147483647 w 1110"/>
                <a:gd name="T41" fmla="*/ 2147483647 h 942"/>
                <a:gd name="T42" fmla="*/ 2147483647 w 1110"/>
                <a:gd name="T43" fmla="*/ 2147483647 h 942"/>
                <a:gd name="T44" fmla="*/ 2147483647 w 1110"/>
                <a:gd name="T45" fmla="*/ 2147483647 h 942"/>
                <a:gd name="T46" fmla="*/ 2147483647 w 1110"/>
                <a:gd name="T47" fmla="*/ 2147483647 h 942"/>
                <a:gd name="T48" fmla="*/ 2147483647 w 1110"/>
                <a:gd name="T49" fmla="*/ 2147483647 h 942"/>
                <a:gd name="T50" fmla="*/ 2147483647 w 1110"/>
                <a:gd name="T51" fmla="*/ 2147483647 h 942"/>
                <a:gd name="T52" fmla="*/ 2147483647 w 1110"/>
                <a:gd name="T53" fmla="*/ 2147483647 h 942"/>
                <a:gd name="T54" fmla="*/ 2147483647 w 1110"/>
                <a:gd name="T55" fmla="*/ 2147483647 h 942"/>
                <a:gd name="T56" fmla="*/ 2147483647 w 1110"/>
                <a:gd name="T57" fmla="*/ 2147483647 h 942"/>
                <a:gd name="T58" fmla="*/ 2147483647 w 1110"/>
                <a:gd name="T59" fmla="*/ 2147483647 h 942"/>
                <a:gd name="T60" fmla="*/ 2147483647 w 1110"/>
                <a:gd name="T61" fmla="*/ 2147483647 h 942"/>
                <a:gd name="T62" fmla="*/ 2147483647 w 1110"/>
                <a:gd name="T63" fmla="*/ 2147483647 h 942"/>
                <a:gd name="T64" fmla="*/ 2147483647 w 1110"/>
                <a:gd name="T65" fmla="*/ 2147483647 h 942"/>
                <a:gd name="T66" fmla="*/ 2147483647 w 1110"/>
                <a:gd name="T67" fmla="*/ 2147483647 h 942"/>
                <a:gd name="T68" fmla="*/ 2147483647 w 1110"/>
                <a:gd name="T69" fmla="*/ 2147483647 h 942"/>
                <a:gd name="T70" fmla="*/ 2147483647 w 1110"/>
                <a:gd name="T71" fmla="*/ 2147483647 h 942"/>
                <a:gd name="T72" fmla="*/ 2147483647 w 1110"/>
                <a:gd name="T73" fmla="*/ 2147483647 h 942"/>
                <a:gd name="T74" fmla="*/ 2147483647 w 1110"/>
                <a:gd name="T75" fmla="*/ 2147483647 h 942"/>
                <a:gd name="T76" fmla="*/ 2147483647 w 1110"/>
                <a:gd name="T77" fmla="*/ 2147483647 h 942"/>
                <a:gd name="T78" fmla="*/ 2147483647 w 1110"/>
                <a:gd name="T79" fmla="*/ 2147483647 h 942"/>
                <a:gd name="T80" fmla="*/ 2147483647 w 1110"/>
                <a:gd name="T81" fmla="*/ 2147483647 h 942"/>
                <a:gd name="T82" fmla="*/ 2147483647 w 1110"/>
                <a:gd name="T83" fmla="*/ 2147483647 h 942"/>
                <a:gd name="T84" fmla="*/ 2147483647 w 1110"/>
                <a:gd name="T85" fmla="*/ 2147483647 h 942"/>
                <a:gd name="T86" fmla="*/ 2147483647 w 1110"/>
                <a:gd name="T87" fmla="*/ 2147483647 h 942"/>
                <a:gd name="T88" fmla="*/ 2147483647 w 1110"/>
                <a:gd name="T89" fmla="*/ 2147483647 h 942"/>
                <a:gd name="T90" fmla="*/ 2147483647 w 1110"/>
                <a:gd name="T91" fmla="*/ 2147483647 h 942"/>
                <a:gd name="T92" fmla="*/ 2147483647 w 1110"/>
                <a:gd name="T93" fmla="*/ 2147483647 h 942"/>
                <a:gd name="T94" fmla="*/ 2147483647 w 1110"/>
                <a:gd name="T95" fmla="*/ 2147483647 h 942"/>
                <a:gd name="T96" fmla="*/ 2147483647 w 1110"/>
                <a:gd name="T97" fmla="*/ 2147483647 h 942"/>
                <a:gd name="T98" fmla="*/ 0 w 1110"/>
                <a:gd name="T99" fmla="*/ 2147483647 h 942"/>
                <a:gd name="T100" fmla="*/ 2147483647 w 1110"/>
                <a:gd name="T101" fmla="*/ 2147483647 h 9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10"/>
                <a:gd name="T154" fmla="*/ 0 h 942"/>
                <a:gd name="T155" fmla="*/ 1110 w 1110"/>
                <a:gd name="T156" fmla="*/ 942 h 94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10" h="942">
                  <a:moveTo>
                    <a:pt x="54" y="792"/>
                  </a:moveTo>
                  <a:lnTo>
                    <a:pt x="54" y="810"/>
                  </a:lnTo>
                  <a:lnTo>
                    <a:pt x="66" y="810"/>
                  </a:lnTo>
                  <a:lnTo>
                    <a:pt x="48" y="828"/>
                  </a:lnTo>
                  <a:lnTo>
                    <a:pt x="48" y="834"/>
                  </a:lnTo>
                  <a:lnTo>
                    <a:pt x="72" y="858"/>
                  </a:lnTo>
                  <a:lnTo>
                    <a:pt x="84" y="864"/>
                  </a:lnTo>
                  <a:lnTo>
                    <a:pt x="90" y="876"/>
                  </a:lnTo>
                  <a:lnTo>
                    <a:pt x="108" y="876"/>
                  </a:lnTo>
                  <a:lnTo>
                    <a:pt x="120" y="864"/>
                  </a:lnTo>
                  <a:lnTo>
                    <a:pt x="132" y="864"/>
                  </a:lnTo>
                  <a:lnTo>
                    <a:pt x="144" y="876"/>
                  </a:lnTo>
                  <a:lnTo>
                    <a:pt x="150" y="888"/>
                  </a:lnTo>
                  <a:lnTo>
                    <a:pt x="126" y="894"/>
                  </a:lnTo>
                  <a:lnTo>
                    <a:pt x="150" y="930"/>
                  </a:lnTo>
                  <a:lnTo>
                    <a:pt x="150" y="906"/>
                  </a:lnTo>
                  <a:lnTo>
                    <a:pt x="180" y="894"/>
                  </a:lnTo>
                  <a:lnTo>
                    <a:pt x="192" y="906"/>
                  </a:lnTo>
                  <a:lnTo>
                    <a:pt x="198" y="918"/>
                  </a:lnTo>
                  <a:lnTo>
                    <a:pt x="204" y="924"/>
                  </a:lnTo>
                  <a:lnTo>
                    <a:pt x="210" y="924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40" y="942"/>
                  </a:lnTo>
                  <a:lnTo>
                    <a:pt x="240" y="888"/>
                  </a:lnTo>
                  <a:lnTo>
                    <a:pt x="246" y="888"/>
                  </a:lnTo>
                  <a:lnTo>
                    <a:pt x="252" y="882"/>
                  </a:lnTo>
                  <a:lnTo>
                    <a:pt x="258" y="870"/>
                  </a:lnTo>
                  <a:lnTo>
                    <a:pt x="264" y="864"/>
                  </a:lnTo>
                  <a:lnTo>
                    <a:pt x="270" y="852"/>
                  </a:lnTo>
                  <a:lnTo>
                    <a:pt x="276" y="834"/>
                  </a:lnTo>
                  <a:lnTo>
                    <a:pt x="276" y="810"/>
                  </a:lnTo>
                  <a:lnTo>
                    <a:pt x="300" y="786"/>
                  </a:lnTo>
                  <a:lnTo>
                    <a:pt x="354" y="786"/>
                  </a:lnTo>
                  <a:lnTo>
                    <a:pt x="354" y="780"/>
                  </a:lnTo>
                  <a:lnTo>
                    <a:pt x="360" y="780"/>
                  </a:lnTo>
                  <a:lnTo>
                    <a:pt x="372" y="774"/>
                  </a:lnTo>
                  <a:lnTo>
                    <a:pt x="384" y="774"/>
                  </a:lnTo>
                  <a:lnTo>
                    <a:pt x="396" y="786"/>
                  </a:lnTo>
                  <a:lnTo>
                    <a:pt x="396" y="792"/>
                  </a:lnTo>
                  <a:lnTo>
                    <a:pt x="432" y="792"/>
                  </a:lnTo>
                  <a:lnTo>
                    <a:pt x="456" y="816"/>
                  </a:lnTo>
                  <a:lnTo>
                    <a:pt x="456" y="822"/>
                  </a:lnTo>
                  <a:lnTo>
                    <a:pt x="462" y="828"/>
                  </a:lnTo>
                  <a:lnTo>
                    <a:pt x="462" y="834"/>
                  </a:lnTo>
                  <a:lnTo>
                    <a:pt x="468" y="840"/>
                  </a:lnTo>
                  <a:lnTo>
                    <a:pt x="480" y="846"/>
                  </a:lnTo>
                  <a:lnTo>
                    <a:pt x="486" y="846"/>
                  </a:lnTo>
                  <a:lnTo>
                    <a:pt x="498" y="840"/>
                  </a:lnTo>
                  <a:lnTo>
                    <a:pt x="510" y="828"/>
                  </a:lnTo>
                  <a:lnTo>
                    <a:pt x="534" y="816"/>
                  </a:lnTo>
                  <a:lnTo>
                    <a:pt x="546" y="816"/>
                  </a:lnTo>
                  <a:lnTo>
                    <a:pt x="558" y="822"/>
                  </a:lnTo>
                  <a:lnTo>
                    <a:pt x="564" y="828"/>
                  </a:lnTo>
                  <a:lnTo>
                    <a:pt x="576" y="834"/>
                  </a:lnTo>
                  <a:lnTo>
                    <a:pt x="588" y="846"/>
                  </a:lnTo>
                  <a:lnTo>
                    <a:pt x="612" y="858"/>
                  </a:lnTo>
                  <a:lnTo>
                    <a:pt x="642" y="858"/>
                  </a:lnTo>
                  <a:lnTo>
                    <a:pt x="654" y="864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78" y="834"/>
                  </a:lnTo>
                  <a:lnTo>
                    <a:pt x="690" y="828"/>
                  </a:lnTo>
                  <a:lnTo>
                    <a:pt x="702" y="816"/>
                  </a:lnTo>
                  <a:lnTo>
                    <a:pt x="720" y="810"/>
                  </a:lnTo>
                  <a:lnTo>
                    <a:pt x="774" y="810"/>
                  </a:lnTo>
                  <a:lnTo>
                    <a:pt x="810" y="822"/>
                  </a:lnTo>
                  <a:lnTo>
                    <a:pt x="822" y="828"/>
                  </a:lnTo>
                  <a:lnTo>
                    <a:pt x="828" y="834"/>
                  </a:lnTo>
                  <a:lnTo>
                    <a:pt x="858" y="834"/>
                  </a:lnTo>
                  <a:lnTo>
                    <a:pt x="870" y="828"/>
                  </a:lnTo>
                  <a:lnTo>
                    <a:pt x="876" y="822"/>
                  </a:lnTo>
                  <a:lnTo>
                    <a:pt x="888" y="816"/>
                  </a:lnTo>
                  <a:lnTo>
                    <a:pt x="894" y="810"/>
                  </a:lnTo>
                  <a:lnTo>
                    <a:pt x="918" y="810"/>
                  </a:lnTo>
                  <a:lnTo>
                    <a:pt x="918" y="804"/>
                  </a:lnTo>
                  <a:lnTo>
                    <a:pt x="924" y="798"/>
                  </a:lnTo>
                  <a:lnTo>
                    <a:pt x="924" y="792"/>
                  </a:lnTo>
                  <a:lnTo>
                    <a:pt x="930" y="786"/>
                  </a:lnTo>
                  <a:lnTo>
                    <a:pt x="936" y="786"/>
                  </a:lnTo>
                  <a:lnTo>
                    <a:pt x="930" y="726"/>
                  </a:lnTo>
                  <a:lnTo>
                    <a:pt x="948" y="720"/>
                  </a:lnTo>
                  <a:lnTo>
                    <a:pt x="948" y="714"/>
                  </a:lnTo>
                  <a:lnTo>
                    <a:pt x="954" y="708"/>
                  </a:lnTo>
                  <a:lnTo>
                    <a:pt x="954" y="696"/>
                  </a:lnTo>
                  <a:lnTo>
                    <a:pt x="960" y="678"/>
                  </a:lnTo>
                  <a:lnTo>
                    <a:pt x="966" y="666"/>
                  </a:lnTo>
                  <a:lnTo>
                    <a:pt x="978" y="648"/>
                  </a:lnTo>
                  <a:lnTo>
                    <a:pt x="984" y="636"/>
                  </a:lnTo>
                  <a:lnTo>
                    <a:pt x="1002" y="618"/>
                  </a:lnTo>
                  <a:lnTo>
                    <a:pt x="1026" y="588"/>
                  </a:lnTo>
                  <a:lnTo>
                    <a:pt x="1050" y="564"/>
                  </a:lnTo>
                  <a:lnTo>
                    <a:pt x="1068" y="540"/>
                  </a:lnTo>
                  <a:lnTo>
                    <a:pt x="1074" y="534"/>
                  </a:lnTo>
                  <a:lnTo>
                    <a:pt x="1092" y="288"/>
                  </a:lnTo>
                  <a:lnTo>
                    <a:pt x="1110" y="252"/>
                  </a:lnTo>
                  <a:lnTo>
                    <a:pt x="1080" y="216"/>
                  </a:lnTo>
                  <a:lnTo>
                    <a:pt x="1074" y="192"/>
                  </a:lnTo>
                  <a:lnTo>
                    <a:pt x="1044" y="156"/>
                  </a:lnTo>
                  <a:lnTo>
                    <a:pt x="1056" y="108"/>
                  </a:lnTo>
                  <a:lnTo>
                    <a:pt x="1038" y="42"/>
                  </a:lnTo>
                  <a:lnTo>
                    <a:pt x="1020" y="48"/>
                  </a:lnTo>
                  <a:lnTo>
                    <a:pt x="1002" y="60"/>
                  </a:lnTo>
                  <a:lnTo>
                    <a:pt x="990" y="66"/>
                  </a:lnTo>
                  <a:lnTo>
                    <a:pt x="984" y="66"/>
                  </a:lnTo>
                  <a:lnTo>
                    <a:pt x="978" y="60"/>
                  </a:lnTo>
                  <a:lnTo>
                    <a:pt x="966" y="54"/>
                  </a:lnTo>
                  <a:lnTo>
                    <a:pt x="960" y="42"/>
                  </a:lnTo>
                  <a:lnTo>
                    <a:pt x="954" y="36"/>
                  </a:lnTo>
                  <a:lnTo>
                    <a:pt x="942" y="30"/>
                  </a:lnTo>
                  <a:lnTo>
                    <a:pt x="936" y="24"/>
                  </a:lnTo>
                  <a:lnTo>
                    <a:pt x="930" y="24"/>
                  </a:lnTo>
                  <a:lnTo>
                    <a:pt x="918" y="18"/>
                  </a:lnTo>
                  <a:lnTo>
                    <a:pt x="900" y="12"/>
                  </a:lnTo>
                  <a:lnTo>
                    <a:pt x="888" y="12"/>
                  </a:lnTo>
                  <a:lnTo>
                    <a:pt x="876" y="6"/>
                  </a:lnTo>
                  <a:lnTo>
                    <a:pt x="864" y="6"/>
                  </a:lnTo>
                  <a:lnTo>
                    <a:pt x="828" y="0"/>
                  </a:lnTo>
                  <a:lnTo>
                    <a:pt x="816" y="6"/>
                  </a:lnTo>
                  <a:lnTo>
                    <a:pt x="786" y="30"/>
                  </a:lnTo>
                  <a:lnTo>
                    <a:pt x="738" y="66"/>
                  </a:lnTo>
                  <a:lnTo>
                    <a:pt x="684" y="102"/>
                  </a:lnTo>
                  <a:lnTo>
                    <a:pt x="624" y="144"/>
                  </a:lnTo>
                  <a:lnTo>
                    <a:pt x="576" y="180"/>
                  </a:lnTo>
                  <a:lnTo>
                    <a:pt x="534" y="210"/>
                  </a:lnTo>
                  <a:lnTo>
                    <a:pt x="510" y="222"/>
                  </a:lnTo>
                  <a:lnTo>
                    <a:pt x="480" y="246"/>
                  </a:lnTo>
                  <a:lnTo>
                    <a:pt x="450" y="282"/>
                  </a:lnTo>
                  <a:lnTo>
                    <a:pt x="414" y="312"/>
                  </a:lnTo>
                  <a:lnTo>
                    <a:pt x="390" y="330"/>
                  </a:lnTo>
                  <a:lnTo>
                    <a:pt x="366" y="336"/>
                  </a:lnTo>
                  <a:lnTo>
                    <a:pt x="324" y="342"/>
                  </a:lnTo>
                  <a:lnTo>
                    <a:pt x="282" y="354"/>
                  </a:lnTo>
                  <a:lnTo>
                    <a:pt x="282" y="558"/>
                  </a:lnTo>
                  <a:lnTo>
                    <a:pt x="264" y="582"/>
                  </a:lnTo>
                  <a:lnTo>
                    <a:pt x="264" y="594"/>
                  </a:lnTo>
                  <a:lnTo>
                    <a:pt x="258" y="606"/>
                  </a:lnTo>
                  <a:lnTo>
                    <a:pt x="258" y="624"/>
                  </a:lnTo>
                  <a:lnTo>
                    <a:pt x="252" y="636"/>
                  </a:lnTo>
                  <a:lnTo>
                    <a:pt x="240" y="642"/>
                  </a:lnTo>
                  <a:lnTo>
                    <a:pt x="222" y="648"/>
                  </a:lnTo>
                  <a:lnTo>
                    <a:pt x="198" y="648"/>
                  </a:lnTo>
                  <a:lnTo>
                    <a:pt x="186" y="654"/>
                  </a:lnTo>
                  <a:lnTo>
                    <a:pt x="138" y="648"/>
                  </a:lnTo>
                  <a:lnTo>
                    <a:pt x="138" y="666"/>
                  </a:lnTo>
                  <a:lnTo>
                    <a:pt x="72" y="660"/>
                  </a:lnTo>
                  <a:lnTo>
                    <a:pt x="48" y="678"/>
                  </a:lnTo>
                  <a:lnTo>
                    <a:pt x="0" y="690"/>
                  </a:lnTo>
                  <a:lnTo>
                    <a:pt x="0" y="726"/>
                  </a:lnTo>
                  <a:lnTo>
                    <a:pt x="6" y="738"/>
                  </a:lnTo>
                  <a:lnTo>
                    <a:pt x="6" y="762"/>
                  </a:lnTo>
                  <a:lnTo>
                    <a:pt x="18" y="786"/>
                  </a:lnTo>
                  <a:lnTo>
                    <a:pt x="30" y="792"/>
                  </a:lnTo>
                  <a:lnTo>
                    <a:pt x="54" y="79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68" name="Nicaragua" descr="© INSCALE GmbH, 05.05.2010&#10;http://www.presentationload.com/">
              <a:extLst>
                <a:ext uri="{FF2B5EF4-FFF2-40B4-BE49-F238E27FC236}">
                  <a16:creationId xmlns:a16="http://schemas.microsoft.com/office/drawing/2014/main" id="{FEB1BB42-9751-DED4-7B49-E20FC81E1818}"/>
                </a:ext>
              </a:extLst>
            </p:cNvPr>
            <p:cNvSpPr>
              <a:spLocks/>
            </p:cNvSpPr>
            <p:nvPr/>
          </p:nvSpPr>
          <p:spPr bwMode="gray">
            <a:xfrm>
              <a:off x="1888796" y="2764871"/>
              <a:ext cx="123038" cy="126003"/>
            </a:xfrm>
            <a:custGeom>
              <a:avLst/>
              <a:gdLst>
                <a:gd name="T0" fmla="*/ 2147483647 w 324"/>
                <a:gd name="T1" fmla="*/ 2147483647 h 330"/>
                <a:gd name="T2" fmla="*/ 2147483647 w 324"/>
                <a:gd name="T3" fmla="*/ 0 h 330"/>
                <a:gd name="T4" fmla="*/ 2147483647 w 324"/>
                <a:gd name="T5" fmla="*/ 2147483647 h 330"/>
                <a:gd name="T6" fmla="*/ 2147483647 w 324"/>
                <a:gd name="T7" fmla="*/ 2147483647 h 330"/>
                <a:gd name="T8" fmla="*/ 2147483647 w 324"/>
                <a:gd name="T9" fmla="*/ 0 h 330"/>
                <a:gd name="T10" fmla="*/ 2147483647 w 324"/>
                <a:gd name="T11" fmla="*/ 2147483647 h 330"/>
                <a:gd name="T12" fmla="*/ 2147483647 w 324"/>
                <a:gd name="T13" fmla="*/ 2147483647 h 330"/>
                <a:gd name="T14" fmla="*/ 2147483647 w 324"/>
                <a:gd name="T15" fmla="*/ 2147483647 h 330"/>
                <a:gd name="T16" fmla="*/ 2147483647 w 324"/>
                <a:gd name="T17" fmla="*/ 2147483647 h 330"/>
                <a:gd name="T18" fmla="*/ 2147483647 w 324"/>
                <a:gd name="T19" fmla="*/ 2147483647 h 330"/>
                <a:gd name="T20" fmla="*/ 2147483647 w 324"/>
                <a:gd name="T21" fmla="*/ 2147483647 h 330"/>
                <a:gd name="T22" fmla="*/ 2147483647 w 324"/>
                <a:gd name="T23" fmla="*/ 2147483647 h 330"/>
                <a:gd name="T24" fmla="*/ 2147483647 w 324"/>
                <a:gd name="T25" fmla="*/ 2147483647 h 330"/>
                <a:gd name="T26" fmla="*/ 2147483647 w 324"/>
                <a:gd name="T27" fmla="*/ 2147483647 h 330"/>
                <a:gd name="T28" fmla="*/ 2147483647 w 324"/>
                <a:gd name="T29" fmla="*/ 2147483647 h 330"/>
                <a:gd name="T30" fmla="*/ 2147483647 w 324"/>
                <a:gd name="T31" fmla="*/ 2147483647 h 330"/>
                <a:gd name="T32" fmla="*/ 2147483647 w 324"/>
                <a:gd name="T33" fmla="*/ 2147483647 h 330"/>
                <a:gd name="T34" fmla="*/ 2147483647 w 324"/>
                <a:gd name="T35" fmla="*/ 2147483647 h 330"/>
                <a:gd name="T36" fmla="*/ 2147483647 w 324"/>
                <a:gd name="T37" fmla="*/ 2147483647 h 330"/>
                <a:gd name="T38" fmla="*/ 2147483647 w 324"/>
                <a:gd name="T39" fmla="*/ 2147483647 h 330"/>
                <a:gd name="T40" fmla="*/ 2147483647 w 324"/>
                <a:gd name="T41" fmla="*/ 2147483647 h 330"/>
                <a:gd name="T42" fmla="*/ 2147483647 w 324"/>
                <a:gd name="T43" fmla="*/ 2147483647 h 330"/>
                <a:gd name="T44" fmla="*/ 2147483647 w 324"/>
                <a:gd name="T45" fmla="*/ 2147483647 h 330"/>
                <a:gd name="T46" fmla="*/ 2147483647 w 324"/>
                <a:gd name="T47" fmla="*/ 2147483647 h 330"/>
                <a:gd name="T48" fmla="*/ 2147483647 w 324"/>
                <a:gd name="T49" fmla="*/ 2147483647 h 330"/>
                <a:gd name="T50" fmla="*/ 2147483647 w 324"/>
                <a:gd name="T51" fmla="*/ 2147483647 h 330"/>
                <a:gd name="T52" fmla="*/ 2147483647 w 324"/>
                <a:gd name="T53" fmla="*/ 2147483647 h 330"/>
                <a:gd name="T54" fmla="*/ 2147483647 w 324"/>
                <a:gd name="T55" fmla="*/ 2147483647 h 330"/>
                <a:gd name="T56" fmla="*/ 2147483647 w 324"/>
                <a:gd name="T57" fmla="*/ 2147483647 h 330"/>
                <a:gd name="T58" fmla="*/ 2147483647 w 324"/>
                <a:gd name="T59" fmla="*/ 2147483647 h 330"/>
                <a:gd name="T60" fmla="*/ 2147483647 w 324"/>
                <a:gd name="T61" fmla="*/ 2147483647 h 330"/>
                <a:gd name="T62" fmla="*/ 2147483647 w 324"/>
                <a:gd name="T63" fmla="*/ 2147483647 h 330"/>
                <a:gd name="T64" fmla="*/ 2147483647 w 324"/>
                <a:gd name="T65" fmla="*/ 2147483647 h 330"/>
                <a:gd name="T66" fmla="*/ 2147483647 w 324"/>
                <a:gd name="T67" fmla="*/ 2147483647 h 330"/>
                <a:gd name="T68" fmla="*/ 2147483647 w 324"/>
                <a:gd name="T69" fmla="*/ 2147483647 h 330"/>
                <a:gd name="T70" fmla="*/ 2147483647 w 324"/>
                <a:gd name="T71" fmla="*/ 2147483647 h 330"/>
                <a:gd name="T72" fmla="*/ 2147483647 w 324"/>
                <a:gd name="T73" fmla="*/ 2147483647 h 330"/>
                <a:gd name="T74" fmla="*/ 2147483647 w 324"/>
                <a:gd name="T75" fmla="*/ 2147483647 h 330"/>
                <a:gd name="T76" fmla="*/ 2147483647 w 324"/>
                <a:gd name="T77" fmla="*/ 2147483647 h 330"/>
                <a:gd name="T78" fmla="*/ 2147483647 w 324"/>
                <a:gd name="T79" fmla="*/ 2147483647 h 330"/>
                <a:gd name="T80" fmla="*/ 2147483647 w 324"/>
                <a:gd name="T81" fmla="*/ 2147483647 h 3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4"/>
                <a:gd name="T124" fmla="*/ 0 h 330"/>
                <a:gd name="T125" fmla="*/ 324 w 324"/>
                <a:gd name="T126" fmla="*/ 330 h 3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4" h="330">
                  <a:moveTo>
                    <a:pt x="324" y="18"/>
                  </a:moveTo>
                  <a:lnTo>
                    <a:pt x="318" y="12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264" y="0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40" y="18"/>
                  </a:lnTo>
                  <a:lnTo>
                    <a:pt x="222" y="0"/>
                  </a:lnTo>
                  <a:lnTo>
                    <a:pt x="210" y="0"/>
                  </a:lnTo>
                  <a:lnTo>
                    <a:pt x="198" y="12"/>
                  </a:lnTo>
                  <a:lnTo>
                    <a:pt x="198" y="30"/>
                  </a:lnTo>
                  <a:lnTo>
                    <a:pt x="180" y="30"/>
                  </a:lnTo>
                  <a:lnTo>
                    <a:pt x="168" y="54"/>
                  </a:lnTo>
                  <a:lnTo>
                    <a:pt x="144" y="78"/>
                  </a:lnTo>
                  <a:lnTo>
                    <a:pt x="126" y="78"/>
                  </a:lnTo>
                  <a:lnTo>
                    <a:pt x="120" y="72"/>
                  </a:lnTo>
                  <a:lnTo>
                    <a:pt x="120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6" y="84"/>
                  </a:lnTo>
                  <a:lnTo>
                    <a:pt x="60" y="84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60" y="108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48" y="126"/>
                  </a:lnTo>
                  <a:lnTo>
                    <a:pt x="48" y="144"/>
                  </a:lnTo>
                  <a:lnTo>
                    <a:pt x="36" y="150"/>
                  </a:lnTo>
                  <a:lnTo>
                    <a:pt x="0" y="150"/>
                  </a:lnTo>
                  <a:lnTo>
                    <a:pt x="48" y="204"/>
                  </a:lnTo>
                  <a:lnTo>
                    <a:pt x="48" y="210"/>
                  </a:lnTo>
                  <a:lnTo>
                    <a:pt x="54" y="216"/>
                  </a:lnTo>
                  <a:lnTo>
                    <a:pt x="54" y="228"/>
                  </a:lnTo>
                  <a:lnTo>
                    <a:pt x="66" y="252"/>
                  </a:lnTo>
                  <a:lnTo>
                    <a:pt x="72" y="258"/>
                  </a:lnTo>
                  <a:lnTo>
                    <a:pt x="96" y="270"/>
                  </a:lnTo>
                  <a:lnTo>
                    <a:pt x="108" y="282"/>
                  </a:lnTo>
                  <a:lnTo>
                    <a:pt x="114" y="294"/>
                  </a:lnTo>
                  <a:lnTo>
                    <a:pt x="138" y="294"/>
                  </a:lnTo>
                  <a:lnTo>
                    <a:pt x="132" y="294"/>
                  </a:lnTo>
                  <a:lnTo>
                    <a:pt x="120" y="282"/>
                  </a:lnTo>
                  <a:lnTo>
                    <a:pt x="120" y="276"/>
                  </a:lnTo>
                  <a:lnTo>
                    <a:pt x="126" y="270"/>
                  </a:lnTo>
                  <a:lnTo>
                    <a:pt x="138" y="270"/>
                  </a:lnTo>
                  <a:lnTo>
                    <a:pt x="138" y="264"/>
                  </a:lnTo>
                  <a:lnTo>
                    <a:pt x="132" y="258"/>
                  </a:lnTo>
                  <a:lnTo>
                    <a:pt x="126" y="258"/>
                  </a:lnTo>
                  <a:lnTo>
                    <a:pt x="120" y="264"/>
                  </a:lnTo>
                  <a:lnTo>
                    <a:pt x="114" y="264"/>
                  </a:lnTo>
                  <a:lnTo>
                    <a:pt x="114" y="222"/>
                  </a:lnTo>
                  <a:lnTo>
                    <a:pt x="120" y="222"/>
                  </a:lnTo>
                  <a:lnTo>
                    <a:pt x="132" y="228"/>
                  </a:lnTo>
                  <a:lnTo>
                    <a:pt x="144" y="240"/>
                  </a:lnTo>
                  <a:lnTo>
                    <a:pt x="156" y="246"/>
                  </a:lnTo>
                  <a:lnTo>
                    <a:pt x="180" y="270"/>
                  </a:lnTo>
                  <a:lnTo>
                    <a:pt x="192" y="306"/>
                  </a:lnTo>
                  <a:lnTo>
                    <a:pt x="210" y="306"/>
                  </a:lnTo>
                  <a:lnTo>
                    <a:pt x="216" y="312"/>
                  </a:lnTo>
                  <a:lnTo>
                    <a:pt x="222" y="312"/>
                  </a:lnTo>
                  <a:lnTo>
                    <a:pt x="222" y="318"/>
                  </a:lnTo>
                  <a:lnTo>
                    <a:pt x="234" y="330"/>
                  </a:lnTo>
                  <a:lnTo>
                    <a:pt x="270" y="330"/>
                  </a:lnTo>
                  <a:lnTo>
                    <a:pt x="270" y="324"/>
                  </a:lnTo>
                  <a:lnTo>
                    <a:pt x="258" y="312"/>
                  </a:lnTo>
                  <a:lnTo>
                    <a:pt x="252" y="300"/>
                  </a:lnTo>
                  <a:lnTo>
                    <a:pt x="252" y="276"/>
                  </a:lnTo>
                  <a:lnTo>
                    <a:pt x="264" y="264"/>
                  </a:lnTo>
                  <a:lnTo>
                    <a:pt x="270" y="264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64" y="222"/>
                  </a:lnTo>
                  <a:lnTo>
                    <a:pt x="270" y="174"/>
                  </a:lnTo>
                  <a:lnTo>
                    <a:pt x="282" y="192"/>
                  </a:lnTo>
                  <a:lnTo>
                    <a:pt x="288" y="108"/>
                  </a:lnTo>
                  <a:lnTo>
                    <a:pt x="288" y="102"/>
                  </a:lnTo>
                  <a:lnTo>
                    <a:pt x="294" y="96"/>
                  </a:lnTo>
                  <a:lnTo>
                    <a:pt x="306" y="72"/>
                  </a:lnTo>
                  <a:lnTo>
                    <a:pt x="312" y="66"/>
                  </a:lnTo>
                  <a:lnTo>
                    <a:pt x="324" y="42"/>
                  </a:lnTo>
                  <a:lnTo>
                    <a:pt x="324" y="1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69" name="New Zealand" descr="© INSCALE GmbH, 05.05.2010&#10;http://www.presentationload.com/">
              <a:extLst>
                <a:ext uri="{FF2B5EF4-FFF2-40B4-BE49-F238E27FC236}">
                  <a16:creationId xmlns:a16="http://schemas.microsoft.com/office/drawing/2014/main" id="{5203348B-D48D-168B-0C8A-AAEC8584E61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260033" y="4266520"/>
              <a:ext cx="481772" cy="372078"/>
            </a:xfrm>
            <a:custGeom>
              <a:avLst/>
              <a:gdLst>
                <a:gd name="T0" fmla="*/ 2147483647 w 1272"/>
                <a:gd name="T1" fmla="*/ 2147483647 h 984"/>
                <a:gd name="T2" fmla="*/ 2147483647 w 1272"/>
                <a:gd name="T3" fmla="*/ 2147483647 h 984"/>
                <a:gd name="T4" fmla="*/ 2147483647 w 1272"/>
                <a:gd name="T5" fmla="*/ 2147483647 h 984"/>
                <a:gd name="T6" fmla="*/ 2147483647 w 1272"/>
                <a:gd name="T7" fmla="*/ 2147483647 h 984"/>
                <a:gd name="T8" fmla="*/ 2147483647 w 1272"/>
                <a:gd name="T9" fmla="*/ 2147483647 h 984"/>
                <a:gd name="T10" fmla="*/ 2147483647 w 1272"/>
                <a:gd name="T11" fmla="*/ 2147483647 h 984"/>
                <a:gd name="T12" fmla="*/ 2147483647 w 1272"/>
                <a:gd name="T13" fmla="*/ 2147483647 h 984"/>
                <a:gd name="T14" fmla="*/ 2147483647 w 1272"/>
                <a:gd name="T15" fmla="*/ 2147483647 h 984"/>
                <a:gd name="T16" fmla="*/ 2147483647 w 1272"/>
                <a:gd name="T17" fmla="*/ 2147483647 h 984"/>
                <a:gd name="T18" fmla="*/ 2147483647 w 1272"/>
                <a:gd name="T19" fmla="*/ 2147483647 h 984"/>
                <a:gd name="T20" fmla="*/ 2147483647 w 1272"/>
                <a:gd name="T21" fmla="*/ 2147483647 h 984"/>
                <a:gd name="T22" fmla="*/ 2147483647 w 1272"/>
                <a:gd name="T23" fmla="*/ 2147483647 h 984"/>
                <a:gd name="T24" fmla="*/ 2147483647 w 1272"/>
                <a:gd name="T25" fmla="*/ 2147483647 h 984"/>
                <a:gd name="T26" fmla="*/ 2147483647 w 1272"/>
                <a:gd name="T27" fmla="*/ 2147483647 h 984"/>
                <a:gd name="T28" fmla="*/ 2147483647 w 1272"/>
                <a:gd name="T29" fmla="*/ 2147483647 h 984"/>
                <a:gd name="T30" fmla="*/ 2147483647 w 1272"/>
                <a:gd name="T31" fmla="*/ 2147483647 h 984"/>
                <a:gd name="T32" fmla="*/ 2147483647 w 1272"/>
                <a:gd name="T33" fmla="*/ 2147483647 h 984"/>
                <a:gd name="T34" fmla="*/ 2147483647 w 1272"/>
                <a:gd name="T35" fmla="*/ 2147483647 h 984"/>
                <a:gd name="T36" fmla="*/ 2147483647 w 1272"/>
                <a:gd name="T37" fmla="*/ 2147483647 h 984"/>
                <a:gd name="T38" fmla="*/ 2147483647 w 1272"/>
                <a:gd name="T39" fmla="*/ 2147483647 h 984"/>
                <a:gd name="T40" fmla="*/ 2147483647 w 1272"/>
                <a:gd name="T41" fmla="*/ 2147483647 h 984"/>
                <a:gd name="T42" fmla="*/ 2147483647 w 1272"/>
                <a:gd name="T43" fmla="*/ 2147483647 h 984"/>
                <a:gd name="T44" fmla="*/ 2147483647 w 1272"/>
                <a:gd name="T45" fmla="*/ 2147483647 h 984"/>
                <a:gd name="T46" fmla="*/ 2147483647 w 1272"/>
                <a:gd name="T47" fmla="*/ 2147483647 h 984"/>
                <a:gd name="T48" fmla="*/ 2147483647 w 1272"/>
                <a:gd name="T49" fmla="*/ 2147483647 h 984"/>
                <a:gd name="T50" fmla="*/ 2147483647 w 1272"/>
                <a:gd name="T51" fmla="*/ 2147483647 h 984"/>
                <a:gd name="T52" fmla="*/ 2147483647 w 1272"/>
                <a:gd name="T53" fmla="*/ 2147483647 h 984"/>
                <a:gd name="T54" fmla="*/ 2147483647 w 1272"/>
                <a:gd name="T55" fmla="*/ 2147483647 h 984"/>
                <a:gd name="T56" fmla="*/ 2147483647 w 1272"/>
                <a:gd name="T57" fmla="*/ 2147483647 h 984"/>
                <a:gd name="T58" fmla="*/ 2147483647 w 1272"/>
                <a:gd name="T59" fmla="*/ 2147483647 h 984"/>
                <a:gd name="T60" fmla="*/ 2147483647 w 1272"/>
                <a:gd name="T61" fmla="*/ 2147483647 h 984"/>
                <a:gd name="T62" fmla="*/ 2147483647 w 1272"/>
                <a:gd name="T63" fmla="*/ 2147483647 h 984"/>
                <a:gd name="T64" fmla="*/ 2147483647 w 1272"/>
                <a:gd name="T65" fmla="*/ 2147483647 h 984"/>
                <a:gd name="T66" fmla="*/ 2147483647 w 1272"/>
                <a:gd name="T67" fmla="*/ 2147483647 h 984"/>
                <a:gd name="T68" fmla="*/ 2147483647 w 1272"/>
                <a:gd name="T69" fmla="*/ 2147483647 h 984"/>
                <a:gd name="T70" fmla="*/ 2147483647 w 1272"/>
                <a:gd name="T71" fmla="*/ 2147483647 h 984"/>
                <a:gd name="T72" fmla="*/ 2147483647 w 1272"/>
                <a:gd name="T73" fmla="*/ 2147483647 h 984"/>
                <a:gd name="T74" fmla="*/ 2147483647 w 1272"/>
                <a:gd name="T75" fmla="*/ 2147483647 h 984"/>
                <a:gd name="T76" fmla="*/ 2147483647 w 1272"/>
                <a:gd name="T77" fmla="*/ 2147483647 h 984"/>
                <a:gd name="T78" fmla="*/ 2147483647 w 1272"/>
                <a:gd name="T79" fmla="*/ 2147483647 h 984"/>
                <a:gd name="T80" fmla="*/ 2147483647 w 1272"/>
                <a:gd name="T81" fmla="*/ 2147483647 h 984"/>
                <a:gd name="T82" fmla="*/ 2147483647 w 1272"/>
                <a:gd name="T83" fmla="*/ 2147483647 h 984"/>
                <a:gd name="T84" fmla="*/ 2147483647 w 1272"/>
                <a:gd name="T85" fmla="*/ 2147483647 h 984"/>
                <a:gd name="T86" fmla="*/ 2147483647 w 1272"/>
                <a:gd name="T87" fmla="*/ 2147483647 h 984"/>
                <a:gd name="T88" fmla="*/ 2147483647 w 1272"/>
                <a:gd name="T89" fmla="*/ 2147483647 h 984"/>
                <a:gd name="T90" fmla="*/ 2147483647 w 1272"/>
                <a:gd name="T91" fmla="*/ 2147483647 h 984"/>
                <a:gd name="T92" fmla="*/ 2147483647 w 1272"/>
                <a:gd name="T93" fmla="*/ 2147483647 h 984"/>
                <a:gd name="T94" fmla="*/ 2147483647 w 1272"/>
                <a:gd name="T95" fmla="*/ 2147483647 h 984"/>
                <a:gd name="T96" fmla="*/ 2147483647 w 1272"/>
                <a:gd name="T97" fmla="*/ 2147483647 h 984"/>
                <a:gd name="T98" fmla="*/ 2147483647 w 1272"/>
                <a:gd name="T99" fmla="*/ 2147483647 h 984"/>
                <a:gd name="T100" fmla="*/ 2147483647 w 1272"/>
                <a:gd name="T101" fmla="*/ 2147483647 h 984"/>
                <a:gd name="T102" fmla="*/ 2147483647 w 1272"/>
                <a:gd name="T103" fmla="*/ 2147483647 h 984"/>
                <a:gd name="T104" fmla="*/ 2147483647 w 1272"/>
                <a:gd name="T105" fmla="*/ 2147483647 h 984"/>
                <a:gd name="T106" fmla="*/ 2147483647 w 1272"/>
                <a:gd name="T107" fmla="*/ 2147483647 h 984"/>
                <a:gd name="T108" fmla="*/ 2147483647 w 1272"/>
                <a:gd name="T109" fmla="*/ 2147483647 h 984"/>
                <a:gd name="T110" fmla="*/ 2147483647 w 1272"/>
                <a:gd name="T111" fmla="*/ 2147483647 h 984"/>
                <a:gd name="T112" fmla="*/ 2147483647 w 1272"/>
                <a:gd name="T113" fmla="*/ 2147483647 h 984"/>
                <a:gd name="T114" fmla="*/ 2147483647 w 1272"/>
                <a:gd name="T115" fmla="*/ 2147483647 h 984"/>
                <a:gd name="T116" fmla="*/ 2147483647 w 1272"/>
                <a:gd name="T117" fmla="*/ 2147483647 h 984"/>
                <a:gd name="T118" fmla="*/ 2147483647 w 1272"/>
                <a:gd name="T119" fmla="*/ 2147483647 h 984"/>
                <a:gd name="T120" fmla="*/ 2147483647 w 1272"/>
                <a:gd name="T121" fmla="*/ 2147483647 h 9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72"/>
                <a:gd name="T184" fmla="*/ 0 h 984"/>
                <a:gd name="T185" fmla="*/ 1272 w 1272"/>
                <a:gd name="T186" fmla="*/ 984 h 9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72" h="984">
                  <a:moveTo>
                    <a:pt x="750" y="564"/>
                  </a:moveTo>
                  <a:lnTo>
                    <a:pt x="738" y="564"/>
                  </a:lnTo>
                  <a:lnTo>
                    <a:pt x="744" y="528"/>
                  </a:lnTo>
                  <a:lnTo>
                    <a:pt x="720" y="546"/>
                  </a:lnTo>
                  <a:lnTo>
                    <a:pt x="726" y="540"/>
                  </a:lnTo>
                  <a:lnTo>
                    <a:pt x="726" y="504"/>
                  </a:lnTo>
                  <a:lnTo>
                    <a:pt x="708" y="504"/>
                  </a:lnTo>
                  <a:lnTo>
                    <a:pt x="702" y="510"/>
                  </a:lnTo>
                  <a:lnTo>
                    <a:pt x="696" y="522"/>
                  </a:lnTo>
                  <a:lnTo>
                    <a:pt x="690" y="528"/>
                  </a:lnTo>
                  <a:lnTo>
                    <a:pt x="672" y="540"/>
                  </a:lnTo>
                  <a:lnTo>
                    <a:pt x="660" y="546"/>
                  </a:lnTo>
                  <a:lnTo>
                    <a:pt x="654" y="558"/>
                  </a:lnTo>
                  <a:lnTo>
                    <a:pt x="642" y="570"/>
                  </a:lnTo>
                  <a:lnTo>
                    <a:pt x="630" y="576"/>
                  </a:lnTo>
                  <a:lnTo>
                    <a:pt x="618" y="588"/>
                  </a:lnTo>
                  <a:lnTo>
                    <a:pt x="606" y="588"/>
                  </a:lnTo>
                  <a:lnTo>
                    <a:pt x="588" y="600"/>
                  </a:lnTo>
                  <a:lnTo>
                    <a:pt x="576" y="606"/>
                  </a:lnTo>
                  <a:lnTo>
                    <a:pt x="546" y="636"/>
                  </a:lnTo>
                  <a:lnTo>
                    <a:pt x="540" y="648"/>
                  </a:lnTo>
                  <a:lnTo>
                    <a:pt x="534" y="648"/>
                  </a:lnTo>
                  <a:lnTo>
                    <a:pt x="528" y="654"/>
                  </a:lnTo>
                  <a:lnTo>
                    <a:pt x="510" y="660"/>
                  </a:lnTo>
                  <a:lnTo>
                    <a:pt x="498" y="666"/>
                  </a:lnTo>
                  <a:lnTo>
                    <a:pt x="462" y="678"/>
                  </a:lnTo>
                  <a:lnTo>
                    <a:pt x="438" y="690"/>
                  </a:lnTo>
                  <a:lnTo>
                    <a:pt x="426" y="702"/>
                  </a:lnTo>
                  <a:lnTo>
                    <a:pt x="414" y="708"/>
                  </a:lnTo>
                  <a:lnTo>
                    <a:pt x="408" y="720"/>
                  </a:lnTo>
                  <a:lnTo>
                    <a:pt x="396" y="726"/>
                  </a:lnTo>
                  <a:lnTo>
                    <a:pt x="378" y="726"/>
                  </a:lnTo>
                  <a:lnTo>
                    <a:pt x="366" y="732"/>
                  </a:lnTo>
                  <a:lnTo>
                    <a:pt x="312" y="750"/>
                  </a:lnTo>
                  <a:lnTo>
                    <a:pt x="288" y="762"/>
                  </a:lnTo>
                  <a:lnTo>
                    <a:pt x="270" y="774"/>
                  </a:lnTo>
                  <a:lnTo>
                    <a:pt x="246" y="786"/>
                  </a:lnTo>
                  <a:lnTo>
                    <a:pt x="222" y="792"/>
                  </a:lnTo>
                  <a:lnTo>
                    <a:pt x="198" y="804"/>
                  </a:lnTo>
                  <a:lnTo>
                    <a:pt x="180" y="810"/>
                  </a:lnTo>
                  <a:lnTo>
                    <a:pt x="174" y="816"/>
                  </a:lnTo>
                  <a:lnTo>
                    <a:pt x="168" y="828"/>
                  </a:lnTo>
                  <a:lnTo>
                    <a:pt x="168" y="846"/>
                  </a:lnTo>
                  <a:lnTo>
                    <a:pt x="156" y="834"/>
                  </a:lnTo>
                  <a:lnTo>
                    <a:pt x="150" y="834"/>
                  </a:lnTo>
                  <a:lnTo>
                    <a:pt x="144" y="840"/>
                  </a:lnTo>
                  <a:lnTo>
                    <a:pt x="120" y="852"/>
                  </a:lnTo>
                  <a:lnTo>
                    <a:pt x="108" y="864"/>
                  </a:lnTo>
                  <a:lnTo>
                    <a:pt x="72" y="882"/>
                  </a:lnTo>
                  <a:lnTo>
                    <a:pt x="66" y="882"/>
                  </a:lnTo>
                  <a:lnTo>
                    <a:pt x="54" y="888"/>
                  </a:lnTo>
                  <a:lnTo>
                    <a:pt x="36" y="888"/>
                  </a:lnTo>
                  <a:lnTo>
                    <a:pt x="18" y="894"/>
                  </a:lnTo>
                  <a:lnTo>
                    <a:pt x="12" y="906"/>
                  </a:lnTo>
                  <a:lnTo>
                    <a:pt x="0" y="912"/>
                  </a:lnTo>
                  <a:lnTo>
                    <a:pt x="18" y="912"/>
                  </a:lnTo>
                  <a:lnTo>
                    <a:pt x="24" y="918"/>
                  </a:lnTo>
                  <a:lnTo>
                    <a:pt x="30" y="918"/>
                  </a:lnTo>
                  <a:lnTo>
                    <a:pt x="24" y="924"/>
                  </a:lnTo>
                  <a:lnTo>
                    <a:pt x="24" y="942"/>
                  </a:lnTo>
                  <a:lnTo>
                    <a:pt x="30" y="948"/>
                  </a:lnTo>
                  <a:lnTo>
                    <a:pt x="42" y="948"/>
                  </a:lnTo>
                  <a:lnTo>
                    <a:pt x="54" y="942"/>
                  </a:lnTo>
                  <a:lnTo>
                    <a:pt x="60" y="936"/>
                  </a:lnTo>
                  <a:lnTo>
                    <a:pt x="72" y="948"/>
                  </a:lnTo>
                  <a:lnTo>
                    <a:pt x="96" y="948"/>
                  </a:lnTo>
                  <a:lnTo>
                    <a:pt x="102" y="954"/>
                  </a:lnTo>
                  <a:lnTo>
                    <a:pt x="132" y="954"/>
                  </a:lnTo>
                  <a:lnTo>
                    <a:pt x="150" y="972"/>
                  </a:lnTo>
                  <a:lnTo>
                    <a:pt x="180" y="966"/>
                  </a:lnTo>
                  <a:lnTo>
                    <a:pt x="192" y="972"/>
                  </a:lnTo>
                  <a:lnTo>
                    <a:pt x="198" y="978"/>
                  </a:lnTo>
                  <a:lnTo>
                    <a:pt x="216" y="984"/>
                  </a:lnTo>
                  <a:lnTo>
                    <a:pt x="228" y="984"/>
                  </a:lnTo>
                  <a:lnTo>
                    <a:pt x="252" y="972"/>
                  </a:lnTo>
                  <a:lnTo>
                    <a:pt x="264" y="948"/>
                  </a:lnTo>
                  <a:lnTo>
                    <a:pt x="288" y="936"/>
                  </a:lnTo>
                  <a:lnTo>
                    <a:pt x="312" y="936"/>
                  </a:lnTo>
                  <a:lnTo>
                    <a:pt x="336" y="924"/>
                  </a:lnTo>
                  <a:lnTo>
                    <a:pt x="342" y="912"/>
                  </a:lnTo>
                  <a:lnTo>
                    <a:pt x="342" y="894"/>
                  </a:lnTo>
                  <a:lnTo>
                    <a:pt x="348" y="882"/>
                  </a:lnTo>
                  <a:lnTo>
                    <a:pt x="372" y="870"/>
                  </a:lnTo>
                  <a:lnTo>
                    <a:pt x="396" y="870"/>
                  </a:lnTo>
                  <a:lnTo>
                    <a:pt x="408" y="858"/>
                  </a:lnTo>
                  <a:lnTo>
                    <a:pt x="408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80" y="792"/>
                  </a:lnTo>
                  <a:lnTo>
                    <a:pt x="462" y="774"/>
                  </a:lnTo>
                  <a:lnTo>
                    <a:pt x="504" y="792"/>
                  </a:lnTo>
                  <a:lnTo>
                    <a:pt x="504" y="774"/>
                  </a:lnTo>
                  <a:lnTo>
                    <a:pt x="510" y="768"/>
                  </a:lnTo>
                  <a:lnTo>
                    <a:pt x="540" y="768"/>
                  </a:lnTo>
                  <a:lnTo>
                    <a:pt x="546" y="774"/>
                  </a:lnTo>
                  <a:lnTo>
                    <a:pt x="558" y="780"/>
                  </a:lnTo>
                  <a:lnTo>
                    <a:pt x="570" y="780"/>
                  </a:lnTo>
                  <a:lnTo>
                    <a:pt x="576" y="774"/>
                  </a:lnTo>
                  <a:lnTo>
                    <a:pt x="576" y="768"/>
                  </a:lnTo>
                  <a:lnTo>
                    <a:pt x="582" y="762"/>
                  </a:lnTo>
                  <a:lnTo>
                    <a:pt x="582" y="756"/>
                  </a:lnTo>
                  <a:lnTo>
                    <a:pt x="570" y="744"/>
                  </a:lnTo>
                  <a:lnTo>
                    <a:pt x="612" y="702"/>
                  </a:lnTo>
                  <a:lnTo>
                    <a:pt x="618" y="702"/>
                  </a:lnTo>
                  <a:lnTo>
                    <a:pt x="624" y="696"/>
                  </a:lnTo>
                  <a:lnTo>
                    <a:pt x="660" y="678"/>
                  </a:lnTo>
                  <a:lnTo>
                    <a:pt x="666" y="666"/>
                  </a:lnTo>
                  <a:lnTo>
                    <a:pt x="672" y="660"/>
                  </a:lnTo>
                  <a:lnTo>
                    <a:pt x="672" y="654"/>
                  </a:lnTo>
                  <a:lnTo>
                    <a:pt x="696" y="654"/>
                  </a:lnTo>
                  <a:lnTo>
                    <a:pt x="708" y="648"/>
                  </a:lnTo>
                  <a:lnTo>
                    <a:pt x="738" y="618"/>
                  </a:lnTo>
                  <a:lnTo>
                    <a:pt x="738" y="612"/>
                  </a:lnTo>
                  <a:lnTo>
                    <a:pt x="744" y="612"/>
                  </a:lnTo>
                  <a:lnTo>
                    <a:pt x="750" y="606"/>
                  </a:lnTo>
                  <a:lnTo>
                    <a:pt x="768" y="594"/>
                  </a:lnTo>
                  <a:lnTo>
                    <a:pt x="780" y="582"/>
                  </a:lnTo>
                  <a:lnTo>
                    <a:pt x="786" y="570"/>
                  </a:lnTo>
                  <a:lnTo>
                    <a:pt x="786" y="546"/>
                  </a:lnTo>
                  <a:lnTo>
                    <a:pt x="780" y="540"/>
                  </a:lnTo>
                  <a:lnTo>
                    <a:pt x="780" y="534"/>
                  </a:lnTo>
                  <a:lnTo>
                    <a:pt x="750" y="564"/>
                  </a:lnTo>
                  <a:close/>
                  <a:moveTo>
                    <a:pt x="1224" y="324"/>
                  </a:moveTo>
                  <a:lnTo>
                    <a:pt x="1236" y="318"/>
                  </a:lnTo>
                  <a:lnTo>
                    <a:pt x="1242" y="318"/>
                  </a:lnTo>
                  <a:lnTo>
                    <a:pt x="1266" y="306"/>
                  </a:lnTo>
                  <a:lnTo>
                    <a:pt x="1272" y="300"/>
                  </a:lnTo>
                  <a:lnTo>
                    <a:pt x="1272" y="282"/>
                  </a:lnTo>
                  <a:lnTo>
                    <a:pt x="1266" y="270"/>
                  </a:lnTo>
                  <a:lnTo>
                    <a:pt x="1260" y="264"/>
                  </a:lnTo>
                  <a:lnTo>
                    <a:pt x="1248" y="264"/>
                  </a:lnTo>
                  <a:lnTo>
                    <a:pt x="1236" y="276"/>
                  </a:lnTo>
                  <a:lnTo>
                    <a:pt x="1236" y="282"/>
                  </a:lnTo>
                  <a:lnTo>
                    <a:pt x="1224" y="282"/>
                  </a:lnTo>
                  <a:lnTo>
                    <a:pt x="1212" y="276"/>
                  </a:lnTo>
                  <a:lnTo>
                    <a:pt x="1200" y="276"/>
                  </a:lnTo>
                  <a:lnTo>
                    <a:pt x="1194" y="282"/>
                  </a:lnTo>
                  <a:lnTo>
                    <a:pt x="1176" y="288"/>
                  </a:lnTo>
                  <a:lnTo>
                    <a:pt x="1158" y="288"/>
                  </a:lnTo>
                  <a:lnTo>
                    <a:pt x="1146" y="276"/>
                  </a:lnTo>
                  <a:lnTo>
                    <a:pt x="1146" y="222"/>
                  </a:lnTo>
                  <a:lnTo>
                    <a:pt x="1170" y="180"/>
                  </a:lnTo>
                  <a:lnTo>
                    <a:pt x="1170" y="174"/>
                  </a:lnTo>
                  <a:lnTo>
                    <a:pt x="1164" y="162"/>
                  </a:lnTo>
                  <a:lnTo>
                    <a:pt x="1158" y="156"/>
                  </a:lnTo>
                  <a:lnTo>
                    <a:pt x="1146" y="156"/>
                  </a:lnTo>
                  <a:lnTo>
                    <a:pt x="1140" y="168"/>
                  </a:lnTo>
                  <a:lnTo>
                    <a:pt x="1134" y="174"/>
                  </a:lnTo>
                  <a:lnTo>
                    <a:pt x="1134" y="204"/>
                  </a:lnTo>
                  <a:lnTo>
                    <a:pt x="1128" y="216"/>
                  </a:lnTo>
                  <a:lnTo>
                    <a:pt x="1116" y="222"/>
                  </a:lnTo>
                  <a:lnTo>
                    <a:pt x="1116" y="192"/>
                  </a:lnTo>
                  <a:lnTo>
                    <a:pt x="1092" y="174"/>
                  </a:lnTo>
                  <a:lnTo>
                    <a:pt x="1104" y="150"/>
                  </a:lnTo>
                  <a:lnTo>
                    <a:pt x="1116" y="138"/>
                  </a:lnTo>
                  <a:lnTo>
                    <a:pt x="1122" y="126"/>
                  </a:lnTo>
                  <a:lnTo>
                    <a:pt x="1128" y="108"/>
                  </a:lnTo>
                  <a:lnTo>
                    <a:pt x="1128" y="84"/>
                  </a:lnTo>
                  <a:lnTo>
                    <a:pt x="1116" y="78"/>
                  </a:lnTo>
                  <a:lnTo>
                    <a:pt x="1110" y="72"/>
                  </a:lnTo>
                  <a:lnTo>
                    <a:pt x="1098" y="66"/>
                  </a:lnTo>
                  <a:lnTo>
                    <a:pt x="1092" y="60"/>
                  </a:lnTo>
                  <a:lnTo>
                    <a:pt x="1080" y="60"/>
                  </a:lnTo>
                  <a:lnTo>
                    <a:pt x="1086" y="42"/>
                  </a:lnTo>
                  <a:lnTo>
                    <a:pt x="1062" y="42"/>
                  </a:lnTo>
                  <a:lnTo>
                    <a:pt x="1044" y="18"/>
                  </a:lnTo>
                  <a:lnTo>
                    <a:pt x="1050" y="0"/>
                  </a:lnTo>
                  <a:lnTo>
                    <a:pt x="1020" y="18"/>
                  </a:lnTo>
                  <a:lnTo>
                    <a:pt x="1044" y="54"/>
                  </a:lnTo>
                  <a:lnTo>
                    <a:pt x="1032" y="90"/>
                  </a:lnTo>
                  <a:lnTo>
                    <a:pt x="1056" y="102"/>
                  </a:lnTo>
                  <a:lnTo>
                    <a:pt x="1044" y="108"/>
                  </a:lnTo>
                  <a:lnTo>
                    <a:pt x="1044" y="126"/>
                  </a:lnTo>
                  <a:lnTo>
                    <a:pt x="1068" y="132"/>
                  </a:lnTo>
                  <a:lnTo>
                    <a:pt x="1044" y="150"/>
                  </a:lnTo>
                  <a:lnTo>
                    <a:pt x="1062" y="156"/>
                  </a:lnTo>
                  <a:lnTo>
                    <a:pt x="1062" y="168"/>
                  </a:lnTo>
                  <a:lnTo>
                    <a:pt x="1056" y="174"/>
                  </a:lnTo>
                  <a:lnTo>
                    <a:pt x="1056" y="192"/>
                  </a:lnTo>
                  <a:lnTo>
                    <a:pt x="1068" y="198"/>
                  </a:lnTo>
                  <a:lnTo>
                    <a:pt x="1074" y="204"/>
                  </a:lnTo>
                  <a:lnTo>
                    <a:pt x="1056" y="210"/>
                  </a:lnTo>
                  <a:lnTo>
                    <a:pt x="1044" y="222"/>
                  </a:lnTo>
                  <a:lnTo>
                    <a:pt x="1062" y="234"/>
                  </a:lnTo>
                  <a:lnTo>
                    <a:pt x="1038" y="258"/>
                  </a:lnTo>
                  <a:lnTo>
                    <a:pt x="1032" y="270"/>
                  </a:lnTo>
                  <a:lnTo>
                    <a:pt x="1026" y="276"/>
                  </a:lnTo>
                  <a:lnTo>
                    <a:pt x="1026" y="288"/>
                  </a:lnTo>
                  <a:lnTo>
                    <a:pt x="1038" y="300"/>
                  </a:lnTo>
                  <a:lnTo>
                    <a:pt x="1026" y="300"/>
                  </a:lnTo>
                  <a:lnTo>
                    <a:pt x="1014" y="306"/>
                  </a:lnTo>
                  <a:lnTo>
                    <a:pt x="1002" y="306"/>
                  </a:lnTo>
                  <a:lnTo>
                    <a:pt x="978" y="318"/>
                  </a:lnTo>
                  <a:lnTo>
                    <a:pt x="948" y="348"/>
                  </a:lnTo>
                  <a:lnTo>
                    <a:pt x="930" y="360"/>
                  </a:lnTo>
                  <a:lnTo>
                    <a:pt x="894" y="372"/>
                  </a:lnTo>
                  <a:lnTo>
                    <a:pt x="870" y="384"/>
                  </a:lnTo>
                  <a:lnTo>
                    <a:pt x="858" y="396"/>
                  </a:lnTo>
                  <a:lnTo>
                    <a:pt x="858" y="432"/>
                  </a:lnTo>
                  <a:lnTo>
                    <a:pt x="864" y="444"/>
                  </a:lnTo>
                  <a:lnTo>
                    <a:pt x="870" y="450"/>
                  </a:lnTo>
                  <a:lnTo>
                    <a:pt x="870" y="456"/>
                  </a:lnTo>
                  <a:lnTo>
                    <a:pt x="924" y="456"/>
                  </a:lnTo>
                  <a:lnTo>
                    <a:pt x="924" y="474"/>
                  </a:lnTo>
                  <a:lnTo>
                    <a:pt x="918" y="486"/>
                  </a:lnTo>
                  <a:lnTo>
                    <a:pt x="918" y="522"/>
                  </a:lnTo>
                  <a:lnTo>
                    <a:pt x="894" y="534"/>
                  </a:lnTo>
                  <a:lnTo>
                    <a:pt x="882" y="534"/>
                  </a:lnTo>
                  <a:lnTo>
                    <a:pt x="864" y="540"/>
                  </a:lnTo>
                  <a:lnTo>
                    <a:pt x="852" y="546"/>
                  </a:lnTo>
                  <a:lnTo>
                    <a:pt x="852" y="558"/>
                  </a:lnTo>
                  <a:lnTo>
                    <a:pt x="840" y="570"/>
                  </a:lnTo>
                  <a:lnTo>
                    <a:pt x="852" y="576"/>
                  </a:lnTo>
                  <a:lnTo>
                    <a:pt x="858" y="582"/>
                  </a:lnTo>
                  <a:lnTo>
                    <a:pt x="876" y="588"/>
                  </a:lnTo>
                  <a:lnTo>
                    <a:pt x="888" y="588"/>
                  </a:lnTo>
                  <a:lnTo>
                    <a:pt x="912" y="576"/>
                  </a:lnTo>
                  <a:lnTo>
                    <a:pt x="924" y="558"/>
                  </a:lnTo>
                  <a:lnTo>
                    <a:pt x="972" y="510"/>
                  </a:lnTo>
                  <a:lnTo>
                    <a:pt x="996" y="498"/>
                  </a:lnTo>
                  <a:lnTo>
                    <a:pt x="1014" y="492"/>
                  </a:lnTo>
                  <a:lnTo>
                    <a:pt x="1026" y="486"/>
                  </a:lnTo>
                  <a:lnTo>
                    <a:pt x="1032" y="480"/>
                  </a:lnTo>
                  <a:lnTo>
                    <a:pt x="1038" y="480"/>
                  </a:lnTo>
                  <a:lnTo>
                    <a:pt x="1044" y="474"/>
                  </a:lnTo>
                  <a:lnTo>
                    <a:pt x="1050" y="462"/>
                  </a:lnTo>
                  <a:lnTo>
                    <a:pt x="1056" y="462"/>
                  </a:lnTo>
                  <a:lnTo>
                    <a:pt x="1062" y="456"/>
                  </a:lnTo>
                  <a:lnTo>
                    <a:pt x="1074" y="450"/>
                  </a:lnTo>
                  <a:lnTo>
                    <a:pt x="1080" y="444"/>
                  </a:lnTo>
                  <a:lnTo>
                    <a:pt x="1080" y="420"/>
                  </a:lnTo>
                  <a:lnTo>
                    <a:pt x="1074" y="414"/>
                  </a:lnTo>
                  <a:lnTo>
                    <a:pt x="1080" y="414"/>
                  </a:lnTo>
                  <a:lnTo>
                    <a:pt x="1086" y="408"/>
                  </a:lnTo>
                  <a:lnTo>
                    <a:pt x="1110" y="396"/>
                  </a:lnTo>
                  <a:lnTo>
                    <a:pt x="1140" y="396"/>
                  </a:lnTo>
                  <a:lnTo>
                    <a:pt x="1152" y="402"/>
                  </a:lnTo>
                  <a:lnTo>
                    <a:pt x="1164" y="402"/>
                  </a:lnTo>
                  <a:lnTo>
                    <a:pt x="1176" y="390"/>
                  </a:lnTo>
                  <a:lnTo>
                    <a:pt x="1176" y="360"/>
                  </a:lnTo>
                  <a:lnTo>
                    <a:pt x="1200" y="360"/>
                  </a:lnTo>
                  <a:lnTo>
                    <a:pt x="1212" y="354"/>
                  </a:lnTo>
                  <a:lnTo>
                    <a:pt x="1218" y="354"/>
                  </a:lnTo>
                  <a:lnTo>
                    <a:pt x="1224" y="348"/>
                  </a:lnTo>
                  <a:lnTo>
                    <a:pt x="1224" y="32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70" name="Newfoundland" descr="© INSCALE GmbH, 05.05.2010&#10;http://www.presentationload.com/">
              <a:extLst>
                <a:ext uri="{FF2B5EF4-FFF2-40B4-BE49-F238E27FC236}">
                  <a16:creationId xmlns:a16="http://schemas.microsoft.com/office/drawing/2014/main" id="{D9F2EF19-2C8A-912B-2D4F-1C1925BBC7FB}"/>
                </a:ext>
              </a:extLst>
            </p:cNvPr>
            <p:cNvSpPr>
              <a:spLocks/>
            </p:cNvSpPr>
            <p:nvPr/>
          </p:nvSpPr>
          <p:spPr bwMode="gray">
            <a:xfrm>
              <a:off x="2855303" y="1653087"/>
              <a:ext cx="161579" cy="145273"/>
            </a:xfrm>
            <a:custGeom>
              <a:avLst/>
              <a:gdLst>
                <a:gd name="T0" fmla="*/ 2147483647 w 426"/>
                <a:gd name="T1" fmla="*/ 2147483647 h 384"/>
                <a:gd name="T2" fmla="*/ 2147483647 w 426"/>
                <a:gd name="T3" fmla="*/ 2147483647 h 384"/>
                <a:gd name="T4" fmla="*/ 2147483647 w 426"/>
                <a:gd name="T5" fmla="*/ 0 h 384"/>
                <a:gd name="T6" fmla="*/ 2147483647 w 426"/>
                <a:gd name="T7" fmla="*/ 2147483647 h 384"/>
                <a:gd name="T8" fmla="*/ 2147483647 w 426"/>
                <a:gd name="T9" fmla="*/ 2147483647 h 384"/>
                <a:gd name="T10" fmla="*/ 2147483647 w 426"/>
                <a:gd name="T11" fmla="*/ 2147483647 h 384"/>
                <a:gd name="T12" fmla="*/ 2147483647 w 426"/>
                <a:gd name="T13" fmla="*/ 2147483647 h 384"/>
                <a:gd name="T14" fmla="*/ 2147483647 w 426"/>
                <a:gd name="T15" fmla="*/ 2147483647 h 384"/>
                <a:gd name="T16" fmla="*/ 2147483647 w 426"/>
                <a:gd name="T17" fmla="*/ 2147483647 h 384"/>
                <a:gd name="T18" fmla="*/ 2147483647 w 426"/>
                <a:gd name="T19" fmla="*/ 2147483647 h 384"/>
                <a:gd name="T20" fmla="*/ 2147483647 w 426"/>
                <a:gd name="T21" fmla="*/ 2147483647 h 384"/>
                <a:gd name="T22" fmla="*/ 2147483647 w 426"/>
                <a:gd name="T23" fmla="*/ 2147483647 h 384"/>
                <a:gd name="T24" fmla="*/ 2147483647 w 426"/>
                <a:gd name="T25" fmla="*/ 2147483647 h 384"/>
                <a:gd name="T26" fmla="*/ 2147483647 w 426"/>
                <a:gd name="T27" fmla="*/ 2147483647 h 384"/>
                <a:gd name="T28" fmla="*/ 2147483647 w 426"/>
                <a:gd name="T29" fmla="*/ 2147483647 h 384"/>
                <a:gd name="T30" fmla="*/ 2147483647 w 426"/>
                <a:gd name="T31" fmla="*/ 2147483647 h 384"/>
                <a:gd name="T32" fmla="*/ 2147483647 w 426"/>
                <a:gd name="T33" fmla="*/ 2147483647 h 384"/>
                <a:gd name="T34" fmla="*/ 2147483647 w 426"/>
                <a:gd name="T35" fmla="*/ 2147483647 h 384"/>
                <a:gd name="T36" fmla="*/ 2147483647 w 426"/>
                <a:gd name="T37" fmla="*/ 2147483647 h 384"/>
                <a:gd name="T38" fmla="*/ 2147483647 w 426"/>
                <a:gd name="T39" fmla="*/ 2147483647 h 384"/>
                <a:gd name="T40" fmla="*/ 2147483647 w 426"/>
                <a:gd name="T41" fmla="*/ 2147483647 h 384"/>
                <a:gd name="T42" fmla="*/ 2147483647 w 426"/>
                <a:gd name="T43" fmla="*/ 2147483647 h 384"/>
                <a:gd name="T44" fmla="*/ 2147483647 w 426"/>
                <a:gd name="T45" fmla="*/ 2147483647 h 384"/>
                <a:gd name="T46" fmla="*/ 2147483647 w 426"/>
                <a:gd name="T47" fmla="*/ 2147483647 h 384"/>
                <a:gd name="T48" fmla="*/ 2147483647 w 426"/>
                <a:gd name="T49" fmla="*/ 2147483647 h 384"/>
                <a:gd name="T50" fmla="*/ 2147483647 w 426"/>
                <a:gd name="T51" fmla="*/ 2147483647 h 384"/>
                <a:gd name="T52" fmla="*/ 2147483647 w 426"/>
                <a:gd name="T53" fmla="*/ 2147483647 h 384"/>
                <a:gd name="T54" fmla="*/ 2147483647 w 426"/>
                <a:gd name="T55" fmla="*/ 2147483647 h 384"/>
                <a:gd name="T56" fmla="*/ 2147483647 w 426"/>
                <a:gd name="T57" fmla="*/ 2147483647 h 384"/>
                <a:gd name="T58" fmla="*/ 2147483647 w 426"/>
                <a:gd name="T59" fmla="*/ 2147483647 h 384"/>
                <a:gd name="T60" fmla="*/ 2147483647 w 426"/>
                <a:gd name="T61" fmla="*/ 2147483647 h 384"/>
                <a:gd name="T62" fmla="*/ 2147483647 w 426"/>
                <a:gd name="T63" fmla="*/ 2147483647 h 384"/>
                <a:gd name="T64" fmla="*/ 2147483647 w 426"/>
                <a:gd name="T65" fmla="*/ 2147483647 h 384"/>
                <a:gd name="T66" fmla="*/ 2147483647 w 426"/>
                <a:gd name="T67" fmla="*/ 2147483647 h 384"/>
                <a:gd name="T68" fmla="*/ 2147483647 w 426"/>
                <a:gd name="T69" fmla="*/ 2147483647 h 384"/>
                <a:gd name="T70" fmla="*/ 2147483647 w 426"/>
                <a:gd name="T71" fmla="*/ 2147483647 h 384"/>
                <a:gd name="T72" fmla="*/ 2147483647 w 426"/>
                <a:gd name="T73" fmla="*/ 2147483647 h 384"/>
                <a:gd name="T74" fmla="*/ 2147483647 w 426"/>
                <a:gd name="T75" fmla="*/ 2147483647 h 384"/>
                <a:gd name="T76" fmla="*/ 2147483647 w 426"/>
                <a:gd name="T77" fmla="*/ 2147483647 h 384"/>
                <a:gd name="T78" fmla="*/ 2147483647 w 426"/>
                <a:gd name="T79" fmla="*/ 2147483647 h 384"/>
                <a:gd name="T80" fmla="*/ 2147483647 w 426"/>
                <a:gd name="T81" fmla="*/ 2147483647 h 384"/>
                <a:gd name="T82" fmla="*/ 2147483647 w 426"/>
                <a:gd name="T83" fmla="*/ 2147483647 h 38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6"/>
                <a:gd name="T127" fmla="*/ 0 h 384"/>
                <a:gd name="T128" fmla="*/ 426 w 426"/>
                <a:gd name="T129" fmla="*/ 384 h 38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6" h="384">
                  <a:moveTo>
                    <a:pt x="258" y="18"/>
                  </a:moveTo>
                  <a:lnTo>
                    <a:pt x="270" y="12"/>
                  </a:lnTo>
                  <a:lnTo>
                    <a:pt x="276" y="12"/>
                  </a:lnTo>
                  <a:lnTo>
                    <a:pt x="294" y="6"/>
                  </a:lnTo>
                  <a:lnTo>
                    <a:pt x="306" y="0"/>
                  </a:lnTo>
                  <a:lnTo>
                    <a:pt x="330" y="0"/>
                  </a:lnTo>
                  <a:lnTo>
                    <a:pt x="342" y="6"/>
                  </a:lnTo>
                  <a:lnTo>
                    <a:pt x="342" y="18"/>
                  </a:lnTo>
                  <a:lnTo>
                    <a:pt x="336" y="24"/>
                  </a:lnTo>
                  <a:lnTo>
                    <a:pt x="312" y="42"/>
                  </a:lnTo>
                  <a:lnTo>
                    <a:pt x="312" y="48"/>
                  </a:lnTo>
                  <a:lnTo>
                    <a:pt x="306" y="54"/>
                  </a:lnTo>
                  <a:lnTo>
                    <a:pt x="300" y="72"/>
                  </a:lnTo>
                  <a:lnTo>
                    <a:pt x="276" y="96"/>
                  </a:lnTo>
                  <a:lnTo>
                    <a:pt x="258" y="102"/>
                  </a:lnTo>
                  <a:lnTo>
                    <a:pt x="246" y="102"/>
                  </a:lnTo>
                  <a:lnTo>
                    <a:pt x="210" y="150"/>
                  </a:lnTo>
                  <a:lnTo>
                    <a:pt x="210" y="174"/>
                  </a:lnTo>
                  <a:lnTo>
                    <a:pt x="234" y="156"/>
                  </a:lnTo>
                  <a:lnTo>
                    <a:pt x="264" y="108"/>
                  </a:lnTo>
                  <a:lnTo>
                    <a:pt x="282" y="126"/>
                  </a:lnTo>
                  <a:lnTo>
                    <a:pt x="306" y="138"/>
                  </a:lnTo>
                  <a:lnTo>
                    <a:pt x="294" y="168"/>
                  </a:lnTo>
                  <a:lnTo>
                    <a:pt x="324" y="168"/>
                  </a:lnTo>
                  <a:lnTo>
                    <a:pt x="330" y="192"/>
                  </a:lnTo>
                  <a:lnTo>
                    <a:pt x="384" y="162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90" y="192"/>
                  </a:lnTo>
                  <a:lnTo>
                    <a:pt x="378" y="204"/>
                  </a:lnTo>
                  <a:lnTo>
                    <a:pt x="372" y="204"/>
                  </a:lnTo>
                  <a:lnTo>
                    <a:pt x="384" y="204"/>
                  </a:lnTo>
                  <a:lnTo>
                    <a:pt x="396" y="210"/>
                  </a:lnTo>
                  <a:lnTo>
                    <a:pt x="408" y="210"/>
                  </a:lnTo>
                  <a:lnTo>
                    <a:pt x="408" y="216"/>
                  </a:lnTo>
                  <a:lnTo>
                    <a:pt x="396" y="240"/>
                  </a:lnTo>
                  <a:lnTo>
                    <a:pt x="384" y="252"/>
                  </a:lnTo>
                  <a:lnTo>
                    <a:pt x="378" y="264"/>
                  </a:lnTo>
                  <a:lnTo>
                    <a:pt x="366" y="276"/>
                  </a:lnTo>
                  <a:lnTo>
                    <a:pt x="360" y="288"/>
                  </a:lnTo>
                  <a:lnTo>
                    <a:pt x="354" y="294"/>
                  </a:lnTo>
                  <a:lnTo>
                    <a:pt x="390" y="294"/>
                  </a:lnTo>
                  <a:lnTo>
                    <a:pt x="354" y="312"/>
                  </a:lnTo>
                  <a:lnTo>
                    <a:pt x="384" y="312"/>
                  </a:lnTo>
                  <a:lnTo>
                    <a:pt x="420" y="300"/>
                  </a:lnTo>
                  <a:lnTo>
                    <a:pt x="426" y="324"/>
                  </a:lnTo>
                  <a:lnTo>
                    <a:pt x="360" y="384"/>
                  </a:lnTo>
                  <a:lnTo>
                    <a:pt x="318" y="378"/>
                  </a:lnTo>
                  <a:lnTo>
                    <a:pt x="336" y="354"/>
                  </a:lnTo>
                  <a:lnTo>
                    <a:pt x="306" y="360"/>
                  </a:lnTo>
                  <a:lnTo>
                    <a:pt x="300" y="348"/>
                  </a:lnTo>
                  <a:lnTo>
                    <a:pt x="228" y="360"/>
                  </a:lnTo>
                  <a:lnTo>
                    <a:pt x="192" y="354"/>
                  </a:lnTo>
                  <a:lnTo>
                    <a:pt x="186" y="348"/>
                  </a:lnTo>
                  <a:lnTo>
                    <a:pt x="228" y="336"/>
                  </a:lnTo>
                  <a:lnTo>
                    <a:pt x="234" y="330"/>
                  </a:lnTo>
                  <a:lnTo>
                    <a:pt x="234" y="324"/>
                  </a:lnTo>
                  <a:lnTo>
                    <a:pt x="228" y="324"/>
                  </a:lnTo>
                  <a:lnTo>
                    <a:pt x="222" y="318"/>
                  </a:lnTo>
                  <a:lnTo>
                    <a:pt x="198" y="318"/>
                  </a:lnTo>
                  <a:lnTo>
                    <a:pt x="162" y="312"/>
                  </a:lnTo>
                  <a:lnTo>
                    <a:pt x="126" y="300"/>
                  </a:lnTo>
                  <a:lnTo>
                    <a:pt x="96" y="294"/>
                  </a:lnTo>
                  <a:lnTo>
                    <a:pt x="78" y="294"/>
                  </a:lnTo>
                  <a:lnTo>
                    <a:pt x="72" y="300"/>
                  </a:lnTo>
                  <a:lnTo>
                    <a:pt x="48" y="300"/>
                  </a:lnTo>
                  <a:lnTo>
                    <a:pt x="36" y="306"/>
                  </a:lnTo>
                  <a:lnTo>
                    <a:pt x="24" y="306"/>
                  </a:lnTo>
                  <a:lnTo>
                    <a:pt x="12" y="300"/>
                  </a:lnTo>
                  <a:lnTo>
                    <a:pt x="6" y="294"/>
                  </a:lnTo>
                  <a:lnTo>
                    <a:pt x="18" y="282"/>
                  </a:lnTo>
                  <a:lnTo>
                    <a:pt x="24" y="282"/>
                  </a:lnTo>
                  <a:lnTo>
                    <a:pt x="30" y="276"/>
                  </a:lnTo>
                  <a:lnTo>
                    <a:pt x="42" y="276"/>
                  </a:lnTo>
                  <a:lnTo>
                    <a:pt x="30" y="276"/>
                  </a:lnTo>
                  <a:lnTo>
                    <a:pt x="12" y="270"/>
                  </a:lnTo>
                  <a:lnTo>
                    <a:pt x="0" y="258"/>
                  </a:lnTo>
                  <a:lnTo>
                    <a:pt x="6" y="252"/>
                  </a:lnTo>
                  <a:lnTo>
                    <a:pt x="18" y="252"/>
                  </a:lnTo>
                  <a:lnTo>
                    <a:pt x="54" y="234"/>
                  </a:lnTo>
                  <a:lnTo>
                    <a:pt x="60" y="228"/>
                  </a:lnTo>
                  <a:lnTo>
                    <a:pt x="66" y="228"/>
                  </a:lnTo>
                  <a:lnTo>
                    <a:pt x="204" y="90"/>
                  </a:lnTo>
                  <a:lnTo>
                    <a:pt x="258" y="1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71" name="Nether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A1441ABC-97C4-2305-D01D-3FF195E0187B}"/>
                </a:ext>
              </a:extLst>
            </p:cNvPr>
            <p:cNvSpPr>
              <a:spLocks/>
            </p:cNvSpPr>
            <p:nvPr/>
          </p:nvSpPr>
          <p:spPr bwMode="gray">
            <a:xfrm>
              <a:off x="4340640" y="1595275"/>
              <a:ext cx="102284" cy="80048"/>
            </a:xfrm>
            <a:custGeom>
              <a:avLst/>
              <a:gdLst>
                <a:gd name="T0" fmla="*/ 0 w 270"/>
                <a:gd name="T1" fmla="*/ 2147483647 h 210"/>
                <a:gd name="T2" fmla="*/ 2147483647 w 270"/>
                <a:gd name="T3" fmla="*/ 2147483647 h 210"/>
                <a:gd name="T4" fmla="*/ 2147483647 w 270"/>
                <a:gd name="T5" fmla="*/ 2147483647 h 210"/>
                <a:gd name="T6" fmla="*/ 2147483647 w 270"/>
                <a:gd name="T7" fmla="*/ 2147483647 h 210"/>
                <a:gd name="T8" fmla="*/ 2147483647 w 270"/>
                <a:gd name="T9" fmla="*/ 2147483647 h 210"/>
                <a:gd name="T10" fmla="*/ 2147483647 w 270"/>
                <a:gd name="T11" fmla="*/ 2147483647 h 210"/>
                <a:gd name="T12" fmla="*/ 2147483647 w 270"/>
                <a:gd name="T13" fmla="*/ 2147483647 h 210"/>
                <a:gd name="T14" fmla="*/ 2147483647 w 270"/>
                <a:gd name="T15" fmla="*/ 2147483647 h 210"/>
                <a:gd name="T16" fmla="*/ 2147483647 w 270"/>
                <a:gd name="T17" fmla="*/ 2147483647 h 210"/>
                <a:gd name="T18" fmla="*/ 2147483647 w 270"/>
                <a:gd name="T19" fmla="*/ 2147483647 h 210"/>
                <a:gd name="T20" fmla="*/ 2147483647 w 270"/>
                <a:gd name="T21" fmla="*/ 2147483647 h 210"/>
                <a:gd name="T22" fmla="*/ 2147483647 w 270"/>
                <a:gd name="T23" fmla="*/ 2147483647 h 210"/>
                <a:gd name="T24" fmla="*/ 2147483647 w 270"/>
                <a:gd name="T25" fmla="*/ 2147483647 h 210"/>
                <a:gd name="T26" fmla="*/ 2147483647 w 270"/>
                <a:gd name="T27" fmla="*/ 2147483647 h 210"/>
                <a:gd name="T28" fmla="*/ 2147483647 w 270"/>
                <a:gd name="T29" fmla="*/ 2147483647 h 210"/>
                <a:gd name="T30" fmla="*/ 2147483647 w 270"/>
                <a:gd name="T31" fmla="*/ 2147483647 h 210"/>
                <a:gd name="T32" fmla="*/ 2147483647 w 270"/>
                <a:gd name="T33" fmla="*/ 2147483647 h 210"/>
                <a:gd name="T34" fmla="*/ 2147483647 w 270"/>
                <a:gd name="T35" fmla="*/ 2147483647 h 210"/>
                <a:gd name="T36" fmla="*/ 2147483647 w 270"/>
                <a:gd name="T37" fmla="*/ 2147483647 h 210"/>
                <a:gd name="T38" fmla="*/ 2147483647 w 270"/>
                <a:gd name="T39" fmla="*/ 2147483647 h 210"/>
                <a:gd name="T40" fmla="*/ 2147483647 w 270"/>
                <a:gd name="T41" fmla="*/ 2147483647 h 210"/>
                <a:gd name="T42" fmla="*/ 2147483647 w 270"/>
                <a:gd name="T43" fmla="*/ 2147483647 h 210"/>
                <a:gd name="T44" fmla="*/ 2147483647 w 270"/>
                <a:gd name="T45" fmla="*/ 2147483647 h 210"/>
                <a:gd name="T46" fmla="*/ 2147483647 w 270"/>
                <a:gd name="T47" fmla="*/ 2147483647 h 210"/>
                <a:gd name="T48" fmla="*/ 2147483647 w 270"/>
                <a:gd name="T49" fmla="*/ 2147483647 h 210"/>
                <a:gd name="T50" fmla="*/ 2147483647 w 270"/>
                <a:gd name="T51" fmla="*/ 2147483647 h 210"/>
                <a:gd name="T52" fmla="*/ 2147483647 w 270"/>
                <a:gd name="T53" fmla="*/ 2147483647 h 210"/>
                <a:gd name="T54" fmla="*/ 2147483647 w 270"/>
                <a:gd name="T55" fmla="*/ 2147483647 h 210"/>
                <a:gd name="T56" fmla="*/ 2147483647 w 270"/>
                <a:gd name="T57" fmla="*/ 2147483647 h 210"/>
                <a:gd name="T58" fmla="*/ 2147483647 w 270"/>
                <a:gd name="T59" fmla="*/ 0 h 210"/>
                <a:gd name="T60" fmla="*/ 2147483647 w 270"/>
                <a:gd name="T61" fmla="*/ 2147483647 h 210"/>
                <a:gd name="T62" fmla="*/ 2147483647 w 270"/>
                <a:gd name="T63" fmla="*/ 2147483647 h 210"/>
                <a:gd name="T64" fmla="*/ 2147483647 w 270"/>
                <a:gd name="T65" fmla="*/ 2147483647 h 210"/>
                <a:gd name="T66" fmla="*/ 2147483647 w 270"/>
                <a:gd name="T67" fmla="*/ 2147483647 h 210"/>
                <a:gd name="T68" fmla="*/ 2147483647 w 270"/>
                <a:gd name="T69" fmla="*/ 2147483647 h 210"/>
                <a:gd name="T70" fmla="*/ 2147483647 w 270"/>
                <a:gd name="T71" fmla="*/ 2147483647 h 210"/>
                <a:gd name="T72" fmla="*/ 2147483647 w 270"/>
                <a:gd name="T73" fmla="*/ 2147483647 h 210"/>
                <a:gd name="T74" fmla="*/ 2147483647 w 270"/>
                <a:gd name="T75" fmla="*/ 2147483647 h 210"/>
                <a:gd name="T76" fmla="*/ 2147483647 w 270"/>
                <a:gd name="T77" fmla="*/ 2147483647 h 210"/>
                <a:gd name="T78" fmla="*/ 2147483647 w 270"/>
                <a:gd name="T79" fmla="*/ 2147483647 h 210"/>
                <a:gd name="T80" fmla="*/ 2147483647 w 270"/>
                <a:gd name="T81" fmla="*/ 2147483647 h 210"/>
                <a:gd name="T82" fmla="*/ 2147483647 w 270"/>
                <a:gd name="T83" fmla="*/ 2147483647 h 210"/>
                <a:gd name="T84" fmla="*/ 2147483647 w 270"/>
                <a:gd name="T85" fmla="*/ 2147483647 h 210"/>
                <a:gd name="T86" fmla="*/ 2147483647 w 270"/>
                <a:gd name="T87" fmla="*/ 2147483647 h 210"/>
                <a:gd name="T88" fmla="*/ 2147483647 w 270"/>
                <a:gd name="T89" fmla="*/ 2147483647 h 21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0"/>
                <a:gd name="T136" fmla="*/ 0 h 210"/>
                <a:gd name="T137" fmla="*/ 270 w 270"/>
                <a:gd name="T138" fmla="*/ 210 h 21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0" h="210">
                  <a:moveTo>
                    <a:pt x="18" y="156"/>
                  </a:moveTo>
                  <a:lnTo>
                    <a:pt x="0" y="174"/>
                  </a:lnTo>
                  <a:lnTo>
                    <a:pt x="12" y="162"/>
                  </a:lnTo>
                  <a:lnTo>
                    <a:pt x="24" y="162"/>
                  </a:lnTo>
                  <a:lnTo>
                    <a:pt x="30" y="168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62"/>
                  </a:lnTo>
                  <a:lnTo>
                    <a:pt x="84" y="168"/>
                  </a:lnTo>
                  <a:lnTo>
                    <a:pt x="84" y="156"/>
                  </a:lnTo>
                  <a:lnTo>
                    <a:pt x="96" y="162"/>
                  </a:lnTo>
                  <a:lnTo>
                    <a:pt x="96" y="156"/>
                  </a:lnTo>
                  <a:lnTo>
                    <a:pt x="132" y="156"/>
                  </a:lnTo>
                  <a:lnTo>
                    <a:pt x="132" y="168"/>
                  </a:lnTo>
                  <a:lnTo>
                    <a:pt x="138" y="174"/>
                  </a:lnTo>
                  <a:lnTo>
                    <a:pt x="150" y="174"/>
                  </a:lnTo>
                  <a:lnTo>
                    <a:pt x="162" y="168"/>
                  </a:lnTo>
                  <a:lnTo>
                    <a:pt x="168" y="168"/>
                  </a:lnTo>
                  <a:lnTo>
                    <a:pt x="174" y="174"/>
                  </a:lnTo>
                  <a:lnTo>
                    <a:pt x="174" y="192"/>
                  </a:lnTo>
                  <a:lnTo>
                    <a:pt x="168" y="198"/>
                  </a:lnTo>
                  <a:lnTo>
                    <a:pt x="168" y="210"/>
                  </a:lnTo>
                  <a:lnTo>
                    <a:pt x="180" y="210"/>
                  </a:lnTo>
                  <a:lnTo>
                    <a:pt x="180" y="198"/>
                  </a:lnTo>
                  <a:lnTo>
                    <a:pt x="186" y="192"/>
                  </a:lnTo>
                  <a:lnTo>
                    <a:pt x="186" y="180"/>
                  </a:lnTo>
                  <a:lnTo>
                    <a:pt x="180" y="174"/>
                  </a:lnTo>
                  <a:lnTo>
                    <a:pt x="186" y="168"/>
                  </a:lnTo>
                  <a:lnTo>
                    <a:pt x="198" y="162"/>
                  </a:lnTo>
                  <a:lnTo>
                    <a:pt x="198" y="156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22" y="126"/>
                  </a:lnTo>
                  <a:lnTo>
                    <a:pt x="222" y="120"/>
                  </a:lnTo>
                  <a:lnTo>
                    <a:pt x="228" y="114"/>
                  </a:lnTo>
                  <a:lnTo>
                    <a:pt x="234" y="114"/>
                  </a:lnTo>
                  <a:lnTo>
                    <a:pt x="240" y="102"/>
                  </a:lnTo>
                  <a:lnTo>
                    <a:pt x="246" y="96"/>
                  </a:lnTo>
                  <a:lnTo>
                    <a:pt x="252" y="96"/>
                  </a:lnTo>
                  <a:lnTo>
                    <a:pt x="252" y="90"/>
                  </a:lnTo>
                  <a:lnTo>
                    <a:pt x="240" y="78"/>
                  </a:lnTo>
                  <a:lnTo>
                    <a:pt x="234" y="78"/>
                  </a:lnTo>
                  <a:lnTo>
                    <a:pt x="228" y="72"/>
                  </a:lnTo>
                  <a:lnTo>
                    <a:pt x="228" y="66"/>
                  </a:lnTo>
                  <a:lnTo>
                    <a:pt x="234" y="66"/>
                  </a:lnTo>
                  <a:lnTo>
                    <a:pt x="246" y="60"/>
                  </a:lnTo>
                  <a:lnTo>
                    <a:pt x="258" y="60"/>
                  </a:lnTo>
                  <a:lnTo>
                    <a:pt x="252" y="54"/>
                  </a:lnTo>
                  <a:lnTo>
                    <a:pt x="252" y="36"/>
                  </a:lnTo>
                  <a:lnTo>
                    <a:pt x="258" y="36"/>
                  </a:lnTo>
                  <a:lnTo>
                    <a:pt x="270" y="30"/>
                  </a:lnTo>
                  <a:lnTo>
                    <a:pt x="264" y="18"/>
                  </a:lnTo>
                  <a:lnTo>
                    <a:pt x="270" y="12"/>
                  </a:lnTo>
                  <a:lnTo>
                    <a:pt x="264" y="12"/>
                  </a:lnTo>
                  <a:lnTo>
                    <a:pt x="252" y="6"/>
                  </a:lnTo>
                  <a:lnTo>
                    <a:pt x="246" y="6"/>
                  </a:lnTo>
                  <a:lnTo>
                    <a:pt x="234" y="0"/>
                  </a:lnTo>
                  <a:lnTo>
                    <a:pt x="180" y="0"/>
                  </a:lnTo>
                  <a:lnTo>
                    <a:pt x="168" y="12"/>
                  </a:lnTo>
                  <a:lnTo>
                    <a:pt x="156" y="18"/>
                  </a:lnTo>
                  <a:lnTo>
                    <a:pt x="156" y="30"/>
                  </a:lnTo>
                  <a:lnTo>
                    <a:pt x="162" y="36"/>
                  </a:lnTo>
                  <a:lnTo>
                    <a:pt x="162" y="54"/>
                  </a:lnTo>
                  <a:lnTo>
                    <a:pt x="168" y="60"/>
                  </a:lnTo>
                  <a:lnTo>
                    <a:pt x="174" y="60"/>
                  </a:lnTo>
                  <a:lnTo>
                    <a:pt x="180" y="66"/>
                  </a:lnTo>
                  <a:lnTo>
                    <a:pt x="180" y="78"/>
                  </a:lnTo>
                  <a:lnTo>
                    <a:pt x="168" y="84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84"/>
                  </a:lnTo>
                  <a:lnTo>
                    <a:pt x="138" y="66"/>
                  </a:lnTo>
                  <a:lnTo>
                    <a:pt x="150" y="54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44" y="24"/>
                  </a:lnTo>
                  <a:lnTo>
                    <a:pt x="132" y="36"/>
                  </a:lnTo>
                  <a:lnTo>
                    <a:pt x="120" y="42"/>
                  </a:lnTo>
                  <a:lnTo>
                    <a:pt x="114" y="48"/>
                  </a:lnTo>
                  <a:lnTo>
                    <a:pt x="102" y="54"/>
                  </a:lnTo>
                  <a:lnTo>
                    <a:pt x="96" y="6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90" y="102"/>
                  </a:lnTo>
                  <a:lnTo>
                    <a:pt x="60" y="132"/>
                  </a:lnTo>
                  <a:lnTo>
                    <a:pt x="72" y="144"/>
                  </a:lnTo>
                  <a:lnTo>
                    <a:pt x="42" y="144"/>
                  </a:lnTo>
                  <a:lnTo>
                    <a:pt x="18" y="15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72" name="Nepal" descr="© INSCALE GmbH, 05.05.2010&#10;http://www.presentationload.com/">
              <a:extLst>
                <a:ext uri="{FF2B5EF4-FFF2-40B4-BE49-F238E27FC236}">
                  <a16:creationId xmlns:a16="http://schemas.microsoft.com/office/drawing/2014/main" id="{6C4B9B17-11A3-107C-967C-E3B0D6055887}"/>
                </a:ext>
              </a:extLst>
            </p:cNvPr>
            <p:cNvSpPr>
              <a:spLocks/>
            </p:cNvSpPr>
            <p:nvPr/>
          </p:nvSpPr>
          <p:spPr bwMode="gray">
            <a:xfrm>
              <a:off x="6327019" y="2287544"/>
              <a:ext cx="222356" cy="124520"/>
            </a:xfrm>
            <a:custGeom>
              <a:avLst/>
              <a:gdLst>
                <a:gd name="T0" fmla="*/ 2147483647 w 588"/>
                <a:gd name="T1" fmla="*/ 2147483647 h 330"/>
                <a:gd name="T2" fmla="*/ 2147483647 w 588"/>
                <a:gd name="T3" fmla="*/ 2147483647 h 330"/>
                <a:gd name="T4" fmla="*/ 2147483647 w 588"/>
                <a:gd name="T5" fmla="*/ 2147483647 h 330"/>
                <a:gd name="T6" fmla="*/ 2147483647 w 588"/>
                <a:gd name="T7" fmla="*/ 2147483647 h 330"/>
                <a:gd name="T8" fmla="*/ 2147483647 w 588"/>
                <a:gd name="T9" fmla="*/ 2147483647 h 330"/>
                <a:gd name="T10" fmla="*/ 2147483647 w 588"/>
                <a:gd name="T11" fmla="*/ 2147483647 h 330"/>
                <a:gd name="T12" fmla="*/ 2147483647 w 588"/>
                <a:gd name="T13" fmla="*/ 2147483647 h 330"/>
                <a:gd name="T14" fmla="*/ 2147483647 w 588"/>
                <a:gd name="T15" fmla="*/ 2147483647 h 330"/>
                <a:gd name="T16" fmla="*/ 2147483647 w 588"/>
                <a:gd name="T17" fmla="*/ 2147483647 h 330"/>
                <a:gd name="T18" fmla="*/ 2147483647 w 588"/>
                <a:gd name="T19" fmla="*/ 2147483647 h 330"/>
                <a:gd name="T20" fmla="*/ 2147483647 w 588"/>
                <a:gd name="T21" fmla="*/ 2147483647 h 330"/>
                <a:gd name="T22" fmla="*/ 2147483647 w 588"/>
                <a:gd name="T23" fmla="*/ 2147483647 h 330"/>
                <a:gd name="T24" fmla="*/ 2147483647 w 588"/>
                <a:gd name="T25" fmla="*/ 2147483647 h 330"/>
                <a:gd name="T26" fmla="*/ 2147483647 w 588"/>
                <a:gd name="T27" fmla="*/ 2147483647 h 330"/>
                <a:gd name="T28" fmla="*/ 2147483647 w 588"/>
                <a:gd name="T29" fmla="*/ 2147483647 h 330"/>
                <a:gd name="T30" fmla="*/ 2147483647 w 588"/>
                <a:gd name="T31" fmla="*/ 2147483647 h 330"/>
                <a:gd name="T32" fmla="*/ 2147483647 w 588"/>
                <a:gd name="T33" fmla="*/ 2147483647 h 330"/>
                <a:gd name="T34" fmla="*/ 2147483647 w 588"/>
                <a:gd name="T35" fmla="*/ 2147483647 h 330"/>
                <a:gd name="T36" fmla="*/ 2147483647 w 588"/>
                <a:gd name="T37" fmla="*/ 2147483647 h 330"/>
                <a:gd name="T38" fmla="*/ 2147483647 w 588"/>
                <a:gd name="T39" fmla="*/ 2147483647 h 330"/>
                <a:gd name="T40" fmla="*/ 2147483647 w 588"/>
                <a:gd name="T41" fmla="*/ 2147483647 h 330"/>
                <a:gd name="T42" fmla="*/ 2147483647 w 588"/>
                <a:gd name="T43" fmla="*/ 2147483647 h 330"/>
                <a:gd name="T44" fmla="*/ 2147483647 w 588"/>
                <a:gd name="T45" fmla="*/ 2147483647 h 330"/>
                <a:gd name="T46" fmla="*/ 2147483647 w 588"/>
                <a:gd name="T47" fmla="*/ 2147483647 h 330"/>
                <a:gd name="T48" fmla="*/ 2147483647 w 588"/>
                <a:gd name="T49" fmla="*/ 2147483647 h 330"/>
                <a:gd name="T50" fmla="*/ 2147483647 w 588"/>
                <a:gd name="T51" fmla="*/ 2147483647 h 330"/>
                <a:gd name="T52" fmla="*/ 2147483647 w 588"/>
                <a:gd name="T53" fmla="*/ 2147483647 h 330"/>
                <a:gd name="T54" fmla="*/ 2147483647 w 588"/>
                <a:gd name="T55" fmla="*/ 2147483647 h 330"/>
                <a:gd name="T56" fmla="*/ 2147483647 w 588"/>
                <a:gd name="T57" fmla="*/ 2147483647 h 330"/>
                <a:gd name="T58" fmla="*/ 2147483647 w 588"/>
                <a:gd name="T59" fmla="*/ 2147483647 h 330"/>
                <a:gd name="T60" fmla="*/ 2147483647 w 588"/>
                <a:gd name="T61" fmla="*/ 2147483647 h 330"/>
                <a:gd name="T62" fmla="*/ 2147483647 w 588"/>
                <a:gd name="T63" fmla="*/ 2147483647 h 330"/>
                <a:gd name="T64" fmla="*/ 2147483647 w 588"/>
                <a:gd name="T65" fmla="*/ 2147483647 h 330"/>
                <a:gd name="T66" fmla="*/ 2147483647 w 588"/>
                <a:gd name="T67" fmla="*/ 2147483647 h 330"/>
                <a:gd name="T68" fmla="*/ 2147483647 w 588"/>
                <a:gd name="T69" fmla="*/ 2147483647 h 330"/>
                <a:gd name="T70" fmla="*/ 2147483647 w 588"/>
                <a:gd name="T71" fmla="*/ 0 h 330"/>
                <a:gd name="T72" fmla="*/ 2147483647 w 588"/>
                <a:gd name="T73" fmla="*/ 2147483647 h 330"/>
                <a:gd name="T74" fmla="*/ 2147483647 w 588"/>
                <a:gd name="T75" fmla="*/ 2147483647 h 330"/>
                <a:gd name="T76" fmla="*/ 2147483647 w 588"/>
                <a:gd name="T77" fmla="*/ 2147483647 h 330"/>
                <a:gd name="T78" fmla="*/ 2147483647 w 588"/>
                <a:gd name="T79" fmla="*/ 2147483647 h 330"/>
                <a:gd name="T80" fmla="*/ 2147483647 w 588"/>
                <a:gd name="T81" fmla="*/ 2147483647 h 330"/>
                <a:gd name="T82" fmla="*/ 2147483647 w 588"/>
                <a:gd name="T83" fmla="*/ 2147483647 h 330"/>
                <a:gd name="T84" fmla="*/ 0 w 588"/>
                <a:gd name="T85" fmla="*/ 2147483647 h 330"/>
                <a:gd name="T86" fmla="*/ 2147483647 w 588"/>
                <a:gd name="T87" fmla="*/ 2147483647 h 330"/>
                <a:gd name="T88" fmla="*/ 2147483647 w 588"/>
                <a:gd name="T89" fmla="*/ 2147483647 h 330"/>
                <a:gd name="T90" fmla="*/ 2147483647 w 588"/>
                <a:gd name="T91" fmla="*/ 2147483647 h 330"/>
                <a:gd name="T92" fmla="*/ 2147483647 w 588"/>
                <a:gd name="T93" fmla="*/ 2147483647 h 330"/>
                <a:gd name="T94" fmla="*/ 2147483647 w 588"/>
                <a:gd name="T95" fmla="*/ 2147483647 h 330"/>
                <a:gd name="T96" fmla="*/ 2147483647 w 588"/>
                <a:gd name="T97" fmla="*/ 2147483647 h 330"/>
                <a:gd name="T98" fmla="*/ 2147483647 w 588"/>
                <a:gd name="T99" fmla="*/ 2147483647 h 330"/>
                <a:gd name="T100" fmla="*/ 2147483647 w 588"/>
                <a:gd name="T101" fmla="*/ 2147483647 h 330"/>
                <a:gd name="T102" fmla="*/ 2147483647 w 588"/>
                <a:gd name="T103" fmla="*/ 2147483647 h 330"/>
                <a:gd name="T104" fmla="*/ 2147483647 w 588"/>
                <a:gd name="T105" fmla="*/ 2147483647 h 330"/>
                <a:gd name="T106" fmla="*/ 2147483647 w 588"/>
                <a:gd name="T107" fmla="*/ 2147483647 h 330"/>
                <a:gd name="T108" fmla="*/ 2147483647 w 588"/>
                <a:gd name="T109" fmla="*/ 2147483647 h 3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88"/>
                <a:gd name="T166" fmla="*/ 0 h 330"/>
                <a:gd name="T167" fmla="*/ 588 w 588"/>
                <a:gd name="T168" fmla="*/ 330 h 3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88" h="330">
                  <a:moveTo>
                    <a:pt x="294" y="234"/>
                  </a:moveTo>
                  <a:lnTo>
                    <a:pt x="306" y="246"/>
                  </a:lnTo>
                  <a:lnTo>
                    <a:pt x="306" y="252"/>
                  </a:lnTo>
                  <a:lnTo>
                    <a:pt x="330" y="252"/>
                  </a:lnTo>
                  <a:lnTo>
                    <a:pt x="384" y="306"/>
                  </a:lnTo>
                  <a:lnTo>
                    <a:pt x="402" y="294"/>
                  </a:lnTo>
                  <a:lnTo>
                    <a:pt x="432" y="312"/>
                  </a:lnTo>
                  <a:lnTo>
                    <a:pt x="438" y="306"/>
                  </a:lnTo>
                  <a:lnTo>
                    <a:pt x="456" y="306"/>
                  </a:lnTo>
                  <a:lnTo>
                    <a:pt x="474" y="312"/>
                  </a:lnTo>
                  <a:lnTo>
                    <a:pt x="486" y="318"/>
                  </a:lnTo>
                  <a:lnTo>
                    <a:pt x="492" y="330"/>
                  </a:lnTo>
                  <a:lnTo>
                    <a:pt x="498" y="318"/>
                  </a:lnTo>
                  <a:lnTo>
                    <a:pt x="510" y="312"/>
                  </a:lnTo>
                  <a:lnTo>
                    <a:pt x="516" y="312"/>
                  </a:lnTo>
                  <a:lnTo>
                    <a:pt x="522" y="318"/>
                  </a:lnTo>
                  <a:lnTo>
                    <a:pt x="522" y="330"/>
                  </a:lnTo>
                  <a:lnTo>
                    <a:pt x="588" y="330"/>
                  </a:lnTo>
                  <a:lnTo>
                    <a:pt x="588" y="294"/>
                  </a:lnTo>
                  <a:lnTo>
                    <a:pt x="576" y="270"/>
                  </a:lnTo>
                  <a:lnTo>
                    <a:pt x="576" y="222"/>
                  </a:lnTo>
                  <a:lnTo>
                    <a:pt x="564" y="204"/>
                  </a:lnTo>
                  <a:lnTo>
                    <a:pt x="540" y="216"/>
                  </a:lnTo>
                  <a:lnTo>
                    <a:pt x="522" y="216"/>
                  </a:lnTo>
                  <a:lnTo>
                    <a:pt x="498" y="204"/>
                  </a:lnTo>
                  <a:lnTo>
                    <a:pt x="480" y="198"/>
                  </a:lnTo>
                  <a:lnTo>
                    <a:pt x="474" y="192"/>
                  </a:lnTo>
                  <a:lnTo>
                    <a:pt x="462" y="186"/>
                  </a:lnTo>
                  <a:lnTo>
                    <a:pt x="462" y="192"/>
                  </a:lnTo>
                  <a:lnTo>
                    <a:pt x="456" y="198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0"/>
                  </a:lnTo>
                  <a:lnTo>
                    <a:pt x="432" y="186"/>
                  </a:lnTo>
                  <a:lnTo>
                    <a:pt x="420" y="198"/>
                  </a:lnTo>
                  <a:lnTo>
                    <a:pt x="408" y="198"/>
                  </a:lnTo>
                  <a:lnTo>
                    <a:pt x="402" y="192"/>
                  </a:lnTo>
                  <a:lnTo>
                    <a:pt x="402" y="174"/>
                  </a:lnTo>
                  <a:lnTo>
                    <a:pt x="396" y="174"/>
                  </a:lnTo>
                  <a:lnTo>
                    <a:pt x="390" y="180"/>
                  </a:lnTo>
                  <a:lnTo>
                    <a:pt x="378" y="180"/>
                  </a:lnTo>
                  <a:lnTo>
                    <a:pt x="360" y="174"/>
                  </a:lnTo>
                  <a:lnTo>
                    <a:pt x="354" y="168"/>
                  </a:lnTo>
                  <a:lnTo>
                    <a:pt x="348" y="168"/>
                  </a:lnTo>
                  <a:lnTo>
                    <a:pt x="348" y="162"/>
                  </a:lnTo>
                  <a:lnTo>
                    <a:pt x="354" y="156"/>
                  </a:lnTo>
                  <a:lnTo>
                    <a:pt x="354" y="150"/>
                  </a:lnTo>
                  <a:lnTo>
                    <a:pt x="348" y="144"/>
                  </a:lnTo>
                  <a:lnTo>
                    <a:pt x="342" y="144"/>
                  </a:lnTo>
                  <a:lnTo>
                    <a:pt x="330" y="150"/>
                  </a:lnTo>
                  <a:lnTo>
                    <a:pt x="324" y="156"/>
                  </a:lnTo>
                  <a:lnTo>
                    <a:pt x="312" y="150"/>
                  </a:lnTo>
                  <a:lnTo>
                    <a:pt x="282" y="120"/>
                  </a:lnTo>
                  <a:lnTo>
                    <a:pt x="282" y="102"/>
                  </a:lnTo>
                  <a:lnTo>
                    <a:pt x="276" y="90"/>
                  </a:lnTo>
                  <a:lnTo>
                    <a:pt x="270" y="84"/>
                  </a:lnTo>
                  <a:lnTo>
                    <a:pt x="258" y="84"/>
                  </a:lnTo>
                  <a:lnTo>
                    <a:pt x="252" y="96"/>
                  </a:lnTo>
                  <a:lnTo>
                    <a:pt x="246" y="102"/>
                  </a:lnTo>
                  <a:lnTo>
                    <a:pt x="246" y="108"/>
                  </a:lnTo>
                  <a:lnTo>
                    <a:pt x="234" y="108"/>
                  </a:lnTo>
                  <a:lnTo>
                    <a:pt x="234" y="96"/>
                  </a:lnTo>
                  <a:lnTo>
                    <a:pt x="228" y="90"/>
                  </a:lnTo>
                  <a:lnTo>
                    <a:pt x="222" y="78"/>
                  </a:lnTo>
                  <a:lnTo>
                    <a:pt x="216" y="72"/>
                  </a:lnTo>
                  <a:lnTo>
                    <a:pt x="210" y="60"/>
                  </a:lnTo>
                  <a:lnTo>
                    <a:pt x="168" y="54"/>
                  </a:lnTo>
                  <a:lnTo>
                    <a:pt x="150" y="36"/>
                  </a:lnTo>
                  <a:lnTo>
                    <a:pt x="138" y="30"/>
                  </a:lnTo>
                  <a:lnTo>
                    <a:pt x="132" y="18"/>
                  </a:lnTo>
                  <a:lnTo>
                    <a:pt x="120" y="6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54" y="30"/>
                  </a:lnTo>
                  <a:lnTo>
                    <a:pt x="36" y="12"/>
                  </a:lnTo>
                  <a:lnTo>
                    <a:pt x="30" y="36"/>
                  </a:lnTo>
                  <a:lnTo>
                    <a:pt x="6" y="60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8" y="96"/>
                  </a:lnTo>
                  <a:lnTo>
                    <a:pt x="12" y="96"/>
                  </a:lnTo>
                  <a:lnTo>
                    <a:pt x="0" y="108"/>
                  </a:lnTo>
                  <a:lnTo>
                    <a:pt x="0" y="120"/>
                  </a:lnTo>
                  <a:lnTo>
                    <a:pt x="30" y="150"/>
                  </a:lnTo>
                  <a:lnTo>
                    <a:pt x="42" y="144"/>
                  </a:lnTo>
                  <a:lnTo>
                    <a:pt x="60" y="168"/>
                  </a:lnTo>
                  <a:lnTo>
                    <a:pt x="84" y="168"/>
                  </a:lnTo>
                  <a:lnTo>
                    <a:pt x="96" y="186"/>
                  </a:lnTo>
                  <a:lnTo>
                    <a:pt x="138" y="204"/>
                  </a:lnTo>
                  <a:lnTo>
                    <a:pt x="150" y="204"/>
                  </a:lnTo>
                  <a:lnTo>
                    <a:pt x="156" y="210"/>
                  </a:lnTo>
                  <a:lnTo>
                    <a:pt x="162" y="222"/>
                  </a:lnTo>
                  <a:lnTo>
                    <a:pt x="168" y="228"/>
                  </a:lnTo>
                  <a:lnTo>
                    <a:pt x="186" y="228"/>
                  </a:lnTo>
                  <a:lnTo>
                    <a:pt x="192" y="222"/>
                  </a:lnTo>
                  <a:lnTo>
                    <a:pt x="204" y="222"/>
                  </a:lnTo>
                  <a:lnTo>
                    <a:pt x="204" y="234"/>
                  </a:lnTo>
                  <a:lnTo>
                    <a:pt x="210" y="240"/>
                  </a:lnTo>
                  <a:lnTo>
                    <a:pt x="234" y="240"/>
                  </a:lnTo>
                  <a:lnTo>
                    <a:pt x="240" y="246"/>
                  </a:lnTo>
                  <a:lnTo>
                    <a:pt x="246" y="258"/>
                  </a:lnTo>
                  <a:lnTo>
                    <a:pt x="258" y="246"/>
                  </a:lnTo>
                  <a:lnTo>
                    <a:pt x="276" y="246"/>
                  </a:lnTo>
                  <a:lnTo>
                    <a:pt x="282" y="252"/>
                  </a:lnTo>
                  <a:lnTo>
                    <a:pt x="282" y="258"/>
                  </a:lnTo>
                  <a:lnTo>
                    <a:pt x="282" y="240"/>
                  </a:lnTo>
                  <a:lnTo>
                    <a:pt x="288" y="234"/>
                  </a:lnTo>
                  <a:lnTo>
                    <a:pt x="294" y="23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73" name="Namibia" descr="© INSCALE GmbH, 05.05.2010&#10;http://www.presentationload.com/">
              <a:extLst>
                <a:ext uri="{FF2B5EF4-FFF2-40B4-BE49-F238E27FC236}">
                  <a16:creationId xmlns:a16="http://schemas.microsoft.com/office/drawing/2014/main" id="{639F9D16-3F32-50DF-C3A4-9A78AC7C8255}"/>
                </a:ext>
              </a:extLst>
            </p:cNvPr>
            <p:cNvSpPr>
              <a:spLocks/>
            </p:cNvSpPr>
            <p:nvPr/>
          </p:nvSpPr>
          <p:spPr bwMode="gray">
            <a:xfrm>
              <a:off x="4548172" y="3735829"/>
              <a:ext cx="361698" cy="369113"/>
            </a:xfrm>
            <a:custGeom>
              <a:avLst/>
              <a:gdLst>
                <a:gd name="T0" fmla="*/ 2147483647 w 954"/>
                <a:gd name="T1" fmla="*/ 2147483647 h 972"/>
                <a:gd name="T2" fmla="*/ 2147483647 w 954"/>
                <a:gd name="T3" fmla="*/ 2147483647 h 972"/>
                <a:gd name="T4" fmla="*/ 2147483647 w 954"/>
                <a:gd name="T5" fmla="*/ 2147483647 h 972"/>
                <a:gd name="T6" fmla="*/ 2147483647 w 954"/>
                <a:gd name="T7" fmla="*/ 2147483647 h 972"/>
                <a:gd name="T8" fmla="*/ 2147483647 w 954"/>
                <a:gd name="T9" fmla="*/ 2147483647 h 972"/>
                <a:gd name="T10" fmla="*/ 2147483647 w 954"/>
                <a:gd name="T11" fmla="*/ 2147483647 h 972"/>
                <a:gd name="T12" fmla="*/ 2147483647 w 954"/>
                <a:gd name="T13" fmla="*/ 2147483647 h 972"/>
                <a:gd name="T14" fmla="*/ 2147483647 w 954"/>
                <a:gd name="T15" fmla="*/ 2147483647 h 972"/>
                <a:gd name="T16" fmla="*/ 2147483647 w 954"/>
                <a:gd name="T17" fmla="*/ 2147483647 h 972"/>
                <a:gd name="T18" fmla="*/ 2147483647 w 954"/>
                <a:gd name="T19" fmla="*/ 2147483647 h 972"/>
                <a:gd name="T20" fmla="*/ 2147483647 w 954"/>
                <a:gd name="T21" fmla="*/ 2147483647 h 972"/>
                <a:gd name="T22" fmla="*/ 2147483647 w 954"/>
                <a:gd name="T23" fmla="*/ 2147483647 h 972"/>
                <a:gd name="T24" fmla="*/ 2147483647 w 954"/>
                <a:gd name="T25" fmla="*/ 2147483647 h 972"/>
                <a:gd name="T26" fmla="*/ 2147483647 w 954"/>
                <a:gd name="T27" fmla="*/ 2147483647 h 972"/>
                <a:gd name="T28" fmla="*/ 2147483647 w 954"/>
                <a:gd name="T29" fmla="*/ 2147483647 h 972"/>
                <a:gd name="T30" fmla="*/ 2147483647 w 954"/>
                <a:gd name="T31" fmla="*/ 2147483647 h 972"/>
                <a:gd name="T32" fmla="*/ 2147483647 w 954"/>
                <a:gd name="T33" fmla="*/ 2147483647 h 972"/>
                <a:gd name="T34" fmla="*/ 2147483647 w 954"/>
                <a:gd name="T35" fmla="*/ 2147483647 h 972"/>
                <a:gd name="T36" fmla="*/ 2147483647 w 954"/>
                <a:gd name="T37" fmla="*/ 2147483647 h 972"/>
                <a:gd name="T38" fmla="*/ 2147483647 w 954"/>
                <a:gd name="T39" fmla="*/ 2147483647 h 972"/>
                <a:gd name="T40" fmla="*/ 2147483647 w 954"/>
                <a:gd name="T41" fmla="*/ 2147483647 h 972"/>
                <a:gd name="T42" fmla="*/ 2147483647 w 954"/>
                <a:gd name="T43" fmla="*/ 2147483647 h 972"/>
                <a:gd name="T44" fmla="*/ 2147483647 w 954"/>
                <a:gd name="T45" fmla="*/ 2147483647 h 972"/>
                <a:gd name="T46" fmla="*/ 2147483647 w 954"/>
                <a:gd name="T47" fmla="*/ 2147483647 h 972"/>
                <a:gd name="T48" fmla="*/ 2147483647 w 954"/>
                <a:gd name="T49" fmla="*/ 2147483647 h 972"/>
                <a:gd name="T50" fmla="*/ 2147483647 w 954"/>
                <a:gd name="T51" fmla="*/ 2147483647 h 972"/>
                <a:gd name="T52" fmla="*/ 2147483647 w 954"/>
                <a:gd name="T53" fmla="*/ 2147483647 h 972"/>
                <a:gd name="T54" fmla="*/ 2147483647 w 954"/>
                <a:gd name="T55" fmla="*/ 2147483647 h 972"/>
                <a:gd name="T56" fmla="*/ 2147483647 w 954"/>
                <a:gd name="T57" fmla="*/ 2147483647 h 972"/>
                <a:gd name="T58" fmla="*/ 2147483647 w 954"/>
                <a:gd name="T59" fmla="*/ 2147483647 h 972"/>
                <a:gd name="T60" fmla="*/ 2147483647 w 954"/>
                <a:gd name="T61" fmla="*/ 2147483647 h 972"/>
                <a:gd name="T62" fmla="*/ 2147483647 w 954"/>
                <a:gd name="T63" fmla="*/ 2147483647 h 972"/>
                <a:gd name="T64" fmla="*/ 2147483647 w 954"/>
                <a:gd name="T65" fmla="*/ 2147483647 h 972"/>
                <a:gd name="T66" fmla="*/ 2147483647 w 954"/>
                <a:gd name="T67" fmla="*/ 0 h 972"/>
                <a:gd name="T68" fmla="*/ 2147483647 w 954"/>
                <a:gd name="T69" fmla="*/ 2147483647 h 972"/>
                <a:gd name="T70" fmla="*/ 2147483647 w 954"/>
                <a:gd name="T71" fmla="*/ 2147483647 h 972"/>
                <a:gd name="T72" fmla="*/ 0 w 954"/>
                <a:gd name="T73" fmla="*/ 2147483647 h 972"/>
                <a:gd name="T74" fmla="*/ 2147483647 w 954"/>
                <a:gd name="T75" fmla="*/ 2147483647 h 972"/>
                <a:gd name="T76" fmla="*/ 2147483647 w 954"/>
                <a:gd name="T77" fmla="*/ 2147483647 h 972"/>
                <a:gd name="T78" fmla="*/ 2147483647 w 954"/>
                <a:gd name="T79" fmla="*/ 2147483647 h 972"/>
                <a:gd name="T80" fmla="*/ 2147483647 w 954"/>
                <a:gd name="T81" fmla="*/ 2147483647 h 972"/>
                <a:gd name="T82" fmla="*/ 2147483647 w 954"/>
                <a:gd name="T83" fmla="*/ 2147483647 h 972"/>
                <a:gd name="T84" fmla="*/ 2147483647 w 954"/>
                <a:gd name="T85" fmla="*/ 2147483647 h 972"/>
                <a:gd name="T86" fmla="*/ 2147483647 w 954"/>
                <a:gd name="T87" fmla="*/ 2147483647 h 972"/>
                <a:gd name="T88" fmla="*/ 2147483647 w 954"/>
                <a:gd name="T89" fmla="*/ 2147483647 h 972"/>
                <a:gd name="T90" fmla="*/ 2147483647 w 954"/>
                <a:gd name="T91" fmla="*/ 2147483647 h 972"/>
                <a:gd name="T92" fmla="*/ 2147483647 w 954"/>
                <a:gd name="T93" fmla="*/ 2147483647 h 972"/>
                <a:gd name="T94" fmla="*/ 2147483647 w 954"/>
                <a:gd name="T95" fmla="*/ 2147483647 h 972"/>
                <a:gd name="T96" fmla="*/ 2147483647 w 954"/>
                <a:gd name="T97" fmla="*/ 2147483647 h 972"/>
                <a:gd name="T98" fmla="*/ 2147483647 w 954"/>
                <a:gd name="T99" fmla="*/ 2147483647 h 972"/>
                <a:gd name="T100" fmla="*/ 2147483647 w 954"/>
                <a:gd name="T101" fmla="*/ 2147483647 h 972"/>
                <a:gd name="T102" fmla="*/ 2147483647 w 954"/>
                <a:gd name="T103" fmla="*/ 2147483647 h 972"/>
                <a:gd name="T104" fmla="*/ 2147483647 w 954"/>
                <a:gd name="T105" fmla="*/ 2147483647 h 972"/>
                <a:gd name="T106" fmla="*/ 2147483647 w 954"/>
                <a:gd name="T107" fmla="*/ 2147483647 h 972"/>
                <a:gd name="T108" fmla="*/ 2147483647 w 954"/>
                <a:gd name="T109" fmla="*/ 2147483647 h 972"/>
                <a:gd name="T110" fmla="*/ 2147483647 w 954"/>
                <a:gd name="T111" fmla="*/ 2147483647 h 972"/>
                <a:gd name="T112" fmla="*/ 2147483647 w 954"/>
                <a:gd name="T113" fmla="*/ 2147483647 h 972"/>
                <a:gd name="T114" fmla="*/ 2147483647 w 954"/>
                <a:gd name="T115" fmla="*/ 2147483647 h 972"/>
                <a:gd name="T116" fmla="*/ 2147483647 w 954"/>
                <a:gd name="T117" fmla="*/ 2147483647 h 972"/>
                <a:gd name="T118" fmla="*/ 2147483647 w 954"/>
                <a:gd name="T119" fmla="*/ 2147483647 h 9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72"/>
                <a:gd name="T182" fmla="*/ 954 w 954"/>
                <a:gd name="T183" fmla="*/ 972 h 9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72">
                  <a:moveTo>
                    <a:pt x="366" y="894"/>
                  </a:moveTo>
                  <a:lnTo>
                    <a:pt x="372" y="894"/>
                  </a:lnTo>
                  <a:lnTo>
                    <a:pt x="390" y="912"/>
                  </a:lnTo>
                  <a:lnTo>
                    <a:pt x="390" y="936"/>
                  </a:lnTo>
                  <a:lnTo>
                    <a:pt x="396" y="948"/>
                  </a:lnTo>
                  <a:lnTo>
                    <a:pt x="402" y="954"/>
                  </a:lnTo>
                  <a:lnTo>
                    <a:pt x="426" y="954"/>
                  </a:lnTo>
                  <a:lnTo>
                    <a:pt x="432" y="960"/>
                  </a:lnTo>
                  <a:lnTo>
                    <a:pt x="432" y="966"/>
                  </a:lnTo>
                  <a:lnTo>
                    <a:pt x="438" y="972"/>
                  </a:lnTo>
                  <a:lnTo>
                    <a:pt x="462" y="972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8" y="972"/>
                  </a:lnTo>
                  <a:lnTo>
                    <a:pt x="522" y="972"/>
                  </a:lnTo>
                  <a:lnTo>
                    <a:pt x="522" y="948"/>
                  </a:lnTo>
                  <a:lnTo>
                    <a:pt x="534" y="948"/>
                  </a:lnTo>
                  <a:lnTo>
                    <a:pt x="534" y="942"/>
                  </a:lnTo>
                  <a:lnTo>
                    <a:pt x="540" y="936"/>
                  </a:lnTo>
                  <a:lnTo>
                    <a:pt x="552" y="930"/>
                  </a:lnTo>
                  <a:lnTo>
                    <a:pt x="570" y="930"/>
                  </a:lnTo>
                  <a:lnTo>
                    <a:pt x="582" y="414"/>
                  </a:lnTo>
                  <a:lnTo>
                    <a:pt x="654" y="414"/>
                  </a:lnTo>
                  <a:lnTo>
                    <a:pt x="648" y="288"/>
                  </a:lnTo>
                  <a:lnTo>
                    <a:pt x="654" y="282"/>
                  </a:lnTo>
                  <a:lnTo>
                    <a:pt x="654" y="108"/>
                  </a:lnTo>
                  <a:lnTo>
                    <a:pt x="690" y="108"/>
                  </a:lnTo>
                  <a:lnTo>
                    <a:pt x="708" y="102"/>
                  </a:lnTo>
                  <a:lnTo>
                    <a:pt x="744" y="102"/>
                  </a:lnTo>
                  <a:lnTo>
                    <a:pt x="792" y="90"/>
                  </a:lnTo>
                  <a:lnTo>
                    <a:pt x="804" y="84"/>
                  </a:lnTo>
                  <a:lnTo>
                    <a:pt x="822" y="84"/>
                  </a:lnTo>
                  <a:lnTo>
                    <a:pt x="828" y="90"/>
                  </a:lnTo>
                  <a:lnTo>
                    <a:pt x="828" y="108"/>
                  </a:lnTo>
                  <a:lnTo>
                    <a:pt x="834" y="108"/>
                  </a:lnTo>
                  <a:lnTo>
                    <a:pt x="834" y="126"/>
                  </a:lnTo>
                  <a:lnTo>
                    <a:pt x="840" y="126"/>
                  </a:lnTo>
                  <a:lnTo>
                    <a:pt x="882" y="84"/>
                  </a:lnTo>
                  <a:lnTo>
                    <a:pt x="906" y="84"/>
                  </a:lnTo>
                  <a:lnTo>
                    <a:pt x="918" y="72"/>
                  </a:lnTo>
                  <a:lnTo>
                    <a:pt x="954" y="66"/>
                  </a:lnTo>
                  <a:lnTo>
                    <a:pt x="936" y="48"/>
                  </a:lnTo>
                  <a:lnTo>
                    <a:pt x="906" y="54"/>
                  </a:lnTo>
                  <a:lnTo>
                    <a:pt x="906" y="48"/>
                  </a:lnTo>
                  <a:lnTo>
                    <a:pt x="900" y="42"/>
                  </a:lnTo>
                  <a:lnTo>
                    <a:pt x="882" y="42"/>
                  </a:lnTo>
                  <a:lnTo>
                    <a:pt x="876" y="48"/>
                  </a:lnTo>
                  <a:lnTo>
                    <a:pt x="870" y="48"/>
                  </a:lnTo>
                  <a:lnTo>
                    <a:pt x="846" y="60"/>
                  </a:lnTo>
                  <a:lnTo>
                    <a:pt x="828" y="54"/>
                  </a:lnTo>
                  <a:lnTo>
                    <a:pt x="816" y="60"/>
                  </a:lnTo>
                  <a:lnTo>
                    <a:pt x="780" y="72"/>
                  </a:lnTo>
                  <a:lnTo>
                    <a:pt x="732" y="78"/>
                  </a:lnTo>
                  <a:lnTo>
                    <a:pt x="696" y="84"/>
                  </a:lnTo>
                  <a:lnTo>
                    <a:pt x="624" y="84"/>
                  </a:lnTo>
                  <a:lnTo>
                    <a:pt x="618" y="72"/>
                  </a:lnTo>
                  <a:lnTo>
                    <a:pt x="546" y="78"/>
                  </a:lnTo>
                  <a:lnTo>
                    <a:pt x="540" y="66"/>
                  </a:lnTo>
                  <a:lnTo>
                    <a:pt x="504" y="66"/>
                  </a:lnTo>
                  <a:lnTo>
                    <a:pt x="480" y="42"/>
                  </a:lnTo>
                  <a:lnTo>
                    <a:pt x="480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56" y="30"/>
                  </a:lnTo>
                  <a:lnTo>
                    <a:pt x="132" y="18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90" y="0"/>
                  </a:lnTo>
                  <a:lnTo>
                    <a:pt x="90" y="6"/>
                  </a:lnTo>
                  <a:lnTo>
                    <a:pt x="72" y="24"/>
                  </a:lnTo>
                  <a:lnTo>
                    <a:pt x="42" y="24"/>
                  </a:lnTo>
                  <a:lnTo>
                    <a:pt x="36" y="18"/>
                  </a:lnTo>
                  <a:lnTo>
                    <a:pt x="18" y="24"/>
                  </a:lnTo>
                  <a:lnTo>
                    <a:pt x="0" y="24"/>
                  </a:lnTo>
                  <a:lnTo>
                    <a:pt x="6" y="96"/>
                  </a:lnTo>
                  <a:lnTo>
                    <a:pt x="12" y="108"/>
                  </a:lnTo>
                  <a:lnTo>
                    <a:pt x="30" y="126"/>
                  </a:lnTo>
                  <a:lnTo>
                    <a:pt x="36" y="138"/>
                  </a:lnTo>
                  <a:lnTo>
                    <a:pt x="54" y="162"/>
                  </a:lnTo>
                  <a:lnTo>
                    <a:pt x="72" y="192"/>
                  </a:lnTo>
                  <a:lnTo>
                    <a:pt x="96" y="228"/>
                  </a:lnTo>
                  <a:lnTo>
                    <a:pt x="102" y="258"/>
                  </a:lnTo>
                  <a:lnTo>
                    <a:pt x="102" y="276"/>
                  </a:lnTo>
                  <a:lnTo>
                    <a:pt x="114" y="294"/>
                  </a:lnTo>
                  <a:lnTo>
                    <a:pt x="120" y="312"/>
                  </a:lnTo>
                  <a:lnTo>
                    <a:pt x="138" y="348"/>
                  </a:lnTo>
                  <a:lnTo>
                    <a:pt x="156" y="366"/>
                  </a:lnTo>
                  <a:lnTo>
                    <a:pt x="156" y="390"/>
                  </a:lnTo>
                  <a:lnTo>
                    <a:pt x="162" y="396"/>
                  </a:lnTo>
                  <a:lnTo>
                    <a:pt x="174" y="402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32"/>
                  </a:lnTo>
                  <a:lnTo>
                    <a:pt x="198" y="582"/>
                  </a:lnTo>
                  <a:lnTo>
                    <a:pt x="222" y="630"/>
                  </a:lnTo>
                  <a:lnTo>
                    <a:pt x="222" y="678"/>
                  </a:lnTo>
                  <a:lnTo>
                    <a:pt x="216" y="678"/>
                  </a:lnTo>
                  <a:lnTo>
                    <a:pt x="228" y="726"/>
                  </a:lnTo>
                  <a:lnTo>
                    <a:pt x="228" y="762"/>
                  </a:lnTo>
                  <a:lnTo>
                    <a:pt x="240" y="762"/>
                  </a:lnTo>
                  <a:lnTo>
                    <a:pt x="240" y="804"/>
                  </a:lnTo>
                  <a:lnTo>
                    <a:pt x="252" y="810"/>
                  </a:lnTo>
                  <a:lnTo>
                    <a:pt x="258" y="816"/>
                  </a:lnTo>
                  <a:lnTo>
                    <a:pt x="258" y="846"/>
                  </a:lnTo>
                  <a:lnTo>
                    <a:pt x="264" y="858"/>
                  </a:lnTo>
                  <a:lnTo>
                    <a:pt x="270" y="864"/>
                  </a:lnTo>
                  <a:lnTo>
                    <a:pt x="276" y="876"/>
                  </a:lnTo>
                  <a:lnTo>
                    <a:pt x="282" y="894"/>
                  </a:lnTo>
                  <a:lnTo>
                    <a:pt x="282" y="900"/>
                  </a:lnTo>
                  <a:lnTo>
                    <a:pt x="288" y="912"/>
                  </a:lnTo>
                  <a:lnTo>
                    <a:pt x="294" y="918"/>
                  </a:lnTo>
                  <a:lnTo>
                    <a:pt x="318" y="930"/>
                  </a:lnTo>
                  <a:lnTo>
                    <a:pt x="324" y="936"/>
                  </a:lnTo>
                  <a:lnTo>
                    <a:pt x="330" y="936"/>
                  </a:lnTo>
                  <a:lnTo>
                    <a:pt x="330" y="942"/>
                  </a:lnTo>
                  <a:lnTo>
                    <a:pt x="348" y="930"/>
                  </a:lnTo>
                  <a:lnTo>
                    <a:pt x="348" y="924"/>
                  </a:lnTo>
                  <a:lnTo>
                    <a:pt x="354" y="918"/>
                  </a:lnTo>
                  <a:lnTo>
                    <a:pt x="360" y="906"/>
                  </a:lnTo>
                  <a:lnTo>
                    <a:pt x="360" y="900"/>
                  </a:lnTo>
                  <a:lnTo>
                    <a:pt x="366" y="89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74" name="Myanmar" descr="© INSCALE GmbH, 05.05.2010&#10;http://www.presentationload.com/">
              <a:extLst>
                <a:ext uri="{FF2B5EF4-FFF2-40B4-BE49-F238E27FC236}">
                  <a16:creationId xmlns:a16="http://schemas.microsoft.com/office/drawing/2014/main" id="{234625B3-135E-E90F-4E66-EFA74485CF19}"/>
                </a:ext>
              </a:extLst>
            </p:cNvPr>
            <p:cNvSpPr>
              <a:spLocks/>
            </p:cNvSpPr>
            <p:nvPr/>
          </p:nvSpPr>
          <p:spPr bwMode="gray">
            <a:xfrm>
              <a:off x="6676859" y="2346840"/>
              <a:ext cx="241627" cy="567751"/>
            </a:xfrm>
            <a:custGeom>
              <a:avLst/>
              <a:gdLst>
                <a:gd name="T0" fmla="*/ 2147483647 w 636"/>
                <a:gd name="T1" fmla="*/ 2147483647 h 1500"/>
                <a:gd name="T2" fmla="*/ 2147483647 w 636"/>
                <a:gd name="T3" fmla="*/ 2147483647 h 1500"/>
                <a:gd name="T4" fmla="*/ 2147483647 w 636"/>
                <a:gd name="T5" fmla="*/ 2147483647 h 1500"/>
                <a:gd name="T6" fmla="*/ 2147483647 w 636"/>
                <a:gd name="T7" fmla="*/ 2147483647 h 1500"/>
                <a:gd name="T8" fmla="*/ 2147483647 w 636"/>
                <a:gd name="T9" fmla="*/ 2147483647 h 1500"/>
                <a:gd name="T10" fmla="*/ 2147483647 w 636"/>
                <a:gd name="T11" fmla="*/ 2147483647 h 1500"/>
                <a:gd name="T12" fmla="*/ 2147483647 w 636"/>
                <a:gd name="T13" fmla="*/ 2147483647 h 1500"/>
                <a:gd name="T14" fmla="*/ 2147483647 w 636"/>
                <a:gd name="T15" fmla="*/ 2147483647 h 1500"/>
                <a:gd name="T16" fmla="*/ 2147483647 w 636"/>
                <a:gd name="T17" fmla="*/ 2147483647 h 1500"/>
                <a:gd name="T18" fmla="*/ 2147483647 w 636"/>
                <a:gd name="T19" fmla="*/ 2147483647 h 1500"/>
                <a:gd name="T20" fmla="*/ 2147483647 w 636"/>
                <a:gd name="T21" fmla="*/ 2147483647 h 1500"/>
                <a:gd name="T22" fmla="*/ 2147483647 w 636"/>
                <a:gd name="T23" fmla="*/ 2147483647 h 1500"/>
                <a:gd name="T24" fmla="*/ 2147483647 w 636"/>
                <a:gd name="T25" fmla="*/ 2147483647 h 1500"/>
                <a:gd name="T26" fmla="*/ 2147483647 w 636"/>
                <a:gd name="T27" fmla="*/ 2147483647 h 1500"/>
                <a:gd name="T28" fmla="*/ 2147483647 w 636"/>
                <a:gd name="T29" fmla="*/ 2147483647 h 1500"/>
                <a:gd name="T30" fmla="*/ 2147483647 w 636"/>
                <a:gd name="T31" fmla="*/ 2147483647 h 1500"/>
                <a:gd name="T32" fmla="*/ 2147483647 w 636"/>
                <a:gd name="T33" fmla="*/ 2147483647 h 1500"/>
                <a:gd name="T34" fmla="*/ 2147483647 w 636"/>
                <a:gd name="T35" fmla="*/ 2147483647 h 1500"/>
                <a:gd name="T36" fmla="*/ 2147483647 w 636"/>
                <a:gd name="T37" fmla="*/ 2147483647 h 1500"/>
                <a:gd name="T38" fmla="*/ 2147483647 w 636"/>
                <a:gd name="T39" fmla="*/ 2147483647 h 1500"/>
                <a:gd name="T40" fmla="*/ 2147483647 w 636"/>
                <a:gd name="T41" fmla="*/ 2147483647 h 1500"/>
                <a:gd name="T42" fmla="*/ 2147483647 w 636"/>
                <a:gd name="T43" fmla="*/ 2147483647 h 1500"/>
                <a:gd name="T44" fmla="*/ 2147483647 w 636"/>
                <a:gd name="T45" fmla="*/ 2147483647 h 1500"/>
                <a:gd name="T46" fmla="*/ 2147483647 w 636"/>
                <a:gd name="T47" fmla="*/ 2147483647 h 1500"/>
                <a:gd name="T48" fmla="*/ 2147483647 w 636"/>
                <a:gd name="T49" fmla="*/ 2147483647 h 1500"/>
                <a:gd name="T50" fmla="*/ 2147483647 w 636"/>
                <a:gd name="T51" fmla="*/ 2147483647 h 1500"/>
                <a:gd name="T52" fmla="*/ 2147483647 w 636"/>
                <a:gd name="T53" fmla="*/ 2147483647 h 1500"/>
                <a:gd name="T54" fmla="*/ 2147483647 w 636"/>
                <a:gd name="T55" fmla="*/ 2147483647 h 1500"/>
                <a:gd name="T56" fmla="*/ 2147483647 w 636"/>
                <a:gd name="T57" fmla="*/ 2147483647 h 1500"/>
                <a:gd name="T58" fmla="*/ 2147483647 w 636"/>
                <a:gd name="T59" fmla="*/ 2147483647 h 1500"/>
                <a:gd name="T60" fmla="*/ 2147483647 w 636"/>
                <a:gd name="T61" fmla="*/ 2147483647 h 1500"/>
                <a:gd name="T62" fmla="*/ 2147483647 w 636"/>
                <a:gd name="T63" fmla="*/ 2147483647 h 1500"/>
                <a:gd name="T64" fmla="*/ 2147483647 w 636"/>
                <a:gd name="T65" fmla="*/ 2147483647 h 1500"/>
                <a:gd name="T66" fmla="*/ 2147483647 w 636"/>
                <a:gd name="T67" fmla="*/ 2147483647 h 1500"/>
                <a:gd name="T68" fmla="*/ 2147483647 w 636"/>
                <a:gd name="T69" fmla="*/ 2147483647 h 1500"/>
                <a:gd name="T70" fmla="*/ 2147483647 w 636"/>
                <a:gd name="T71" fmla="*/ 2147483647 h 1500"/>
                <a:gd name="T72" fmla="*/ 2147483647 w 636"/>
                <a:gd name="T73" fmla="*/ 2147483647 h 1500"/>
                <a:gd name="T74" fmla="*/ 2147483647 w 636"/>
                <a:gd name="T75" fmla="*/ 2147483647 h 1500"/>
                <a:gd name="T76" fmla="*/ 2147483647 w 636"/>
                <a:gd name="T77" fmla="*/ 2147483647 h 1500"/>
                <a:gd name="T78" fmla="*/ 2147483647 w 636"/>
                <a:gd name="T79" fmla="*/ 2147483647 h 1500"/>
                <a:gd name="T80" fmla="*/ 2147483647 w 636"/>
                <a:gd name="T81" fmla="*/ 2147483647 h 1500"/>
                <a:gd name="T82" fmla="*/ 2147483647 w 636"/>
                <a:gd name="T83" fmla="*/ 2147483647 h 1500"/>
                <a:gd name="T84" fmla="*/ 2147483647 w 636"/>
                <a:gd name="T85" fmla="*/ 2147483647 h 1500"/>
                <a:gd name="T86" fmla="*/ 2147483647 w 636"/>
                <a:gd name="T87" fmla="*/ 0 h 1500"/>
                <a:gd name="T88" fmla="*/ 2147483647 w 636"/>
                <a:gd name="T89" fmla="*/ 2147483647 h 1500"/>
                <a:gd name="T90" fmla="*/ 2147483647 w 636"/>
                <a:gd name="T91" fmla="*/ 2147483647 h 1500"/>
                <a:gd name="T92" fmla="*/ 2147483647 w 636"/>
                <a:gd name="T93" fmla="*/ 2147483647 h 1500"/>
                <a:gd name="T94" fmla="*/ 2147483647 w 636"/>
                <a:gd name="T95" fmla="*/ 2147483647 h 1500"/>
                <a:gd name="T96" fmla="*/ 2147483647 w 636"/>
                <a:gd name="T97" fmla="*/ 2147483647 h 1500"/>
                <a:gd name="T98" fmla="*/ 2147483647 w 636"/>
                <a:gd name="T99" fmla="*/ 2147483647 h 1500"/>
                <a:gd name="T100" fmla="*/ 2147483647 w 636"/>
                <a:gd name="T101" fmla="*/ 2147483647 h 1500"/>
                <a:gd name="T102" fmla="*/ 2147483647 w 636"/>
                <a:gd name="T103" fmla="*/ 2147483647 h 1500"/>
                <a:gd name="T104" fmla="*/ 2147483647 w 636"/>
                <a:gd name="T105" fmla="*/ 2147483647 h 1500"/>
                <a:gd name="T106" fmla="*/ 2147483647 w 636"/>
                <a:gd name="T107" fmla="*/ 2147483647 h 1500"/>
                <a:gd name="T108" fmla="*/ 2147483647 w 636"/>
                <a:gd name="T109" fmla="*/ 2147483647 h 15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36"/>
                <a:gd name="T166" fmla="*/ 0 h 1500"/>
                <a:gd name="T167" fmla="*/ 636 w 636"/>
                <a:gd name="T168" fmla="*/ 1500 h 15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36" h="1500">
                  <a:moveTo>
                    <a:pt x="0" y="588"/>
                  </a:moveTo>
                  <a:lnTo>
                    <a:pt x="18" y="588"/>
                  </a:lnTo>
                  <a:lnTo>
                    <a:pt x="12" y="630"/>
                  </a:lnTo>
                  <a:lnTo>
                    <a:pt x="18" y="630"/>
                  </a:lnTo>
                  <a:lnTo>
                    <a:pt x="24" y="636"/>
                  </a:lnTo>
                  <a:lnTo>
                    <a:pt x="42" y="642"/>
                  </a:lnTo>
                  <a:lnTo>
                    <a:pt x="54" y="648"/>
                  </a:lnTo>
                  <a:lnTo>
                    <a:pt x="72" y="666"/>
                  </a:lnTo>
                  <a:lnTo>
                    <a:pt x="84" y="690"/>
                  </a:lnTo>
                  <a:lnTo>
                    <a:pt x="90" y="696"/>
                  </a:lnTo>
                  <a:lnTo>
                    <a:pt x="90" y="702"/>
                  </a:lnTo>
                  <a:lnTo>
                    <a:pt x="126" y="696"/>
                  </a:lnTo>
                  <a:lnTo>
                    <a:pt x="102" y="738"/>
                  </a:lnTo>
                  <a:lnTo>
                    <a:pt x="108" y="738"/>
                  </a:lnTo>
                  <a:lnTo>
                    <a:pt x="114" y="744"/>
                  </a:lnTo>
                  <a:lnTo>
                    <a:pt x="126" y="744"/>
                  </a:lnTo>
                  <a:lnTo>
                    <a:pt x="144" y="750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74" y="780"/>
                  </a:lnTo>
                  <a:lnTo>
                    <a:pt x="186" y="792"/>
                  </a:lnTo>
                  <a:lnTo>
                    <a:pt x="192" y="804"/>
                  </a:lnTo>
                  <a:lnTo>
                    <a:pt x="192" y="822"/>
                  </a:lnTo>
                  <a:lnTo>
                    <a:pt x="198" y="834"/>
                  </a:lnTo>
                  <a:lnTo>
                    <a:pt x="198" y="840"/>
                  </a:lnTo>
                  <a:lnTo>
                    <a:pt x="204" y="846"/>
                  </a:lnTo>
                  <a:lnTo>
                    <a:pt x="210" y="858"/>
                  </a:lnTo>
                  <a:lnTo>
                    <a:pt x="222" y="870"/>
                  </a:lnTo>
                  <a:lnTo>
                    <a:pt x="210" y="888"/>
                  </a:lnTo>
                  <a:lnTo>
                    <a:pt x="216" y="978"/>
                  </a:lnTo>
                  <a:lnTo>
                    <a:pt x="204" y="990"/>
                  </a:lnTo>
                  <a:lnTo>
                    <a:pt x="204" y="1002"/>
                  </a:lnTo>
                  <a:lnTo>
                    <a:pt x="222" y="1020"/>
                  </a:lnTo>
                  <a:lnTo>
                    <a:pt x="234" y="1020"/>
                  </a:lnTo>
                  <a:lnTo>
                    <a:pt x="246" y="1014"/>
                  </a:lnTo>
                  <a:lnTo>
                    <a:pt x="252" y="1008"/>
                  </a:lnTo>
                  <a:lnTo>
                    <a:pt x="258" y="1014"/>
                  </a:lnTo>
                  <a:lnTo>
                    <a:pt x="258" y="1020"/>
                  </a:lnTo>
                  <a:lnTo>
                    <a:pt x="276" y="1020"/>
                  </a:lnTo>
                  <a:lnTo>
                    <a:pt x="282" y="1014"/>
                  </a:lnTo>
                  <a:lnTo>
                    <a:pt x="294" y="1008"/>
                  </a:lnTo>
                  <a:lnTo>
                    <a:pt x="300" y="996"/>
                  </a:lnTo>
                  <a:lnTo>
                    <a:pt x="306" y="990"/>
                  </a:lnTo>
                  <a:lnTo>
                    <a:pt x="312" y="978"/>
                  </a:lnTo>
                  <a:lnTo>
                    <a:pt x="324" y="978"/>
                  </a:lnTo>
                  <a:lnTo>
                    <a:pt x="360" y="960"/>
                  </a:lnTo>
                  <a:lnTo>
                    <a:pt x="366" y="954"/>
                  </a:lnTo>
                  <a:lnTo>
                    <a:pt x="366" y="900"/>
                  </a:lnTo>
                  <a:lnTo>
                    <a:pt x="372" y="894"/>
                  </a:lnTo>
                  <a:lnTo>
                    <a:pt x="378" y="894"/>
                  </a:lnTo>
                  <a:lnTo>
                    <a:pt x="396" y="912"/>
                  </a:lnTo>
                  <a:lnTo>
                    <a:pt x="402" y="924"/>
                  </a:lnTo>
                  <a:lnTo>
                    <a:pt x="402" y="954"/>
                  </a:lnTo>
                  <a:lnTo>
                    <a:pt x="408" y="954"/>
                  </a:lnTo>
                  <a:lnTo>
                    <a:pt x="426" y="972"/>
                  </a:lnTo>
                  <a:lnTo>
                    <a:pt x="432" y="984"/>
                  </a:lnTo>
                  <a:lnTo>
                    <a:pt x="444" y="1014"/>
                  </a:lnTo>
                  <a:lnTo>
                    <a:pt x="450" y="1050"/>
                  </a:lnTo>
                  <a:lnTo>
                    <a:pt x="450" y="1074"/>
                  </a:lnTo>
                  <a:lnTo>
                    <a:pt x="456" y="1092"/>
                  </a:lnTo>
                  <a:lnTo>
                    <a:pt x="456" y="1128"/>
                  </a:lnTo>
                  <a:lnTo>
                    <a:pt x="462" y="1134"/>
                  </a:lnTo>
                  <a:lnTo>
                    <a:pt x="480" y="1170"/>
                  </a:lnTo>
                  <a:lnTo>
                    <a:pt x="486" y="1176"/>
                  </a:lnTo>
                  <a:lnTo>
                    <a:pt x="486" y="1182"/>
                  </a:lnTo>
                  <a:lnTo>
                    <a:pt x="528" y="1272"/>
                  </a:lnTo>
                  <a:lnTo>
                    <a:pt x="540" y="1320"/>
                  </a:lnTo>
                  <a:lnTo>
                    <a:pt x="522" y="1320"/>
                  </a:lnTo>
                  <a:lnTo>
                    <a:pt x="516" y="1326"/>
                  </a:lnTo>
                  <a:lnTo>
                    <a:pt x="516" y="1350"/>
                  </a:lnTo>
                  <a:lnTo>
                    <a:pt x="510" y="1362"/>
                  </a:lnTo>
                  <a:lnTo>
                    <a:pt x="510" y="1374"/>
                  </a:lnTo>
                  <a:lnTo>
                    <a:pt x="552" y="1362"/>
                  </a:lnTo>
                  <a:lnTo>
                    <a:pt x="540" y="1416"/>
                  </a:lnTo>
                  <a:lnTo>
                    <a:pt x="540" y="1428"/>
                  </a:lnTo>
                  <a:lnTo>
                    <a:pt x="534" y="1440"/>
                  </a:lnTo>
                  <a:lnTo>
                    <a:pt x="534" y="1464"/>
                  </a:lnTo>
                  <a:lnTo>
                    <a:pt x="540" y="1482"/>
                  </a:lnTo>
                  <a:lnTo>
                    <a:pt x="540" y="1488"/>
                  </a:lnTo>
                  <a:lnTo>
                    <a:pt x="546" y="1500"/>
                  </a:lnTo>
                  <a:lnTo>
                    <a:pt x="552" y="1488"/>
                  </a:lnTo>
                  <a:lnTo>
                    <a:pt x="558" y="1482"/>
                  </a:lnTo>
                  <a:lnTo>
                    <a:pt x="564" y="1470"/>
                  </a:lnTo>
                  <a:lnTo>
                    <a:pt x="564" y="1458"/>
                  </a:lnTo>
                  <a:lnTo>
                    <a:pt x="558" y="1452"/>
                  </a:lnTo>
                  <a:lnTo>
                    <a:pt x="558" y="1440"/>
                  </a:lnTo>
                  <a:lnTo>
                    <a:pt x="576" y="1422"/>
                  </a:lnTo>
                  <a:lnTo>
                    <a:pt x="594" y="1386"/>
                  </a:lnTo>
                  <a:lnTo>
                    <a:pt x="594" y="1368"/>
                  </a:lnTo>
                  <a:lnTo>
                    <a:pt x="600" y="1356"/>
                  </a:lnTo>
                  <a:lnTo>
                    <a:pt x="600" y="1326"/>
                  </a:lnTo>
                  <a:lnTo>
                    <a:pt x="594" y="1314"/>
                  </a:lnTo>
                  <a:lnTo>
                    <a:pt x="594" y="1290"/>
                  </a:lnTo>
                  <a:lnTo>
                    <a:pt x="570" y="1266"/>
                  </a:lnTo>
                  <a:lnTo>
                    <a:pt x="570" y="1242"/>
                  </a:lnTo>
                  <a:lnTo>
                    <a:pt x="564" y="1224"/>
                  </a:lnTo>
                  <a:lnTo>
                    <a:pt x="564" y="1194"/>
                  </a:lnTo>
                  <a:lnTo>
                    <a:pt x="558" y="1182"/>
                  </a:lnTo>
                  <a:lnTo>
                    <a:pt x="516" y="1140"/>
                  </a:lnTo>
                  <a:lnTo>
                    <a:pt x="510" y="1128"/>
                  </a:lnTo>
                  <a:lnTo>
                    <a:pt x="504" y="1122"/>
                  </a:lnTo>
                  <a:lnTo>
                    <a:pt x="498" y="1110"/>
                  </a:lnTo>
                  <a:lnTo>
                    <a:pt x="492" y="1104"/>
                  </a:lnTo>
                  <a:lnTo>
                    <a:pt x="492" y="1098"/>
                  </a:lnTo>
                  <a:lnTo>
                    <a:pt x="486" y="1092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6" y="1038"/>
                  </a:lnTo>
                  <a:lnTo>
                    <a:pt x="516" y="1014"/>
                  </a:lnTo>
                  <a:lnTo>
                    <a:pt x="510" y="1002"/>
                  </a:lnTo>
                  <a:lnTo>
                    <a:pt x="522" y="1002"/>
                  </a:lnTo>
                  <a:lnTo>
                    <a:pt x="528" y="996"/>
                  </a:lnTo>
                  <a:lnTo>
                    <a:pt x="528" y="978"/>
                  </a:lnTo>
                  <a:lnTo>
                    <a:pt x="522" y="972"/>
                  </a:lnTo>
                  <a:lnTo>
                    <a:pt x="516" y="978"/>
                  </a:lnTo>
                  <a:lnTo>
                    <a:pt x="510" y="978"/>
                  </a:lnTo>
                  <a:lnTo>
                    <a:pt x="504" y="972"/>
                  </a:lnTo>
                  <a:lnTo>
                    <a:pt x="498" y="960"/>
                  </a:lnTo>
                  <a:lnTo>
                    <a:pt x="498" y="942"/>
                  </a:lnTo>
                  <a:lnTo>
                    <a:pt x="504" y="942"/>
                  </a:lnTo>
                  <a:lnTo>
                    <a:pt x="504" y="936"/>
                  </a:lnTo>
                  <a:lnTo>
                    <a:pt x="498" y="930"/>
                  </a:lnTo>
                  <a:lnTo>
                    <a:pt x="486" y="924"/>
                  </a:lnTo>
                  <a:lnTo>
                    <a:pt x="474" y="912"/>
                  </a:lnTo>
                  <a:lnTo>
                    <a:pt x="462" y="906"/>
                  </a:lnTo>
                  <a:lnTo>
                    <a:pt x="444" y="888"/>
                  </a:lnTo>
                  <a:lnTo>
                    <a:pt x="438" y="876"/>
                  </a:lnTo>
                  <a:lnTo>
                    <a:pt x="438" y="870"/>
                  </a:lnTo>
                  <a:lnTo>
                    <a:pt x="432" y="870"/>
                  </a:lnTo>
                  <a:lnTo>
                    <a:pt x="438" y="846"/>
                  </a:lnTo>
                  <a:lnTo>
                    <a:pt x="426" y="840"/>
                  </a:lnTo>
                  <a:lnTo>
                    <a:pt x="402" y="816"/>
                  </a:lnTo>
                  <a:lnTo>
                    <a:pt x="402" y="810"/>
                  </a:lnTo>
                  <a:lnTo>
                    <a:pt x="426" y="810"/>
                  </a:lnTo>
                  <a:lnTo>
                    <a:pt x="426" y="792"/>
                  </a:lnTo>
                  <a:lnTo>
                    <a:pt x="408" y="774"/>
                  </a:lnTo>
                  <a:lnTo>
                    <a:pt x="408" y="768"/>
                  </a:lnTo>
                  <a:lnTo>
                    <a:pt x="414" y="762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26" y="708"/>
                  </a:lnTo>
                  <a:lnTo>
                    <a:pt x="456" y="708"/>
                  </a:lnTo>
                  <a:lnTo>
                    <a:pt x="468" y="714"/>
                  </a:lnTo>
                  <a:lnTo>
                    <a:pt x="480" y="714"/>
                  </a:lnTo>
                  <a:lnTo>
                    <a:pt x="486" y="708"/>
                  </a:lnTo>
                  <a:lnTo>
                    <a:pt x="492" y="696"/>
                  </a:lnTo>
                  <a:lnTo>
                    <a:pt x="498" y="690"/>
                  </a:lnTo>
                  <a:lnTo>
                    <a:pt x="498" y="684"/>
                  </a:lnTo>
                  <a:lnTo>
                    <a:pt x="522" y="684"/>
                  </a:lnTo>
                  <a:lnTo>
                    <a:pt x="528" y="660"/>
                  </a:lnTo>
                  <a:lnTo>
                    <a:pt x="534" y="660"/>
                  </a:lnTo>
                  <a:lnTo>
                    <a:pt x="540" y="654"/>
                  </a:lnTo>
                  <a:lnTo>
                    <a:pt x="564" y="654"/>
                  </a:lnTo>
                  <a:lnTo>
                    <a:pt x="564" y="642"/>
                  </a:lnTo>
                  <a:lnTo>
                    <a:pt x="582" y="624"/>
                  </a:lnTo>
                  <a:lnTo>
                    <a:pt x="594" y="624"/>
                  </a:lnTo>
                  <a:lnTo>
                    <a:pt x="600" y="618"/>
                  </a:lnTo>
                  <a:lnTo>
                    <a:pt x="594" y="612"/>
                  </a:lnTo>
                  <a:lnTo>
                    <a:pt x="600" y="600"/>
                  </a:lnTo>
                  <a:lnTo>
                    <a:pt x="600" y="588"/>
                  </a:lnTo>
                  <a:lnTo>
                    <a:pt x="636" y="570"/>
                  </a:lnTo>
                  <a:lnTo>
                    <a:pt x="636" y="552"/>
                  </a:lnTo>
                  <a:lnTo>
                    <a:pt x="630" y="546"/>
                  </a:lnTo>
                  <a:lnTo>
                    <a:pt x="618" y="546"/>
                  </a:lnTo>
                  <a:lnTo>
                    <a:pt x="600" y="564"/>
                  </a:lnTo>
                  <a:lnTo>
                    <a:pt x="600" y="570"/>
                  </a:lnTo>
                  <a:lnTo>
                    <a:pt x="558" y="570"/>
                  </a:lnTo>
                  <a:lnTo>
                    <a:pt x="558" y="552"/>
                  </a:lnTo>
                  <a:lnTo>
                    <a:pt x="546" y="552"/>
                  </a:lnTo>
                  <a:lnTo>
                    <a:pt x="534" y="522"/>
                  </a:lnTo>
                  <a:lnTo>
                    <a:pt x="480" y="516"/>
                  </a:lnTo>
                  <a:lnTo>
                    <a:pt x="486" y="504"/>
                  </a:lnTo>
                  <a:lnTo>
                    <a:pt x="486" y="498"/>
                  </a:lnTo>
                  <a:lnTo>
                    <a:pt x="492" y="492"/>
                  </a:lnTo>
                  <a:lnTo>
                    <a:pt x="492" y="480"/>
                  </a:lnTo>
                  <a:lnTo>
                    <a:pt x="480" y="468"/>
                  </a:lnTo>
                  <a:lnTo>
                    <a:pt x="486" y="462"/>
                  </a:lnTo>
                  <a:lnTo>
                    <a:pt x="498" y="462"/>
                  </a:lnTo>
                  <a:lnTo>
                    <a:pt x="504" y="456"/>
                  </a:lnTo>
                  <a:lnTo>
                    <a:pt x="504" y="450"/>
                  </a:lnTo>
                  <a:lnTo>
                    <a:pt x="498" y="444"/>
                  </a:lnTo>
                  <a:lnTo>
                    <a:pt x="486" y="438"/>
                  </a:lnTo>
                  <a:lnTo>
                    <a:pt x="456" y="438"/>
                  </a:lnTo>
                  <a:lnTo>
                    <a:pt x="444" y="396"/>
                  </a:lnTo>
                  <a:lnTo>
                    <a:pt x="420" y="378"/>
                  </a:lnTo>
                  <a:lnTo>
                    <a:pt x="450" y="354"/>
                  </a:lnTo>
                  <a:lnTo>
                    <a:pt x="390" y="354"/>
                  </a:lnTo>
                  <a:lnTo>
                    <a:pt x="384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66" y="354"/>
                  </a:lnTo>
                  <a:lnTo>
                    <a:pt x="360" y="342"/>
                  </a:lnTo>
                  <a:lnTo>
                    <a:pt x="342" y="324"/>
                  </a:lnTo>
                  <a:lnTo>
                    <a:pt x="342" y="306"/>
                  </a:lnTo>
                  <a:lnTo>
                    <a:pt x="354" y="306"/>
                  </a:lnTo>
                  <a:lnTo>
                    <a:pt x="348" y="276"/>
                  </a:lnTo>
                  <a:lnTo>
                    <a:pt x="360" y="276"/>
                  </a:lnTo>
                  <a:lnTo>
                    <a:pt x="366" y="270"/>
                  </a:lnTo>
                  <a:lnTo>
                    <a:pt x="366" y="234"/>
                  </a:lnTo>
                  <a:lnTo>
                    <a:pt x="372" y="240"/>
                  </a:lnTo>
                  <a:lnTo>
                    <a:pt x="384" y="240"/>
                  </a:lnTo>
                  <a:lnTo>
                    <a:pt x="390" y="234"/>
                  </a:lnTo>
                  <a:lnTo>
                    <a:pt x="396" y="222"/>
                  </a:lnTo>
                  <a:lnTo>
                    <a:pt x="396" y="216"/>
                  </a:lnTo>
                  <a:lnTo>
                    <a:pt x="378" y="198"/>
                  </a:lnTo>
                  <a:lnTo>
                    <a:pt x="390" y="198"/>
                  </a:lnTo>
                  <a:lnTo>
                    <a:pt x="396" y="192"/>
                  </a:lnTo>
                  <a:lnTo>
                    <a:pt x="408" y="192"/>
                  </a:lnTo>
                  <a:lnTo>
                    <a:pt x="396" y="132"/>
                  </a:lnTo>
                  <a:lnTo>
                    <a:pt x="384" y="10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42" y="72"/>
                  </a:lnTo>
                  <a:lnTo>
                    <a:pt x="342" y="66"/>
                  </a:lnTo>
                  <a:lnTo>
                    <a:pt x="336" y="60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300" y="6"/>
                  </a:lnTo>
                  <a:lnTo>
                    <a:pt x="294" y="0"/>
                  </a:lnTo>
                  <a:lnTo>
                    <a:pt x="288" y="0"/>
                  </a:lnTo>
                  <a:lnTo>
                    <a:pt x="282" y="18"/>
                  </a:lnTo>
                  <a:lnTo>
                    <a:pt x="282" y="48"/>
                  </a:lnTo>
                  <a:lnTo>
                    <a:pt x="276" y="48"/>
                  </a:lnTo>
                  <a:lnTo>
                    <a:pt x="270" y="54"/>
                  </a:lnTo>
                  <a:lnTo>
                    <a:pt x="258" y="60"/>
                  </a:lnTo>
                  <a:lnTo>
                    <a:pt x="246" y="72"/>
                  </a:lnTo>
                  <a:lnTo>
                    <a:pt x="252" y="84"/>
                  </a:lnTo>
                  <a:lnTo>
                    <a:pt x="258" y="90"/>
                  </a:lnTo>
                  <a:lnTo>
                    <a:pt x="270" y="96"/>
                  </a:lnTo>
                  <a:lnTo>
                    <a:pt x="276" y="102"/>
                  </a:lnTo>
                  <a:lnTo>
                    <a:pt x="276" y="108"/>
                  </a:lnTo>
                  <a:lnTo>
                    <a:pt x="258" y="108"/>
                  </a:lnTo>
                  <a:lnTo>
                    <a:pt x="252" y="102"/>
                  </a:lnTo>
                  <a:lnTo>
                    <a:pt x="216" y="102"/>
                  </a:lnTo>
                  <a:lnTo>
                    <a:pt x="204" y="108"/>
                  </a:lnTo>
                  <a:lnTo>
                    <a:pt x="198" y="108"/>
                  </a:lnTo>
                  <a:lnTo>
                    <a:pt x="198" y="126"/>
                  </a:lnTo>
                  <a:lnTo>
                    <a:pt x="186" y="138"/>
                  </a:lnTo>
                  <a:lnTo>
                    <a:pt x="174" y="144"/>
                  </a:lnTo>
                  <a:lnTo>
                    <a:pt x="162" y="144"/>
                  </a:lnTo>
                  <a:lnTo>
                    <a:pt x="156" y="150"/>
                  </a:lnTo>
                  <a:lnTo>
                    <a:pt x="150" y="150"/>
                  </a:lnTo>
                  <a:lnTo>
                    <a:pt x="150" y="174"/>
                  </a:lnTo>
                  <a:lnTo>
                    <a:pt x="156" y="180"/>
                  </a:lnTo>
                  <a:lnTo>
                    <a:pt x="156" y="186"/>
                  </a:lnTo>
                  <a:lnTo>
                    <a:pt x="162" y="192"/>
                  </a:lnTo>
                  <a:lnTo>
                    <a:pt x="162" y="204"/>
                  </a:lnTo>
                  <a:lnTo>
                    <a:pt x="144" y="234"/>
                  </a:lnTo>
                  <a:lnTo>
                    <a:pt x="138" y="240"/>
                  </a:lnTo>
                  <a:lnTo>
                    <a:pt x="126" y="246"/>
                  </a:lnTo>
                  <a:lnTo>
                    <a:pt x="126" y="264"/>
                  </a:lnTo>
                  <a:lnTo>
                    <a:pt x="132" y="276"/>
                  </a:lnTo>
                  <a:lnTo>
                    <a:pt x="138" y="282"/>
                  </a:lnTo>
                  <a:lnTo>
                    <a:pt x="120" y="336"/>
                  </a:lnTo>
                  <a:lnTo>
                    <a:pt x="120" y="372"/>
                  </a:lnTo>
                  <a:lnTo>
                    <a:pt x="108" y="372"/>
                  </a:lnTo>
                  <a:lnTo>
                    <a:pt x="96" y="366"/>
                  </a:lnTo>
                  <a:lnTo>
                    <a:pt x="42" y="366"/>
                  </a:lnTo>
                  <a:lnTo>
                    <a:pt x="48" y="366"/>
                  </a:lnTo>
                  <a:lnTo>
                    <a:pt x="66" y="384"/>
                  </a:lnTo>
                  <a:lnTo>
                    <a:pt x="72" y="432"/>
                  </a:lnTo>
                  <a:lnTo>
                    <a:pt x="66" y="432"/>
                  </a:lnTo>
                  <a:lnTo>
                    <a:pt x="48" y="450"/>
                  </a:lnTo>
                  <a:lnTo>
                    <a:pt x="54" y="462"/>
                  </a:lnTo>
                  <a:lnTo>
                    <a:pt x="54" y="486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0" y="516"/>
                  </a:lnTo>
                  <a:lnTo>
                    <a:pt x="54" y="510"/>
                  </a:lnTo>
                  <a:lnTo>
                    <a:pt x="48" y="510"/>
                  </a:lnTo>
                  <a:lnTo>
                    <a:pt x="48" y="534"/>
                  </a:lnTo>
                  <a:lnTo>
                    <a:pt x="30" y="516"/>
                  </a:lnTo>
                  <a:lnTo>
                    <a:pt x="42" y="576"/>
                  </a:lnTo>
                  <a:lnTo>
                    <a:pt x="6" y="570"/>
                  </a:lnTo>
                  <a:lnTo>
                    <a:pt x="6" y="576"/>
                  </a:lnTo>
                  <a:lnTo>
                    <a:pt x="0" y="58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75" name="Mozambique" descr="© INSCALE GmbH, 05.05.2010&#10;http://www.presentationload.com/">
              <a:extLst>
                <a:ext uri="{FF2B5EF4-FFF2-40B4-BE49-F238E27FC236}">
                  <a16:creationId xmlns:a16="http://schemas.microsoft.com/office/drawing/2014/main" id="{E4531DBE-FB1A-7D78-DCA6-78311A3AC8F2}"/>
                </a:ext>
              </a:extLst>
            </p:cNvPr>
            <p:cNvSpPr>
              <a:spLocks/>
            </p:cNvSpPr>
            <p:nvPr/>
          </p:nvSpPr>
          <p:spPr bwMode="gray">
            <a:xfrm>
              <a:off x="5041802" y="3538673"/>
              <a:ext cx="289063" cy="506974"/>
            </a:xfrm>
            <a:custGeom>
              <a:avLst/>
              <a:gdLst>
                <a:gd name="T0" fmla="*/ 2147483647 w 762"/>
                <a:gd name="T1" fmla="*/ 2147483647 h 1338"/>
                <a:gd name="T2" fmla="*/ 2147483647 w 762"/>
                <a:gd name="T3" fmla="*/ 2147483647 h 1338"/>
                <a:gd name="T4" fmla="*/ 2147483647 w 762"/>
                <a:gd name="T5" fmla="*/ 2147483647 h 1338"/>
                <a:gd name="T6" fmla="*/ 2147483647 w 762"/>
                <a:gd name="T7" fmla="*/ 2147483647 h 1338"/>
                <a:gd name="T8" fmla="*/ 2147483647 w 762"/>
                <a:gd name="T9" fmla="*/ 2147483647 h 1338"/>
                <a:gd name="T10" fmla="*/ 2147483647 w 762"/>
                <a:gd name="T11" fmla="*/ 2147483647 h 1338"/>
                <a:gd name="T12" fmla="*/ 2147483647 w 762"/>
                <a:gd name="T13" fmla="*/ 2147483647 h 1338"/>
                <a:gd name="T14" fmla="*/ 2147483647 w 762"/>
                <a:gd name="T15" fmla="*/ 2147483647 h 1338"/>
                <a:gd name="T16" fmla="*/ 2147483647 w 762"/>
                <a:gd name="T17" fmla="*/ 2147483647 h 1338"/>
                <a:gd name="T18" fmla="*/ 2147483647 w 762"/>
                <a:gd name="T19" fmla="*/ 2147483647 h 1338"/>
                <a:gd name="T20" fmla="*/ 2147483647 w 762"/>
                <a:gd name="T21" fmla="*/ 2147483647 h 1338"/>
                <a:gd name="T22" fmla="*/ 2147483647 w 762"/>
                <a:gd name="T23" fmla="*/ 2147483647 h 1338"/>
                <a:gd name="T24" fmla="*/ 2147483647 w 762"/>
                <a:gd name="T25" fmla="*/ 2147483647 h 1338"/>
                <a:gd name="T26" fmla="*/ 2147483647 w 762"/>
                <a:gd name="T27" fmla="*/ 2147483647 h 1338"/>
                <a:gd name="T28" fmla="*/ 2147483647 w 762"/>
                <a:gd name="T29" fmla="*/ 2147483647 h 1338"/>
                <a:gd name="T30" fmla="*/ 2147483647 w 762"/>
                <a:gd name="T31" fmla="*/ 2147483647 h 1338"/>
                <a:gd name="T32" fmla="*/ 2147483647 w 762"/>
                <a:gd name="T33" fmla="*/ 2147483647 h 1338"/>
                <a:gd name="T34" fmla="*/ 2147483647 w 762"/>
                <a:gd name="T35" fmla="*/ 2147483647 h 1338"/>
                <a:gd name="T36" fmla="*/ 2147483647 w 762"/>
                <a:gd name="T37" fmla="*/ 2147483647 h 1338"/>
                <a:gd name="T38" fmla="*/ 2147483647 w 762"/>
                <a:gd name="T39" fmla="*/ 2147483647 h 1338"/>
                <a:gd name="T40" fmla="*/ 2147483647 w 762"/>
                <a:gd name="T41" fmla="*/ 2147483647 h 1338"/>
                <a:gd name="T42" fmla="*/ 2147483647 w 762"/>
                <a:gd name="T43" fmla="*/ 2147483647 h 1338"/>
                <a:gd name="T44" fmla="*/ 2147483647 w 762"/>
                <a:gd name="T45" fmla="*/ 2147483647 h 1338"/>
                <a:gd name="T46" fmla="*/ 2147483647 w 762"/>
                <a:gd name="T47" fmla="*/ 2147483647 h 1338"/>
                <a:gd name="T48" fmla="*/ 2147483647 w 762"/>
                <a:gd name="T49" fmla="*/ 2147483647 h 1338"/>
                <a:gd name="T50" fmla="*/ 2147483647 w 762"/>
                <a:gd name="T51" fmla="*/ 2147483647 h 1338"/>
                <a:gd name="T52" fmla="*/ 2147483647 w 762"/>
                <a:gd name="T53" fmla="*/ 2147483647 h 1338"/>
                <a:gd name="T54" fmla="*/ 2147483647 w 762"/>
                <a:gd name="T55" fmla="*/ 2147483647 h 1338"/>
                <a:gd name="T56" fmla="*/ 0 w 762"/>
                <a:gd name="T57" fmla="*/ 2147483647 h 1338"/>
                <a:gd name="T58" fmla="*/ 2147483647 w 762"/>
                <a:gd name="T59" fmla="*/ 2147483647 h 1338"/>
                <a:gd name="T60" fmla="*/ 2147483647 w 762"/>
                <a:gd name="T61" fmla="*/ 2147483647 h 1338"/>
                <a:gd name="T62" fmla="*/ 2147483647 w 762"/>
                <a:gd name="T63" fmla="*/ 2147483647 h 1338"/>
                <a:gd name="T64" fmla="*/ 2147483647 w 762"/>
                <a:gd name="T65" fmla="*/ 2147483647 h 1338"/>
                <a:gd name="T66" fmla="*/ 2147483647 w 762"/>
                <a:gd name="T67" fmla="*/ 2147483647 h 1338"/>
                <a:gd name="T68" fmla="*/ 2147483647 w 762"/>
                <a:gd name="T69" fmla="*/ 2147483647 h 1338"/>
                <a:gd name="T70" fmla="*/ 2147483647 w 762"/>
                <a:gd name="T71" fmla="*/ 2147483647 h 1338"/>
                <a:gd name="T72" fmla="*/ 2147483647 w 762"/>
                <a:gd name="T73" fmla="*/ 2147483647 h 1338"/>
                <a:gd name="T74" fmla="*/ 2147483647 w 762"/>
                <a:gd name="T75" fmla="*/ 2147483647 h 1338"/>
                <a:gd name="T76" fmla="*/ 2147483647 w 762"/>
                <a:gd name="T77" fmla="*/ 2147483647 h 1338"/>
                <a:gd name="T78" fmla="*/ 2147483647 w 762"/>
                <a:gd name="T79" fmla="*/ 2147483647 h 1338"/>
                <a:gd name="T80" fmla="*/ 2147483647 w 762"/>
                <a:gd name="T81" fmla="*/ 2147483647 h 1338"/>
                <a:gd name="T82" fmla="*/ 2147483647 w 762"/>
                <a:gd name="T83" fmla="*/ 2147483647 h 1338"/>
                <a:gd name="T84" fmla="*/ 2147483647 w 762"/>
                <a:gd name="T85" fmla="*/ 2147483647 h 1338"/>
                <a:gd name="T86" fmla="*/ 2147483647 w 762"/>
                <a:gd name="T87" fmla="*/ 2147483647 h 1338"/>
                <a:gd name="T88" fmla="*/ 2147483647 w 762"/>
                <a:gd name="T89" fmla="*/ 2147483647 h 1338"/>
                <a:gd name="T90" fmla="*/ 2147483647 w 762"/>
                <a:gd name="T91" fmla="*/ 2147483647 h 1338"/>
                <a:gd name="T92" fmla="*/ 2147483647 w 762"/>
                <a:gd name="T93" fmla="*/ 2147483647 h 1338"/>
                <a:gd name="T94" fmla="*/ 2147483647 w 762"/>
                <a:gd name="T95" fmla="*/ 2147483647 h 1338"/>
                <a:gd name="T96" fmla="*/ 2147483647 w 762"/>
                <a:gd name="T97" fmla="*/ 2147483647 h 1338"/>
                <a:gd name="T98" fmla="*/ 2147483647 w 762"/>
                <a:gd name="T99" fmla="*/ 2147483647 h 1338"/>
                <a:gd name="T100" fmla="*/ 2147483647 w 762"/>
                <a:gd name="T101" fmla="*/ 2147483647 h 1338"/>
                <a:gd name="T102" fmla="*/ 2147483647 w 762"/>
                <a:gd name="T103" fmla="*/ 2147483647 h 1338"/>
                <a:gd name="T104" fmla="*/ 2147483647 w 762"/>
                <a:gd name="T105" fmla="*/ 2147483647 h 1338"/>
                <a:gd name="T106" fmla="*/ 2147483647 w 762"/>
                <a:gd name="T107" fmla="*/ 2147483647 h 1338"/>
                <a:gd name="T108" fmla="*/ 2147483647 w 762"/>
                <a:gd name="T109" fmla="*/ 2147483647 h 1338"/>
                <a:gd name="T110" fmla="*/ 2147483647 w 762"/>
                <a:gd name="T111" fmla="*/ 2147483647 h 1338"/>
                <a:gd name="T112" fmla="*/ 2147483647 w 762"/>
                <a:gd name="T113" fmla="*/ 2147483647 h 1338"/>
                <a:gd name="T114" fmla="*/ 2147483647 w 762"/>
                <a:gd name="T115" fmla="*/ 2147483647 h 1338"/>
                <a:gd name="T116" fmla="*/ 2147483647 w 762"/>
                <a:gd name="T117" fmla="*/ 2147483647 h 1338"/>
                <a:gd name="T118" fmla="*/ 2147483647 w 762"/>
                <a:gd name="T119" fmla="*/ 2147483647 h 1338"/>
                <a:gd name="T120" fmla="*/ 2147483647 w 762"/>
                <a:gd name="T121" fmla="*/ 2147483647 h 1338"/>
                <a:gd name="T122" fmla="*/ 2147483647 w 762"/>
                <a:gd name="T123" fmla="*/ 2147483647 h 1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2"/>
                <a:gd name="T187" fmla="*/ 0 h 1338"/>
                <a:gd name="T188" fmla="*/ 762 w 762"/>
                <a:gd name="T189" fmla="*/ 1338 h 133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2" h="1338">
                  <a:moveTo>
                    <a:pt x="762" y="342"/>
                  </a:moveTo>
                  <a:lnTo>
                    <a:pt x="762" y="324"/>
                  </a:lnTo>
                  <a:lnTo>
                    <a:pt x="756" y="318"/>
                  </a:lnTo>
                  <a:lnTo>
                    <a:pt x="744" y="318"/>
                  </a:lnTo>
                  <a:lnTo>
                    <a:pt x="744" y="258"/>
                  </a:lnTo>
                  <a:lnTo>
                    <a:pt x="732" y="246"/>
                  </a:lnTo>
                  <a:lnTo>
                    <a:pt x="750" y="234"/>
                  </a:lnTo>
                  <a:lnTo>
                    <a:pt x="738" y="186"/>
                  </a:lnTo>
                  <a:lnTo>
                    <a:pt x="750" y="156"/>
                  </a:lnTo>
                  <a:lnTo>
                    <a:pt x="738" y="120"/>
                  </a:lnTo>
                  <a:lnTo>
                    <a:pt x="738" y="108"/>
                  </a:lnTo>
                  <a:lnTo>
                    <a:pt x="750" y="72"/>
                  </a:lnTo>
                  <a:lnTo>
                    <a:pt x="756" y="42"/>
                  </a:lnTo>
                  <a:lnTo>
                    <a:pt x="756" y="12"/>
                  </a:lnTo>
                  <a:lnTo>
                    <a:pt x="744" y="0"/>
                  </a:lnTo>
                  <a:lnTo>
                    <a:pt x="666" y="54"/>
                  </a:lnTo>
                  <a:lnTo>
                    <a:pt x="636" y="60"/>
                  </a:lnTo>
                  <a:lnTo>
                    <a:pt x="630" y="60"/>
                  </a:lnTo>
                  <a:lnTo>
                    <a:pt x="618" y="72"/>
                  </a:lnTo>
                  <a:lnTo>
                    <a:pt x="606" y="78"/>
                  </a:lnTo>
                  <a:lnTo>
                    <a:pt x="594" y="78"/>
                  </a:lnTo>
                  <a:lnTo>
                    <a:pt x="594" y="72"/>
                  </a:lnTo>
                  <a:lnTo>
                    <a:pt x="588" y="66"/>
                  </a:lnTo>
                  <a:lnTo>
                    <a:pt x="564" y="66"/>
                  </a:lnTo>
                  <a:lnTo>
                    <a:pt x="558" y="72"/>
                  </a:lnTo>
                  <a:lnTo>
                    <a:pt x="552" y="84"/>
                  </a:lnTo>
                  <a:lnTo>
                    <a:pt x="540" y="90"/>
                  </a:lnTo>
                  <a:lnTo>
                    <a:pt x="528" y="102"/>
                  </a:lnTo>
                  <a:lnTo>
                    <a:pt x="510" y="102"/>
                  </a:lnTo>
                  <a:lnTo>
                    <a:pt x="498" y="96"/>
                  </a:lnTo>
                  <a:lnTo>
                    <a:pt x="492" y="90"/>
                  </a:lnTo>
                  <a:lnTo>
                    <a:pt x="486" y="90"/>
                  </a:lnTo>
                  <a:lnTo>
                    <a:pt x="468" y="108"/>
                  </a:lnTo>
                  <a:lnTo>
                    <a:pt x="456" y="108"/>
                  </a:lnTo>
                  <a:lnTo>
                    <a:pt x="450" y="102"/>
                  </a:lnTo>
                  <a:lnTo>
                    <a:pt x="438" y="96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8" y="78"/>
                  </a:lnTo>
                  <a:lnTo>
                    <a:pt x="396" y="90"/>
                  </a:lnTo>
                  <a:lnTo>
                    <a:pt x="390" y="90"/>
                  </a:lnTo>
                  <a:lnTo>
                    <a:pt x="384" y="96"/>
                  </a:lnTo>
                  <a:lnTo>
                    <a:pt x="354" y="96"/>
                  </a:lnTo>
                  <a:lnTo>
                    <a:pt x="354" y="114"/>
                  </a:lnTo>
                  <a:lnTo>
                    <a:pt x="330" y="138"/>
                  </a:lnTo>
                  <a:lnTo>
                    <a:pt x="330" y="150"/>
                  </a:lnTo>
                  <a:lnTo>
                    <a:pt x="342" y="162"/>
                  </a:lnTo>
                  <a:lnTo>
                    <a:pt x="348" y="174"/>
                  </a:lnTo>
                  <a:lnTo>
                    <a:pt x="348" y="204"/>
                  </a:lnTo>
                  <a:lnTo>
                    <a:pt x="342" y="216"/>
                  </a:lnTo>
                  <a:lnTo>
                    <a:pt x="336" y="234"/>
                  </a:lnTo>
                  <a:lnTo>
                    <a:pt x="336" y="246"/>
                  </a:lnTo>
                  <a:lnTo>
                    <a:pt x="342" y="246"/>
                  </a:lnTo>
                  <a:lnTo>
                    <a:pt x="342" y="252"/>
                  </a:lnTo>
                  <a:lnTo>
                    <a:pt x="348" y="252"/>
                  </a:lnTo>
                  <a:lnTo>
                    <a:pt x="372" y="276"/>
                  </a:lnTo>
                  <a:lnTo>
                    <a:pt x="384" y="300"/>
                  </a:lnTo>
                  <a:lnTo>
                    <a:pt x="390" y="306"/>
                  </a:lnTo>
                  <a:lnTo>
                    <a:pt x="396" y="318"/>
                  </a:lnTo>
                  <a:lnTo>
                    <a:pt x="408" y="336"/>
                  </a:lnTo>
                  <a:lnTo>
                    <a:pt x="420" y="348"/>
                  </a:lnTo>
                  <a:lnTo>
                    <a:pt x="420" y="366"/>
                  </a:lnTo>
                  <a:lnTo>
                    <a:pt x="414" y="372"/>
                  </a:lnTo>
                  <a:lnTo>
                    <a:pt x="408" y="384"/>
                  </a:lnTo>
                  <a:lnTo>
                    <a:pt x="402" y="390"/>
                  </a:lnTo>
                  <a:lnTo>
                    <a:pt x="402" y="450"/>
                  </a:lnTo>
                  <a:lnTo>
                    <a:pt x="396" y="456"/>
                  </a:lnTo>
                  <a:lnTo>
                    <a:pt x="372" y="456"/>
                  </a:lnTo>
                  <a:lnTo>
                    <a:pt x="360" y="462"/>
                  </a:lnTo>
                  <a:lnTo>
                    <a:pt x="354" y="474"/>
                  </a:lnTo>
                  <a:lnTo>
                    <a:pt x="354" y="492"/>
                  </a:lnTo>
                  <a:lnTo>
                    <a:pt x="360" y="492"/>
                  </a:lnTo>
                  <a:lnTo>
                    <a:pt x="366" y="498"/>
                  </a:lnTo>
                  <a:lnTo>
                    <a:pt x="366" y="528"/>
                  </a:lnTo>
                  <a:lnTo>
                    <a:pt x="354" y="534"/>
                  </a:lnTo>
                  <a:lnTo>
                    <a:pt x="348" y="540"/>
                  </a:lnTo>
                  <a:lnTo>
                    <a:pt x="342" y="534"/>
                  </a:lnTo>
                  <a:lnTo>
                    <a:pt x="342" y="522"/>
                  </a:lnTo>
                  <a:lnTo>
                    <a:pt x="348" y="516"/>
                  </a:lnTo>
                  <a:lnTo>
                    <a:pt x="348" y="504"/>
                  </a:lnTo>
                  <a:lnTo>
                    <a:pt x="336" y="498"/>
                  </a:lnTo>
                  <a:lnTo>
                    <a:pt x="330" y="492"/>
                  </a:lnTo>
                  <a:lnTo>
                    <a:pt x="318" y="486"/>
                  </a:lnTo>
                  <a:lnTo>
                    <a:pt x="312" y="480"/>
                  </a:lnTo>
                  <a:lnTo>
                    <a:pt x="300" y="474"/>
                  </a:lnTo>
                  <a:lnTo>
                    <a:pt x="300" y="444"/>
                  </a:lnTo>
                  <a:lnTo>
                    <a:pt x="288" y="444"/>
                  </a:lnTo>
                  <a:lnTo>
                    <a:pt x="288" y="438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12" y="420"/>
                  </a:lnTo>
                  <a:lnTo>
                    <a:pt x="300" y="402"/>
                  </a:lnTo>
                  <a:lnTo>
                    <a:pt x="312" y="396"/>
                  </a:lnTo>
                  <a:lnTo>
                    <a:pt x="318" y="366"/>
                  </a:lnTo>
                  <a:lnTo>
                    <a:pt x="312" y="366"/>
                  </a:lnTo>
                  <a:lnTo>
                    <a:pt x="312" y="330"/>
                  </a:lnTo>
                  <a:lnTo>
                    <a:pt x="306" y="324"/>
                  </a:lnTo>
                  <a:lnTo>
                    <a:pt x="288" y="324"/>
                  </a:lnTo>
                  <a:lnTo>
                    <a:pt x="282" y="330"/>
                  </a:lnTo>
                  <a:lnTo>
                    <a:pt x="252" y="330"/>
                  </a:lnTo>
                  <a:lnTo>
                    <a:pt x="222" y="282"/>
                  </a:lnTo>
                  <a:lnTo>
                    <a:pt x="216" y="282"/>
                  </a:lnTo>
                  <a:lnTo>
                    <a:pt x="210" y="288"/>
                  </a:lnTo>
                  <a:lnTo>
                    <a:pt x="192" y="294"/>
                  </a:lnTo>
                  <a:lnTo>
                    <a:pt x="180" y="300"/>
                  </a:lnTo>
                  <a:lnTo>
                    <a:pt x="162" y="312"/>
                  </a:lnTo>
                  <a:lnTo>
                    <a:pt x="138" y="324"/>
                  </a:lnTo>
                  <a:lnTo>
                    <a:pt x="132" y="324"/>
                  </a:lnTo>
                  <a:lnTo>
                    <a:pt x="120" y="330"/>
                  </a:lnTo>
                  <a:lnTo>
                    <a:pt x="102" y="336"/>
                  </a:lnTo>
                  <a:lnTo>
                    <a:pt x="84" y="336"/>
                  </a:lnTo>
                  <a:lnTo>
                    <a:pt x="72" y="342"/>
                  </a:lnTo>
                  <a:lnTo>
                    <a:pt x="60" y="342"/>
                  </a:lnTo>
                  <a:lnTo>
                    <a:pt x="42" y="360"/>
                  </a:lnTo>
                  <a:lnTo>
                    <a:pt x="12" y="360"/>
                  </a:lnTo>
                  <a:lnTo>
                    <a:pt x="0" y="372"/>
                  </a:lnTo>
                  <a:lnTo>
                    <a:pt x="18" y="390"/>
                  </a:lnTo>
                  <a:lnTo>
                    <a:pt x="24" y="444"/>
                  </a:lnTo>
                  <a:lnTo>
                    <a:pt x="84" y="444"/>
                  </a:lnTo>
                  <a:lnTo>
                    <a:pt x="96" y="462"/>
                  </a:lnTo>
                  <a:lnTo>
                    <a:pt x="114" y="462"/>
                  </a:lnTo>
                  <a:lnTo>
                    <a:pt x="132" y="486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62" y="480"/>
                  </a:lnTo>
                  <a:lnTo>
                    <a:pt x="180" y="498"/>
                  </a:lnTo>
                  <a:lnTo>
                    <a:pt x="192" y="498"/>
                  </a:lnTo>
                  <a:lnTo>
                    <a:pt x="204" y="510"/>
                  </a:lnTo>
                  <a:lnTo>
                    <a:pt x="204" y="516"/>
                  </a:lnTo>
                  <a:lnTo>
                    <a:pt x="198" y="528"/>
                  </a:lnTo>
                  <a:lnTo>
                    <a:pt x="192" y="534"/>
                  </a:lnTo>
                  <a:lnTo>
                    <a:pt x="204" y="552"/>
                  </a:lnTo>
                  <a:lnTo>
                    <a:pt x="192" y="564"/>
                  </a:lnTo>
                  <a:lnTo>
                    <a:pt x="204" y="576"/>
                  </a:lnTo>
                  <a:lnTo>
                    <a:pt x="198" y="582"/>
                  </a:lnTo>
                  <a:lnTo>
                    <a:pt x="198" y="588"/>
                  </a:lnTo>
                  <a:lnTo>
                    <a:pt x="192" y="594"/>
                  </a:lnTo>
                  <a:lnTo>
                    <a:pt x="192" y="606"/>
                  </a:lnTo>
                  <a:lnTo>
                    <a:pt x="204" y="630"/>
                  </a:lnTo>
                  <a:lnTo>
                    <a:pt x="204" y="642"/>
                  </a:lnTo>
                  <a:lnTo>
                    <a:pt x="198" y="648"/>
                  </a:lnTo>
                  <a:lnTo>
                    <a:pt x="198" y="654"/>
                  </a:lnTo>
                  <a:lnTo>
                    <a:pt x="192" y="654"/>
                  </a:lnTo>
                  <a:lnTo>
                    <a:pt x="192" y="666"/>
                  </a:lnTo>
                  <a:lnTo>
                    <a:pt x="174" y="678"/>
                  </a:lnTo>
                  <a:lnTo>
                    <a:pt x="192" y="702"/>
                  </a:lnTo>
                  <a:lnTo>
                    <a:pt x="174" y="720"/>
                  </a:lnTo>
                  <a:lnTo>
                    <a:pt x="174" y="732"/>
                  </a:lnTo>
                  <a:lnTo>
                    <a:pt x="198" y="756"/>
                  </a:lnTo>
                  <a:lnTo>
                    <a:pt x="198" y="762"/>
                  </a:lnTo>
                  <a:lnTo>
                    <a:pt x="192" y="774"/>
                  </a:lnTo>
                  <a:lnTo>
                    <a:pt x="180" y="786"/>
                  </a:lnTo>
                  <a:lnTo>
                    <a:pt x="180" y="798"/>
                  </a:lnTo>
                  <a:lnTo>
                    <a:pt x="168" y="810"/>
                  </a:lnTo>
                  <a:lnTo>
                    <a:pt x="156" y="816"/>
                  </a:lnTo>
                  <a:lnTo>
                    <a:pt x="156" y="846"/>
                  </a:lnTo>
                  <a:lnTo>
                    <a:pt x="144" y="858"/>
                  </a:lnTo>
                  <a:lnTo>
                    <a:pt x="156" y="876"/>
                  </a:lnTo>
                  <a:lnTo>
                    <a:pt x="138" y="882"/>
                  </a:lnTo>
                  <a:lnTo>
                    <a:pt x="72" y="966"/>
                  </a:lnTo>
                  <a:lnTo>
                    <a:pt x="72" y="996"/>
                  </a:lnTo>
                  <a:lnTo>
                    <a:pt x="78" y="1014"/>
                  </a:lnTo>
                  <a:lnTo>
                    <a:pt x="78" y="1032"/>
                  </a:lnTo>
                  <a:lnTo>
                    <a:pt x="84" y="1044"/>
                  </a:lnTo>
                  <a:lnTo>
                    <a:pt x="84" y="1062"/>
                  </a:lnTo>
                  <a:lnTo>
                    <a:pt x="114" y="1122"/>
                  </a:lnTo>
                  <a:lnTo>
                    <a:pt x="114" y="1212"/>
                  </a:lnTo>
                  <a:lnTo>
                    <a:pt x="90" y="1248"/>
                  </a:lnTo>
                  <a:lnTo>
                    <a:pt x="114" y="1248"/>
                  </a:lnTo>
                  <a:lnTo>
                    <a:pt x="108" y="1260"/>
                  </a:lnTo>
                  <a:lnTo>
                    <a:pt x="108" y="1284"/>
                  </a:lnTo>
                  <a:lnTo>
                    <a:pt x="114" y="1290"/>
                  </a:lnTo>
                  <a:lnTo>
                    <a:pt x="120" y="1290"/>
                  </a:lnTo>
                  <a:lnTo>
                    <a:pt x="126" y="1314"/>
                  </a:lnTo>
                  <a:lnTo>
                    <a:pt x="144" y="1314"/>
                  </a:lnTo>
                  <a:lnTo>
                    <a:pt x="156" y="1326"/>
                  </a:lnTo>
                  <a:lnTo>
                    <a:pt x="162" y="1338"/>
                  </a:lnTo>
                  <a:lnTo>
                    <a:pt x="168" y="1320"/>
                  </a:lnTo>
                  <a:lnTo>
                    <a:pt x="168" y="1284"/>
                  </a:lnTo>
                  <a:lnTo>
                    <a:pt x="162" y="1272"/>
                  </a:lnTo>
                  <a:lnTo>
                    <a:pt x="156" y="1266"/>
                  </a:lnTo>
                  <a:lnTo>
                    <a:pt x="150" y="1266"/>
                  </a:lnTo>
                  <a:lnTo>
                    <a:pt x="150" y="1242"/>
                  </a:lnTo>
                  <a:lnTo>
                    <a:pt x="162" y="1230"/>
                  </a:lnTo>
                  <a:lnTo>
                    <a:pt x="222" y="1188"/>
                  </a:lnTo>
                  <a:lnTo>
                    <a:pt x="276" y="1158"/>
                  </a:lnTo>
                  <a:lnTo>
                    <a:pt x="294" y="1146"/>
                  </a:lnTo>
                  <a:lnTo>
                    <a:pt x="312" y="1140"/>
                  </a:lnTo>
                  <a:lnTo>
                    <a:pt x="330" y="1128"/>
                  </a:lnTo>
                  <a:lnTo>
                    <a:pt x="342" y="1122"/>
                  </a:lnTo>
                  <a:lnTo>
                    <a:pt x="360" y="1104"/>
                  </a:lnTo>
                  <a:lnTo>
                    <a:pt x="360" y="1080"/>
                  </a:lnTo>
                  <a:lnTo>
                    <a:pt x="354" y="1080"/>
                  </a:lnTo>
                  <a:lnTo>
                    <a:pt x="354" y="1086"/>
                  </a:lnTo>
                  <a:lnTo>
                    <a:pt x="348" y="1080"/>
                  </a:lnTo>
                  <a:lnTo>
                    <a:pt x="342" y="1080"/>
                  </a:lnTo>
                  <a:lnTo>
                    <a:pt x="342" y="1068"/>
                  </a:lnTo>
                  <a:lnTo>
                    <a:pt x="366" y="1020"/>
                  </a:lnTo>
                  <a:lnTo>
                    <a:pt x="366" y="990"/>
                  </a:lnTo>
                  <a:lnTo>
                    <a:pt x="360" y="984"/>
                  </a:lnTo>
                  <a:lnTo>
                    <a:pt x="360" y="978"/>
                  </a:lnTo>
                  <a:lnTo>
                    <a:pt x="372" y="948"/>
                  </a:lnTo>
                  <a:lnTo>
                    <a:pt x="366" y="942"/>
                  </a:lnTo>
                  <a:lnTo>
                    <a:pt x="348" y="960"/>
                  </a:lnTo>
                  <a:lnTo>
                    <a:pt x="354" y="918"/>
                  </a:lnTo>
                  <a:lnTo>
                    <a:pt x="348" y="906"/>
                  </a:lnTo>
                  <a:lnTo>
                    <a:pt x="336" y="900"/>
                  </a:lnTo>
                  <a:lnTo>
                    <a:pt x="330" y="888"/>
                  </a:lnTo>
                  <a:lnTo>
                    <a:pt x="330" y="870"/>
                  </a:lnTo>
                  <a:lnTo>
                    <a:pt x="336" y="858"/>
                  </a:lnTo>
                  <a:lnTo>
                    <a:pt x="336" y="834"/>
                  </a:lnTo>
                  <a:lnTo>
                    <a:pt x="324" y="822"/>
                  </a:lnTo>
                  <a:lnTo>
                    <a:pt x="318" y="822"/>
                  </a:lnTo>
                  <a:lnTo>
                    <a:pt x="312" y="816"/>
                  </a:lnTo>
                  <a:lnTo>
                    <a:pt x="312" y="792"/>
                  </a:lnTo>
                  <a:lnTo>
                    <a:pt x="318" y="780"/>
                  </a:lnTo>
                  <a:lnTo>
                    <a:pt x="324" y="762"/>
                  </a:lnTo>
                  <a:lnTo>
                    <a:pt x="336" y="750"/>
                  </a:lnTo>
                  <a:lnTo>
                    <a:pt x="372" y="732"/>
                  </a:lnTo>
                  <a:lnTo>
                    <a:pt x="378" y="726"/>
                  </a:lnTo>
                  <a:lnTo>
                    <a:pt x="378" y="714"/>
                  </a:lnTo>
                  <a:lnTo>
                    <a:pt x="390" y="690"/>
                  </a:lnTo>
                  <a:lnTo>
                    <a:pt x="396" y="684"/>
                  </a:lnTo>
                  <a:lnTo>
                    <a:pt x="402" y="684"/>
                  </a:lnTo>
                  <a:lnTo>
                    <a:pt x="414" y="678"/>
                  </a:lnTo>
                  <a:lnTo>
                    <a:pt x="420" y="678"/>
                  </a:lnTo>
                  <a:lnTo>
                    <a:pt x="426" y="672"/>
                  </a:lnTo>
                  <a:lnTo>
                    <a:pt x="450" y="660"/>
                  </a:lnTo>
                  <a:lnTo>
                    <a:pt x="462" y="648"/>
                  </a:lnTo>
                  <a:lnTo>
                    <a:pt x="474" y="612"/>
                  </a:lnTo>
                  <a:lnTo>
                    <a:pt x="498" y="576"/>
                  </a:lnTo>
                  <a:lnTo>
                    <a:pt x="522" y="564"/>
                  </a:lnTo>
                  <a:lnTo>
                    <a:pt x="558" y="552"/>
                  </a:lnTo>
                  <a:lnTo>
                    <a:pt x="600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66" y="498"/>
                  </a:lnTo>
                  <a:lnTo>
                    <a:pt x="672" y="492"/>
                  </a:lnTo>
                  <a:lnTo>
                    <a:pt x="684" y="486"/>
                  </a:lnTo>
                  <a:lnTo>
                    <a:pt x="684" y="474"/>
                  </a:lnTo>
                  <a:lnTo>
                    <a:pt x="714" y="444"/>
                  </a:lnTo>
                  <a:lnTo>
                    <a:pt x="714" y="432"/>
                  </a:lnTo>
                  <a:lnTo>
                    <a:pt x="720" y="420"/>
                  </a:lnTo>
                  <a:lnTo>
                    <a:pt x="732" y="414"/>
                  </a:lnTo>
                  <a:lnTo>
                    <a:pt x="738" y="402"/>
                  </a:lnTo>
                  <a:lnTo>
                    <a:pt x="744" y="396"/>
                  </a:lnTo>
                  <a:lnTo>
                    <a:pt x="744" y="378"/>
                  </a:lnTo>
                  <a:lnTo>
                    <a:pt x="750" y="372"/>
                  </a:lnTo>
                  <a:lnTo>
                    <a:pt x="762" y="348"/>
                  </a:lnTo>
                  <a:lnTo>
                    <a:pt x="762" y="34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76" name="Morocco" descr="© INSCALE GmbH, 05.05.2010&#10;http://www.presentationload.com/">
              <a:extLst>
                <a:ext uri="{FF2B5EF4-FFF2-40B4-BE49-F238E27FC236}">
                  <a16:creationId xmlns:a16="http://schemas.microsoft.com/office/drawing/2014/main" id="{9B29FD79-3B52-5B36-2F54-2CD7FDAF7FBC}"/>
                </a:ext>
              </a:extLst>
            </p:cNvPr>
            <p:cNvSpPr>
              <a:spLocks/>
            </p:cNvSpPr>
            <p:nvPr/>
          </p:nvSpPr>
          <p:spPr bwMode="gray">
            <a:xfrm>
              <a:off x="3898892" y="2123001"/>
              <a:ext cx="321676" cy="250522"/>
            </a:xfrm>
            <a:custGeom>
              <a:avLst/>
              <a:gdLst>
                <a:gd name="T0" fmla="*/ 2147483647 w 846"/>
                <a:gd name="T1" fmla="*/ 2147483647 h 660"/>
                <a:gd name="T2" fmla="*/ 2147483647 w 846"/>
                <a:gd name="T3" fmla="*/ 2147483647 h 660"/>
                <a:gd name="T4" fmla="*/ 2147483647 w 846"/>
                <a:gd name="T5" fmla="*/ 2147483647 h 660"/>
                <a:gd name="T6" fmla="*/ 2147483647 w 846"/>
                <a:gd name="T7" fmla="*/ 2147483647 h 660"/>
                <a:gd name="T8" fmla="*/ 2147483647 w 846"/>
                <a:gd name="T9" fmla="*/ 2147483647 h 660"/>
                <a:gd name="T10" fmla="*/ 2147483647 w 846"/>
                <a:gd name="T11" fmla="*/ 2147483647 h 660"/>
                <a:gd name="T12" fmla="*/ 2147483647 w 846"/>
                <a:gd name="T13" fmla="*/ 2147483647 h 660"/>
                <a:gd name="T14" fmla="*/ 2147483647 w 846"/>
                <a:gd name="T15" fmla="*/ 2147483647 h 660"/>
                <a:gd name="T16" fmla="*/ 2147483647 w 846"/>
                <a:gd name="T17" fmla="*/ 2147483647 h 660"/>
                <a:gd name="T18" fmla="*/ 2147483647 w 846"/>
                <a:gd name="T19" fmla="*/ 0 h 660"/>
                <a:gd name="T20" fmla="*/ 2147483647 w 846"/>
                <a:gd name="T21" fmla="*/ 2147483647 h 660"/>
                <a:gd name="T22" fmla="*/ 2147483647 w 846"/>
                <a:gd name="T23" fmla="*/ 2147483647 h 660"/>
                <a:gd name="T24" fmla="*/ 2147483647 w 846"/>
                <a:gd name="T25" fmla="*/ 2147483647 h 660"/>
                <a:gd name="T26" fmla="*/ 2147483647 w 846"/>
                <a:gd name="T27" fmla="*/ 2147483647 h 660"/>
                <a:gd name="T28" fmla="*/ 2147483647 w 846"/>
                <a:gd name="T29" fmla="*/ 2147483647 h 660"/>
                <a:gd name="T30" fmla="*/ 2147483647 w 846"/>
                <a:gd name="T31" fmla="*/ 2147483647 h 660"/>
                <a:gd name="T32" fmla="*/ 2147483647 w 846"/>
                <a:gd name="T33" fmla="*/ 2147483647 h 660"/>
                <a:gd name="T34" fmla="*/ 2147483647 w 846"/>
                <a:gd name="T35" fmla="*/ 2147483647 h 660"/>
                <a:gd name="T36" fmla="*/ 2147483647 w 846"/>
                <a:gd name="T37" fmla="*/ 2147483647 h 660"/>
                <a:gd name="T38" fmla="*/ 2147483647 w 846"/>
                <a:gd name="T39" fmla="*/ 2147483647 h 660"/>
                <a:gd name="T40" fmla="*/ 2147483647 w 846"/>
                <a:gd name="T41" fmla="*/ 2147483647 h 660"/>
                <a:gd name="T42" fmla="*/ 2147483647 w 846"/>
                <a:gd name="T43" fmla="*/ 2147483647 h 660"/>
                <a:gd name="T44" fmla="*/ 2147483647 w 846"/>
                <a:gd name="T45" fmla="*/ 2147483647 h 660"/>
                <a:gd name="T46" fmla="*/ 2147483647 w 846"/>
                <a:gd name="T47" fmla="*/ 2147483647 h 660"/>
                <a:gd name="T48" fmla="*/ 2147483647 w 846"/>
                <a:gd name="T49" fmla="*/ 2147483647 h 660"/>
                <a:gd name="T50" fmla="*/ 2147483647 w 846"/>
                <a:gd name="T51" fmla="*/ 2147483647 h 660"/>
                <a:gd name="T52" fmla="*/ 2147483647 w 846"/>
                <a:gd name="T53" fmla="*/ 2147483647 h 660"/>
                <a:gd name="T54" fmla="*/ 2147483647 w 846"/>
                <a:gd name="T55" fmla="*/ 2147483647 h 660"/>
                <a:gd name="T56" fmla="*/ 2147483647 w 846"/>
                <a:gd name="T57" fmla="*/ 2147483647 h 660"/>
                <a:gd name="T58" fmla="*/ 2147483647 w 846"/>
                <a:gd name="T59" fmla="*/ 2147483647 h 660"/>
                <a:gd name="T60" fmla="*/ 2147483647 w 846"/>
                <a:gd name="T61" fmla="*/ 2147483647 h 660"/>
                <a:gd name="T62" fmla="*/ 2147483647 w 846"/>
                <a:gd name="T63" fmla="*/ 2147483647 h 660"/>
                <a:gd name="T64" fmla="*/ 2147483647 w 846"/>
                <a:gd name="T65" fmla="*/ 2147483647 h 660"/>
                <a:gd name="T66" fmla="*/ 2147483647 w 846"/>
                <a:gd name="T67" fmla="*/ 2147483647 h 660"/>
                <a:gd name="T68" fmla="*/ 2147483647 w 846"/>
                <a:gd name="T69" fmla="*/ 2147483647 h 660"/>
                <a:gd name="T70" fmla="*/ 2147483647 w 846"/>
                <a:gd name="T71" fmla="*/ 2147483647 h 660"/>
                <a:gd name="T72" fmla="*/ 2147483647 w 846"/>
                <a:gd name="T73" fmla="*/ 2147483647 h 660"/>
                <a:gd name="T74" fmla="*/ 2147483647 w 846"/>
                <a:gd name="T75" fmla="*/ 2147483647 h 660"/>
                <a:gd name="T76" fmla="*/ 2147483647 w 846"/>
                <a:gd name="T77" fmla="*/ 2147483647 h 660"/>
                <a:gd name="T78" fmla="*/ 2147483647 w 846"/>
                <a:gd name="T79" fmla="*/ 2147483647 h 660"/>
                <a:gd name="T80" fmla="*/ 2147483647 w 846"/>
                <a:gd name="T81" fmla="*/ 2147483647 h 660"/>
                <a:gd name="T82" fmla="*/ 2147483647 w 846"/>
                <a:gd name="T83" fmla="*/ 2147483647 h 660"/>
                <a:gd name="T84" fmla="*/ 2147483647 w 846"/>
                <a:gd name="T85" fmla="*/ 2147483647 h 660"/>
                <a:gd name="T86" fmla="*/ 2147483647 w 846"/>
                <a:gd name="T87" fmla="*/ 2147483647 h 660"/>
                <a:gd name="T88" fmla="*/ 2147483647 w 846"/>
                <a:gd name="T89" fmla="*/ 2147483647 h 66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46"/>
                <a:gd name="T136" fmla="*/ 0 h 660"/>
                <a:gd name="T137" fmla="*/ 846 w 846"/>
                <a:gd name="T138" fmla="*/ 660 h 66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46" h="660">
                  <a:moveTo>
                    <a:pt x="822" y="246"/>
                  </a:moveTo>
                  <a:lnTo>
                    <a:pt x="822" y="216"/>
                  </a:lnTo>
                  <a:lnTo>
                    <a:pt x="804" y="216"/>
                  </a:lnTo>
                  <a:lnTo>
                    <a:pt x="816" y="186"/>
                  </a:lnTo>
                  <a:lnTo>
                    <a:pt x="804" y="168"/>
                  </a:lnTo>
                  <a:lnTo>
                    <a:pt x="810" y="102"/>
                  </a:lnTo>
                  <a:lnTo>
                    <a:pt x="798" y="102"/>
                  </a:lnTo>
                  <a:lnTo>
                    <a:pt x="798" y="90"/>
                  </a:lnTo>
                  <a:lnTo>
                    <a:pt x="804" y="84"/>
                  </a:lnTo>
                  <a:lnTo>
                    <a:pt x="792" y="78"/>
                  </a:lnTo>
                  <a:lnTo>
                    <a:pt x="786" y="66"/>
                  </a:lnTo>
                  <a:lnTo>
                    <a:pt x="780" y="60"/>
                  </a:lnTo>
                  <a:lnTo>
                    <a:pt x="744" y="42"/>
                  </a:lnTo>
                  <a:lnTo>
                    <a:pt x="720" y="42"/>
                  </a:lnTo>
                  <a:lnTo>
                    <a:pt x="708" y="48"/>
                  </a:lnTo>
                  <a:lnTo>
                    <a:pt x="702" y="54"/>
                  </a:lnTo>
                  <a:lnTo>
                    <a:pt x="696" y="54"/>
                  </a:lnTo>
                  <a:lnTo>
                    <a:pt x="690" y="48"/>
                  </a:lnTo>
                  <a:lnTo>
                    <a:pt x="678" y="48"/>
                  </a:lnTo>
                  <a:lnTo>
                    <a:pt x="666" y="42"/>
                  </a:lnTo>
                  <a:lnTo>
                    <a:pt x="654" y="42"/>
                  </a:lnTo>
                  <a:lnTo>
                    <a:pt x="642" y="48"/>
                  </a:lnTo>
                  <a:lnTo>
                    <a:pt x="636" y="54"/>
                  </a:lnTo>
                  <a:lnTo>
                    <a:pt x="624" y="54"/>
                  </a:lnTo>
                  <a:lnTo>
                    <a:pt x="588" y="36"/>
                  </a:lnTo>
                  <a:lnTo>
                    <a:pt x="570" y="18"/>
                  </a:lnTo>
                  <a:lnTo>
                    <a:pt x="564" y="6"/>
                  </a:lnTo>
                  <a:lnTo>
                    <a:pt x="558" y="6"/>
                  </a:lnTo>
                  <a:lnTo>
                    <a:pt x="552" y="0"/>
                  </a:lnTo>
                  <a:lnTo>
                    <a:pt x="528" y="0"/>
                  </a:lnTo>
                  <a:lnTo>
                    <a:pt x="528" y="6"/>
                  </a:lnTo>
                  <a:lnTo>
                    <a:pt x="522" y="12"/>
                  </a:lnTo>
                  <a:lnTo>
                    <a:pt x="522" y="30"/>
                  </a:lnTo>
                  <a:lnTo>
                    <a:pt x="516" y="48"/>
                  </a:lnTo>
                  <a:lnTo>
                    <a:pt x="498" y="84"/>
                  </a:lnTo>
                  <a:lnTo>
                    <a:pt x="492" y="102"/>
                  </a:lnTo>
                  <a:lnTo>
                    <a:pt x="468" y="138"/>
                  </a:lnTo>
                  <a:lnTo>
                    <a:pt x="462" y="150"/>
                  </a:lnTo>
                  <a:lnTo>
                    <a:pt x="450" y="162"/>
                  </a:lnTo>
                  <a:lnTo>
                    <a:pt x="438" y="168"/>
                  </a:lnTo>
                  <a:lnTo>
                    <a:pt x="420" y="168"/>
                  </a:lnTo>
                  <a:lnTo>
                    <a:pt x="408" y="174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84" y="186"/>
                  </a:lnTo>
                  <a:lnTo>
                    <a:pt x="378" y="198"/>
                  </a:lnTo>
                  <a:lnTo>
                    <a:pt x="360" y="192"/>
                  </a:lnTo>
                  <a:lnTo>
                    <a:pt x="330" y="204"/>
                  </a:lnTo>
                  <a:lnTo>
                    <a:pt x="330" y="210"/>
                  </a:lnTo>
                  <a:lnTo>
                    <a:pt x="324" y="216"/>
                  </a:lnTo>
                  <a:lnTo>
                    <a:pt x="324" y="228"/>
                  </a:lnTo>
                  <a:lnTo>
                    <a:pt x="318" y="240"/>
                  </a:lnTo>
                  <a:lnTo>
                    <a:pt x="312" y="240"/>
                  </a:lnTo>
                  <a:lnTo>
                    <a:pt x="288" y="264"/>
                  </a:lnTo>
                  <a:lnTo>
                    <a:pt x="288" y="288"/>
                  </a:lnTo>
                  <a:lnTo>
                    <a:pt x="276" y="312"/>
                  </a:lnTo>
                  <a:lnTo>
                    <a:pt x="264" y="324"/>
                  </a:lnTo>
                  <a:lnTo>
                    <a:pt x="258" y="336"/>
                  </a:lnTo>
                  <a:lnTo>
                    <a:pt x="246" y="354"/>
                  </a:lnTo>
                  <a:lnTo>
                    <a:pt x="246" y="402"/>
                  </a:lnTo>
                  <a:lnTo>
                    <a:pt x="240" y="408"/>
                  </a:lnTo>
                  <a:lnTo>
                    <a:pt x="234" y="408"/>
                  </a:lnTo>
                  <a:lnTo>
                    <a:pt x="234" y="414"/>
                  </a:lnTo>
                  <a:lnTo>
                    <a:pt x="240" y="420"/>
                  </a:lnTo>
                  <a:lnTo>
                    <a:pt x="252" y="420"/>
                  </a:lnTo>
                  <a:lnTo>
                    <a:pt x="252" y="474"/>
                  </a:lnTo>
                  <a:lnTo>
                    <a:pt x="240" y="474"/>
                  </a:lnTo>
                  <a:lnTo>
                    <a:pt x="228" y="480"/>
                  </a:lnTo>
                  <a:lnTo>
                    <a:pt x="192" y="540"/>
                  </a:lnTo>
                  <a:lnTo>
                    <a:pt x="180" y="552"/>
                  </a:lnTo>
                  <a:lnTo>
                    <a:pt x="168" y="552"/>
                  </a:lnTo>
                  <a:lnTo>
                    <a:pt x="162" y="558"/>
                  </a:lnTo>
                  <a:lnTo>
                    <a:pt x="150" y="564"/>
                  </a:lnTo>
                  <a:lnTo>
                    <a:pt x="144" y="576"/>
                  </a:lnTo>
                  <a:lnTo>
                    <a:pt x="132" y="588"/>
                  </a:lnTo>
                  <a:lnTo>
                    <a:pt x="126" y="600"/>
                  </a:lnTo>
                  <a:lnTo>
                    <a:pt x="120" y="606"/>
                  </a:lnTo>
                  <a:lnTo>
                    <a:pt x="84" y="624"/>
                  </a:lnTo>
                  <a:lnTo>
                    <a:pt x="66" y="624"/>
                  </a:lnTo>
                  <a:lnTo>
                    <a:pt x="54" y="630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12" y="636"/>
                  </a:lnTo>
                  <a:lnTo>
                    <a:pt x="6" y="642"/>
                  </a:lnTo>
                  <a:lnTo>
                    <a:pt x="6" y="654"/>
                  </a:lnTo>
                  <a:lnTo>
                    <a:pt x="0" y="660"/>
                  </a:lnTo>
                  <a:lnTo>
                    <a:pt x="312" y="660"/>
                  </a:lnTo>
                  <a:lnTo>
                    <a:pt x="312" y="600"/>
                  </a:lnTo>
                  <a:lnTo>
                    <a:pt x="318" y="570"/>
                  </a:lnTo>
                  <a:lnTo>
                    <a:pt x="330" y="564"/>
                  </a:lnTo>
                  <a:lnTo>
                    <a:pt x="336" y="558"/>
                  </a:lnTo>
                  <a:lnTo>
                    <a:pt x="348" y="552"/>
                  </a:lnTo>
                  <a:lnTo>
                    <a:pt x="378" y="522"/>
                  </a:lnTo>
                  <a:lnTo>
                    <a:pt x="378" y="516"/>
                  </a:lnTo>
                  <a:lnTo>
                    <a:pt x="396" y="516"/>
                  </a:lnTo>
                  <a:lnTo>
                    <a:pt x="426" y="498"/>
                  </a:lnTo>
                  <a:lnTo>
                    <a:pt x="438" y="504"/>
                  </a:lnTo>
                  <a:lnTo>
                    <a:pt x="444" y="510"/>
                  </a:lnTo>
                  <a:lnTo>
                    <a:pt x="456" y="510"/>
                  </a:lnTo>
                  <a:lnTo>
                    <a:pt x="462" y="498"/>
                  </a:lnTo>
                  <a:lnTo>
                    <a:pt x="462" y="492"/>
                  </a:lnTo>
                  <a:lnTo>
                    <a:pt x="486" y="486"/>
                  </a:lnTo>
                  <a:lnTo>
                    <a:pt x="492" y="474"/>
                  </a:lnTo>
                  <a:lnTo>
                    <a:pt x="504" y="474"/>
                  </a:lnTo>
                  <a:lnTo>
                    <a:pt x="516" y="480"/>
                  </a:lnTo>
                  <a:lnTo>
                    <a:pt x="540" y="480"/>
                  </a:lnTo>
                  <a:lnTo>
                    <a:pt x="552" y="468"/>
                  </a:lnTo>
                  <a:lnTo>
                    <a:pt x="564" y="444"/>
                  </a:lnTo>
                  <a:lnTo>
                    <a:pt x="570" y="438"/>
                  </a:lnTo>
                  <a:lnTo>
                    <a:pt x="576" y="426"/>
                  </a:lnTo>
                  <a:lnTo>
                    <a:pt x="618" y="426"/>
                  </a:lnTo>
                  <a:lnTo>
                    <a:pt x="624" y="420"/>
                  </a:lnTo>
                  <a:lnTo>
                    <a:pt x="636" y="414"/>
                  </a:lnTo>
                  <a:lnTo>
                    <a:pt x="648" y="402"/>
                  </a:lnTo>
                  <a:lnTo>
                    <a:pt x="648" y="396"/>
                  </a:lnTo>
                  <a:lnTo>
                    <a:pt x="672" y="384"/>
                  </a:lnTo>
                  <a:lnTo>
                    <a:pt x="660" y="366"/>
                  </a:lnTo>
                  <a:lnTo>
                    <a:pt x="654" y="354"/>
                  </a:lnTo>
                  <a:lnTo>
                    <a:pt x="648" y="348"/>
                  </a:lnTo>
                  <a:lnTo>
                    <a:pt x="648" y="336"/>
                  </a:lnTo>
                  <a:lnTo>
                    <a:pt x="654" y="330"/>
                  </a:lnTo>
                  <a:lnTo>
                    <a:pt x="678" y="330"/>
                  </a:lnTo>
                  <a:lnTo>
                    <a:pt x="690" y="324"/>
                  </a:lnTo>
                  <a:lnTo>
                    <a:pt x="714" y="324"/>
                  </a:lnTo>
                  <a:lnTo>
                    <a:pt x="714" y="312"/>
                  </a:lnTo>
                  <a:lnTo>
                    <a:pt x="720" y="306"/>
                  </a:lnTo>
                  <a:lnTo>
                    <a:pt x="720" y="300"/>
                  </a:lnTo>
                  <a:lnTo>
                    <a:pt x="732" y="300"/>
                  </a:lnTo>
                  <a:lnTo>
                    <a:pt x="738" y="306"/>
                  </a:lnTo>
                  <a:lnTo>
                    <a:pt x="744" y="300"/>
                  </a:lnTo>
                  <a:lnTo>
                    <a:pt x="744" y="294"/>
                  </a:lnTo>
                  <a:lnTo>
                    <a:pt x="762" y="294"/>
                  </a:lnTo>
                  <a:lnTo>
                    <a:pt x="774" y="300"/>
                  </a:lnTo>
                  <a:lnTo>
                    <a:pt x="828" y="294"/>
                  </a:lnTo>
                  <a:lnTo>
                    <a:pt x="828" y="282"/>
                  </a:lnTo>
                  <a:lnTo>
                    <a:pt x="846" y="264"/>
                  </a:lnTo>
                  <a:lnTo>
                    <a:pt x="822" y="24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77" name="Montenegro" descr="© INSCALE GmbH, 05.05.2010&#10;http://www.presentationload.com/">
              <a:extLst>
                <a:ext uri="{FF2B5EF4-FFF2-40B4-BE49-F238E27FC236}">
                  <a16:creationId xmlns:a16="http://schemas.microsoft.com/office/drawing/2014/main" id="{ADEA5420-87B2-47E2-C3E8-E368E68E1318}"/>
                </a:ext>
              </a:extLst>
            </p:cNvPr>
            <p:cNvSpPr>
              <a:spLocks/>
            </p:cNvSpPr>
            <p:nvPr/>
          </p:nvSpPr>
          <p:spPr bwMode="gray">
            <a:xfrm>
              <a:off x="4709750" y="1887303"/>
              <a:ext cx="42989" cy="51884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2147483647 w 114"/>
                <a:gd name="T7" fmla="*/ 2147483647 h 138"/>
                <a:gd name="T8" fmla="*/ 2147483647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0 h 138"/>
                <a:gd name="T14" fmla="*/ 2147483647 w 114"/>
                <a:gd name="T15" fmla="*/ 0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0 w 114"/>
                <a:gd name="T29" fmla="*/ 2147483647 h 138"/>
                <a:gd name="T30" fmla="*/ 0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2147483647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2147483647 w 114"/>
                <a:gd name="T61" fmla="*/ 2147483647 h 138"/>
                <a:gd name="T62" fmla="*/ 2147483647 w 114"/>
                <a:gd name="T63" fmla="*/ 2147483647 h 138"/>
                <a:gd name="T64" fmla="*/ 2147483647 w 114"/>
                <a:gd name="T65" fmla="*/ 2147483647 h 138"/>
                <a:gd name="T66" fmla="*/ 2147483647 w 114"/>
                <a:gd name="T67" fmla="*/ 2147483647 h 138"/>
                <a:gd name="T68" fmla="*/ 2147483647 w 114"/>
                <a:gd name="T69" fmla="*/ 2147483647 h 138"/>
                <a:gd name="T70" fmla="*/ 2147483647 w 114"/>
                <a:gd name="T71" fmla="*/ 2147483647 h 1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8"/>
                <a:gd name="T110" fmla="*/ 114 w 114"/>
                <a:gd name="T111" fmla="*/ 138 h 1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8">
                  <a:moveTo>
                    <a:pt x="114" y="42"/>
                  </a:moveTo>
                  <a:lnTo>
                    <a:pt x="108" y="48"/>
                  </a:lnTo>
                  <a:lnTo>
                    <a:pt x="96" y="30"/>
                  </a:lnTo>
                  <a:lnTo>
                    <a:pt x="84" y="18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2" y="24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72"/>
                  </a:lnTo>
                  <a:lnTo>
                    <a:pt x="6" y="102"/>
                  </a:lnTo>
                  <a:lnTo>
                    <a:pt x="18" y="102"/>
                  </a:lnTo>
                  <a:lnTo>
                    <a:pt x="24" y="96"/>
                  </a:lnTo>
                  <a:lnTo>
                    <a:pt x="36" y="96"/>
                  </a:lnTo>
                  <a:lnTo>
                    <a:pt x="36" y="114"/>
                  </a:lnTo>
                  <a:lnTo>
                    <a:pt x="60" y="138"/>
                  </a:lnTo>
                  <a:lnTo>
                    <a:pt x="72" y="126"/>
                  </a:lnTo>
                  <a:lnTo>
                    <a:pt x="66" y="108"/>
                  </a:lnTo>
                  <a:lnTo>
                    <a:pt x="60" y="114"/>
                  </a:lnTo>
                  <a:lnTo>
                    <a:pt x="42" y="102"/>
                  </a:lnTo>
                  <a:lnTo>
                    <a:pt x="66" y="102"/>
                  </a:lnTo>
                  <a:lnTo>
                    <a:pt x="78" y="96"/>
                  </a:lnTo>
                  <a:lnTo>
                    <a:pt x="78" y="78"/>
                  </a:lnTo>
                  <a:lnTo>
                    <a:pt x="108" y="90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14" y="4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78" name="Mongolia" descr="© INSCALE GmbH, 05.05.2010&#10;http://www.presentationload.com/">
              <a:extLst>
                <a:ext uri="{FF2B5EF4-FFF2-40B4-BE49-F238E27FC236}">
                  <a16:creationId xmlns:a16="http://schemas.microsoft.com/office/drawing/2014/main" id="{7A0A4BE5-7776-B443-534D-E9C230082FD8}"/>
                </a:ext>
              </a:extLst>
            </p:cNvPr>
            <p:cNvSpPr>
              <a:spLocks/>
            </p:cNvSpPr>
            <p:nvPr/>
          </p:nvSpPr>
          <p:spPr bwMode="gray">
            <a:xfrm>
              <a:off x="6340360" y="1632334"/>
              <a:ext cx="796035" cy="315747"/>
            </a:xfrm>
            <a:custGeom>
              <a:avLst/>
              <a:gdLst>
                <a:gd name="T0" fmla="*/ 2147483647 w 2100"/>
                <a:gd name="T1" fmla="*/ 2147483647 h 834"/>
                <a:gd name="T2" fmla="*/ 2147483647 w 2100"/>
                <a:gd name="T3" fmla="*/ 2147483647 h 834"/>
                <a:gd name="T4" fmla="*/ 2147483647 w 2100"/>
                <a:gd name="T5" fmla="*/ 2147483647 h 834"/>
                <a:gd name="T6" fmla="*/ 2147483647 w 2100"/>
                <a:gd name="T7" fmla="*/ 2147483647 h 834"/>
                <a:gd name="T8" fmla="*/ 2147483647 w 2100"/>
                <a:gd name="T9" fmla="*/ 2147483647 h 834"/>
                <a:gd name="T10" fmla="*/ 2147483647 w 2100"/>
                <a:gd name="T11" fmla="*/ 2147483647 h 834"/>
                <a:gd name="T12" fmla="*/ 2147483647 w 2100"/>
                <a:gd name="T13" fmla="*/ 2147483647 h 834"/>
                <a:gd name="T14" fmla="*/ 2147483647 w 2100"/>
                <a:gd name="T15" fmla="*/ 2147483647 h 834"/>
                <a:gd name="T16" fmla="*/ 2147483647 w 2100"/>
                <a:gd name="T17" fmla="*/ 2147483647 h 834"/>
                <a:gd name="T18" fmla="*/ 2147483647 w 2100"/>
                <a:gd name="T19" fmla="*/ 2147483647 h 834"/>
                <a:gd name="T20" fmla="*/ 2147483647 w 2100"/>
                <a:gd name="T21" fmla="*/ 2147483647 h 834"/>
                <a:gd name="T22" fmla="*/ 2147483647 w 2100"/>
                <a:gd name="T23" fmla="*/ 2147483647 h 834"/>
                <a:gd name="T24" fmla="*/ 2147483647 w 2100"/>
                <a:gd name="T25" fmla="*/ 2147483647 h 834"/>
                <a:gd name="T26" fmla="*/ 2147483647 w 2100"/>
                <a:gd name="T27" fmla="*/ 2147483647 h 834"/>
                <a:gd name="T28" fmla="*/ 2147483647 w 2100"/>
                <a:gd name="T29" fmla="*/ 2147483647 h 834"/>
                <a:gd name="T30" fmla="*/ 2147483647 w 2100"/>
                <a:gd name="T31" fmla="*/ 2147483647 h 834"/>
                <a:gd name="T32" fmla="*/ 2147483647 w 2100"/>
                <a:gd name="T33" fmla="*/ 2147483647 h 834"/>
                <a:gd name="T34" fmla="*/ 2147483647 w 2100"/>
                <a:gd name="T35" fmla="*/ 2147483647 h 834"/>
                <a:gd name="T36" fmla="*/ 2147483647 w 2100"/>
                <a:gd name="T37" fmla="*/ 2147483647 h 834"/>
                <a:gd name="T38" fmla="*/ 2147483647 w 2100"/>
                <a:gd name="T39" fmla="*/ 2147483647 h 834"/>
                <a:gd name="T40" fmla="*/ 2147483647 w 2100"/>
                <a:gd name="T41" fmla="*/ 2147483647 h 834"/>
                <a:gd name="T42" fmla="*/ 2147483647 w 2100"/>
                <a:gd name="T43" fmla="*/ 2147483647 h 834"/>
                <a:gd name="T44" fmla="*/ 2147483647 w 2100"/>
                <a:gd name="T45" fmla="*/ 2147483647 h 834"/>
                <a:gd name="T46" fmla="*/ 2147483647 w 2100"/>
                <a:gd name="T47" fmla="*/ 2147483647 h 834"/>
                <a:gd name="T48" fmla="*/ 2147483647 w 2100"/>
                <a:gd name="T49" fmla="*/ 2147483647 h 834"/>
                <a:gd name="T50" fmla="*/ 2147483647 w 2100"/>
                <a:gd name="T51" fmla="*/ 2147483647 h 834"/>
                <a:gd name="T52" fmla="*/ 2147483647 w 2100"/>
                <a:gd name="T53" fmla="*/ 2147483647 h 834"/>
                <a:gd name="T54" fmla="*/ 2147483647 w 2100"/>
                <a:gd name="T55" fmla="*/ 2147483647 h 834"/>
                <a:gd name="T56" fmla="*/ 2147483647 w 2100"/>
                <a:gd name="T57" fmla="*/ 2147483647 h 834"/>
                <a:gd name="T58" fmla="*/ 2147483647 w 2100"/>
                <a:gd name="T59" fmla="*/ 2147483647 h 834"/>
                <a:gd name="T60" fmla="*/ 2147483647 w 2100"/>
                <a:gd name="T61" fmla="*/ 2147483647 h 834"/>
                <a:gd name="T62" fmla="*/ 0 w 2100"/>
                <a:gd name="T63" fmla="*/ 2147483647 h 834"/>
                <a:gd name="T64" fmla="*/ 2147483647 w 2100"/>
                <a:gd name="T65" fmla="*/ 2147483647 h 834"/>
                <a:gd name="T66" fmla="*/ 2147483647 w 2100"/>
                <a:gd name="T67" fmla="*/ 2147483647 h 834"/>
                <a:gd name="T68" fmla="*/ 2147483647 w 2100"/>
                <a:gd name="T69" fmla="*/ 2147483647 h 834"/>
                <a:gd name="T70" fmla="*/ 2147483647 w 2100"/>
                <a:gd name="T71" fmla="*/ 2147483647 h 834"/>
                <a:gd name="T72" fmla="*/ 2147483647 w 2100"/>
                <a:gd name="T73" fmla="*/ 2147483647 h 834"/>
                <a:gd name="T74" fmla="*/ 2147483647 w 2100"/>
                <a:gd name="T75" fmla="*/ 2147483647 h 834"/>
                <a:gd name="T76" fmla="*/ 2147483647 w 2100"/>
                <a:gd name="T77" fmla="*/ 2147483647 h 834"/>
                <a:gd name="T78" fmla="*/ 2147483647 w 2100"/>
                <a:gd name="T79" fmla="*/ 2147483647 h 834"/>
                <a:gd name="T80" fmla="*/ 2147483647 w 2100"/>
                <a:gd name="T81" fmla="*/ 2147483647 h 834"/>
                <a:gd name="T82" fmla="*/ 2147483647 w 2100"/>
                <a:gd name="T83" fmla="*/ 2147483647 h 834"/>
                <a:gd name="T84" fmla="*/ 2147483647 w 2100"/>
                <a:gd name="T85" fmla="*/ 2147483647 h 834"/>
                <a:gd name="T86" fmla="*/ 2147483647 w 2100"/>
                <a:gd name="T87" fmla="*/ 2147483647 h 834"/>
                <a:gd name="T88" fmla="*/ 2147483647 w 2100"/>
                <a:gd name="T89" fmla="*/ 2147483647 h 834"/>
                <a:gd name="T90" fmla="*/ 2147483647 w 2100"/>
                <a:gd name="T91" fmla="*/ 2147483647 h 834"/>
                <a:gd name="T92" fmla="*/ 2147483647 w 2100"/>
                <a:gd name="T93" fmla="*/ 2147483647 h 834"/>
                <a:gd name="T94" fmla="*/ 2147483647 w 2100"/>
                <a:gd name="T95" fmla="*/ 2147483647 h 834"/>
                <a:gd name="T96" fmla="*/ 2147483647 w 2100"/>
                <a:gd name="T97" fmla="*/ 2147483647 h 834"/>
                <a:gd name="T98" fmla="*/ 2147483647 w 2100"/>
                <a:gd name="T99" fmla="*/ 2147483647 h 834"/>
                <a:gd name="T100" fmla="*/ 2147483647 w 2100"/>
                <a:gd name="T101" fmla="*/ 2147483647 h 834"/>
                <a:gd name="T102" fmla="*/ 2147483647 w 2100"/>
                <a:gd name="T103" fmla="*/ 2147483647 h 834"/>
                <a:gd name="T104" fmla="*/ 2147483647 w 2100"/>
                <a:gd name="T105" fmla="*/ 2147483647 h 834"/>
                <a:gd name="T106" fmla="*/ 2147483647 w 2100"/>
                <a:gd name="T107" fmla="*/ 2147483647 h 834"/>
                <a:gd name="T108" fmla="*/ 2147483647 w 2100"/>
                <a:gd name="T109" fmla="*/ 2147483647 h 834"/>
                <a:gd name="T110" fmla="*/ 2147483647 w 2100"/>
                <a:gd name="T111" fmla="*/ 2147483647 h 834"/>
                <a:gd name="T112" fmla="*/ 2147483647 w 2100"/>
                <a:gd name="T113" fmla="*/ 2147483647 h 834"/>
                <a:gd name="T114" fmla="*/ 2147483647 w 2100"/>
                <a:gd name="T115" fmla="*/ 2147483647 h 834"/>
                <a:gd name="T116" fmla="*/ 2147483647 w 2100"/>
                <a:gd name="T117" fmla="*/ 2147483647 h 834"/>
                <a:gd name="T118" fmla="*/ 2147483647 w 2100"/>
                <a:gd name="T119" fmla="*/ 2147483647 h 834"/>
                <a:gd name="T120" fmla="*/ 2147483647 w 2100"/>
                <a:gd name="T121" fmla="*/ 2147483647 h 834"/>
                <a:gd name="T122" fmla="*/ 2147483647 w 2100"/>
                <a:gd name="T123" fmla="*/ 2147483647 h 8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0"/>
                <a:gd name="T187" fmla="*/ 0 h 834"/>
                <a:gd name="T188" fmla="*/ 2100 w 2100"/>
                <a:gd name="T189" fmla="*/ 834 h 8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0" h="834">
                  <a:moveTo>
                    <a:pt x="2088" y="408"/>
                  </a:moveTo>
                  <a:lnTo>
                    <a:pt x="2076" y="396"/>
                  </a:lnTo>
                  <a:lnTo>
                    <a:pt x="2070" y="384"/>
                  </a:lnTo>
                  <a:lnTo>
                    <a:pt x="2058" y="384"/>
                  </a:lnTo>
                  <a:lnTo>
                    <a:pt x="2034" y="372"/>
                  </a:lnTo>
                  <a:lnTo>
                    <a:pt x="2022" y="360"/>
                  </a:lnTo>
                  <a:lnTo>
                    <a:pt x="2010" y="354"/>
                  </a:lnTo>
                  <a:lnTo>
                    <a:pt x="2004" y="348"/>
                  </a:lnTo>
                  <a:lnTo>
                    <a:pt x="1986" y="348"/>
                  </a:lnTo>
                  <a:lnTo>
                    <a:pt x="1974" y="342"/>
                  </a:lnTo>
                  <a:lnTo>
                    <a:pt x="1968" y="336"/>
                  </a:lnTo>
                  <a:lnTo>
                    <a:pt x="1968" y="324"/>
                  </a:lnTo>
                  <a:lnTo>
                    <a:pt x="1902" y="324"/>
                  </a:lnTo>
                  <a:lnTo>
                    <a:pt x="1902" y="348"/>
                  </a:lnTo>
                  <a:lnTo>
                    <a:pt x="1896" y="354"/>
                  </a:lnTo>
                  <a:lnTo>
                    <a:pt x="1890" y="354"/>
                  </a:lnTo>
                  <a:lnTo>
                    <a:pt x="1878" y="348"/>
                  </a:lnTo>
                  <a:lnTo>
                    <a:pt x="1866" y="336"/>
                  </a:lnTo>
                  <a:lnTo>
                    <a:pt x="1812" y="336"/>
                  </a:lnTo>
                  <a:lnTo>
                    <a:pt x="1806" y="342"/>
                  </a:lnTo>
                  <a:lnTo>
                    <a:pt x="1812" y="342"/>
                  </a:lnTo>
                  <a:lnTo>
                    <a:pt x="1812" y="348"/>
                  </a:lnTo>
                  <a:lnTo>
                    <a:pt x="1794" y="348"/>
                  </a:lnTo>
                  <a:lnTo>
                    <a:pt x="1788" y="342"/>
                  </a:lnTo>
                  <a:lnTo>
                    <a:pt x="1776" y="336"/>
                  </a:lnTo>
                  <a:lnTo>
                    <a:pt x="1770" y="324"/>
                  </a:lnTo>
                  <a:lnTo>
                    <a:pt x="1770" y="306"/>
                  </a:lnTo>
                  <a:lnTo>
                    <a:pt x="1776" y="306"/>
                  </a:lnTo>
                  <a:lnTo>
                    <a:pt x="1770" y="294"/>
                  </a:lnTo>
                  <a:lnTo>
                    <a:pt x="1764" y="270"/>
                  </a:lnTo>
                  <a:lnTo>
                    <a:pt x="1758" y="258"/>
                  </a:lnTo>
                  <a:lnTo>
                    <a:pt x="1758" y="174"/>
                  </a:lnTo>
                  <a:lnTo>
                    <a:pt x="1740" y="174"/>
                  </a:lnTo>
                  <a:lnTo>
                    <a:pt x="1716" y="168"/>
                  </a:lnTo>
                  <a:lnTo>
                    <a:pt x="1710" y="174"/>
                  </a:lnTo>
                  <a:lnTo>
                    <a:pt x="1698" y="180"/>
                  </a:lnTo>
                  <a:lnTo>
                    <a:pt x="1674" y="180"/>
                  </a:lnTo>
                  <a:lnTo>
                    <a:pt x="1662" y="174"/>
                  </a:lnTo>
                  <a:lnTo>
                    <a:pt x="1644" y="156"/>
                  </a:lnTo>
                  <a:lnTo>
                    <a:pt x="1608" y="156"/>
                  </a:lnTo>
                  <a:lnTo>
                    <a:pt x="1596" y="150"/>
                  </a:lnTo>
                  <a:lnTo>
                    <a:pt x="1578" y="150"/>
                  </a:lnTo>
                  <a:lnTo>
                    <a:pt x="1548" y="180"/>
                  </a:lnTo>
                  <a:lnTo>
                    <a:pt x="1548" y="192"/>
                  </a:lnTo>
                  <a:lnTo>
                    <a:pt x="1536" y="204"/>
                  </a:lnTo>
                  <a:lnTo>
                    <a:pt x="1500" y="204"/>
                  </a:lnTo>
                  <a:lnTo>
                    <a:pt x="1488" y="216"/>
                  </a:lnTo>
                  <a:lnTo>
                    <a:pt x="1440" y="216"/>
                  </a:lnTo>
                  <a:lnTo>
                    <a:pt x="1440" y="222"/>
                  </a:lnTo>
                  <a:lnTo>
                    <a:pt x="1422" y="240"/>
                  </a:lnTo>
                  <a:lnTo>
                    <a:pt x="1416" y="240"/>
                  </a:lnTo>
                  <a:lnTo>
                    <a:pt x="1416" y="234"/>
                  </a:lnTo>
                  <a:lnTo>
                    <a:pt x="1410" y="228"/>
                  </a:lnTo>
                  <a:lnTo>
                    <a:pt x="1392" y="228"/>
                  </a:lnTo>
                  <a:lnTo>
                    <a:pt x="1380" y="234"/>
                  </a:lnTo>
                  <a:lnTo>
                    <a:pt x="1356" y="234"/>
                  </a:lnTo>
                  <a:lnTo>
                    <a:pt x="1344" y="228"/>
                  </a:lnTo>
                  <a:lnTo>
                    <a:pt x="1338" y="228"/>
                  </a:lnTo>
                  <a:lnTo>
                    <a:pt x="1332" y="222"/>
                  </a:lnTo>
                  <a:lnTo>
                    <a:pt x="1266" y="222"/>
                  </a:lnTo>
                  <a:lnTo>
                    <a:pt x="1260" y="216"/>
                  </a:lnTo>
                  <a:lnTo>
                    <a:pt x="1260" y="204"/>
                  </a:lnTo>
                  <a:lnTo>
                    <a:pt x="1248" y="198"/>
                  </a:lnTo>
                  <a:lnTo>
                    <a:pt x="1230" y="198"/>
                  </a:lnTo>
                  <a:lnTo>
                    <a:pt x="1230" y="192"/>
                  </a:lnTo>
                  <a:lnTo>
                    <a:pt x="1218" y="180"/>
                  </a:lnTo>
                  <a:lnTo>
                    <a:pt x="1218" y="174"/>
                  </a:lnTo>
                  <a:lnTo>
                    <a:pt x="1212" y="168"/>
                  </a:lnTo>
                  <a:lnTo>
                    <a:pt x="1152" y="168"/>
                  </a:lnTo>
                  <a:lnTo>
                    <a:pt x="1128" y="144"/>
                  </a:lnTo>
                  <a:lnTo>
                    <a:pt x="1092" y="144"/>
                  </a:lnTo>
                  <a:lnTo>
                    <a:pt x="1086" y="138"/>
                  </a:lnTo>
                  <a:lnTo>
                    <a:pt x="1080" y="138"/>
                  </a:lnTo>
                  <a:lnTo>
                    <a:pt x="1068" y="132"/>
                  </a:lnTo>
                  <a:lnTo>
                    <a:pt x="1020" y="132"/>
                  </a:lnTo>
                  <a:lnTo>
                    <a:pt x="966" y="150"/>
                  </a:lnTo>
                  <a:lnTo>
                    <a:pt x="954" y="156"/>
                  </a:lnTo>
                  <a:lnTo>
                    <a:pt x="942" y="156"/>
                  </a:lnTo>
                  <a:lnTo>
                    <a:pt x="930" y="150"/>
                  </a:lnTo>
                  <a:lnTo>
                    <a:pt x="918" y="150"/>
                  </a:lnTo>
                  <a:lnTo>
                    <a:pt x="912" y="144"/>
                  </a:lnTo>
                  <a:lnTo>
                    <a:pt x="882" y="144"/>
                  </a:lnTo>
                  <a:lnTo>
                    <a:pt x="864" y="126"/>
                  </a:lnTo>
                  <a:lnTo>
                    <a:pt x="864" y="120"/>
                  </a:lnTo>
                  <a:lnTo>
                    <a:pt x="840" y="126"/>
                  </a:lnTo>
                  <a:lnTo>
                    <a:pt x="840" y="120"/>
                  </a:lnTo>
                  <a:lnTo>
                    <a:pt x="834" y="114"/>
                  </a:lnTo>
                  <a:lnTo>
                    <a:pt x="822" y="90"/>
                  </a:lnTo>
                  <a:lnTo>
                    <a:pt x="810" y="78"/>
                  </a:lnTo>
                  <a:lnTo>
                    <a:pt x="804" y="66"/>
                  </a:lnTo>
                  <a:lnTo>
                    <a:pt x="798" y="60"/>
                  </a:lnTo>
                  <a:lnTo>
                    <a:pt x="786" y="54"/>
                  </a:lnTo>
                  <a:lnTo>
                    <a:pt x="768" y="54"/>
                  </a:lnTo>
                  <a:lnTo>
                    <a:pt x="756" y="60"/>
                  </a:lnTo>
                  <a:lnTo>
                    <a:pt x="750" y="60"/>
                  </a:lnTo>
                  <a:lnTo>
                    <a:pt x="726" y="48"/>
                  </a:lnTo>
                  <a:lnTo>
                    <a:pt x="720" y="42"/>
                  </a:lnTo>
                  <a:lnTo>
                    <a:pt x="708" y="36"/>
                  </a:lnTo>
                  <a:lnTo>
                    <a:pt x="672" y="36"/>
                  </a:lnTo>
                  <a:lnTo>
                    <a:pt x="648" y="30"/>
                  </a:lnTo>
                  <a:lnTo>
                    <a:pt x="636" y="30"/>
                  </a:lnTo>
                  <a:lnTo>
                    <a:pt x="576" y="0"/>
                  </a:lnTo>
                  <a:lnTo>
                    <a:pt x="576" y="18"/>
                  </a:lnTo>
                  <a:lnTo>
                    <a:pt x="570" y="30"/>
                  </a:lnTo>
                  <a:lnTo>
                    <a:pt x="558" y="36"/>
                  </a:lnTo>
                  <a:lnTo>
                    <a:pt x="552" y="36"/>
                  </a:lnTo>
                  <a:lnTo>
                    <a:pt x="558" y="48"/>
                  </a:lnTo>
                  <a:lnTo>
                    <a:pt x="540" y="48"/>
                  </a:lnTo>
                  <a:lnTo>
                    <a:pt x="540" y="60"/>
                  </a:lnTo>
                  <a:lnTo>
                    <a:pt x="552" y="72"/>
                  </a:lnTo>
                  <a:lnTo>
                    <a:pt x="558" y="90"/>
                  </a:lnTo>
                  <a:lnTo>
                    <a:pt x="582" y="126"/>
                  </a:lnTo>
                  <a:lnTo>
                    <a:pt x="588" y="126"/>
                  </a:lnTo>
                  <a:lnTo>
                    <a:pt x="594" y="132"/>
                  </a:lnTo>
                  <a:lnTo>
                    <a:pt x="600" y="144"/>
                  </a:lnTo>
                  <a:lnTo>
                    <a:pt x="600" y="168"/>
                  </a:lnTo>
                  <a:lnTo>
                    <a:pt x="582" y="168"/>
                  </a:lnTo>
                  <a:lnTo>
                    <a:pt x="582" y="174"/>
                  </a:lnTo>
                  <a:lnTo>
                    <a:pt x="576" y="180"/>
                  </a:lnTo>
                  <a:lnTo>
                    <a:pt x="552" y="192"/>
                  </a:lnTo>
                  <a:lnTo>
                    <a:pt x="546" y="186"/>
                  </a:lnTo>
                  <a:lnTo>
                    <a:pt x="546" y="174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456" y="168"/>
                  </a:lnTo>
                  <a:lnTo>
                    <a:pt x="450" y="174"/>
                  </a:lnTo>
                  <a:lnTo>
                    <a:pt x="450" y="180"/>
                  </a:lnTo>
                  <a:lnTo>
                    <a:pt x="444" y="168"/>
                  </a:lnTo>
                  <a:lnTo>
                    <a:pt x="420" y="174"/>
                  </a:lnTo>
                  <a:lnTo>
                    <a:pt x="414" y="162"/>
                  </a:lnTo>
                  <a:lnTo>
                    <a:pt x="384" y="162"/>
                  </a:lnTo>
                  <a:lnTo>
                    <a:pt x="366" y="156"/>
                  </a:lnTo>
                  <a:lnTo>
                    <a:pt x="360" y="150"/>
                  </a:lnTo>
                  <a:lnTo>
                    <a:pt x="360" y="138"/>
                  </a:lnTo>
                  <a:lnTo>
                    <a:pt x="354" y="132"/>
                  </a:lnTo>
                  <a:lnTo>
                    <a:pt x="354" y="126"/>
                  </a:lnTo>
                  <a:lnTo>
                    <a:pt x="312" y="126"/>
                  </a:lnTo>
                  <a:lnTo>
                    <a:pt x="294" y="132"/>
                  </a:lnTo>
                  <a:lnTo>
                    <a:pt x="270" y="132"/>
                  </a:lnTo>
                  <a:lnTo>
                    <a:pt x="264" y="114"/>
                  </a:lnTo>
                  <a:lnTo>
                    <a:pt x="228" y="114"/>
                  </a:lnTo>
                  <a:lnTo>
                    <a:pt x="228" y="108"/>
                  </a:lnTo>
                  <a:lnTo>
                    <a:pt x="210" y="114"/>
                  </a:lnTo>
                  <a:lnTo>
                    <a:pt x="204" y="108"/>
                  </a:lnTo>
                  <a:lnTo>
                    <a:pt x="186" y="108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74" y="126"/>
                  </a:lnTo>
                  <a:lnTo>
                    <a:pt x="174" y="132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0" y="150"/>
                  </a:lnTo>
                  <a:lnTo>
                    <a:pt x="84" y="186"/>
                  </a:lnTo>
                  <a:lnTo>
                    <a:pt x="84" y="192"/>
                  </a:lnTo>
                  <a:lnTo>
                    <a:pt x="90" y="198"/>
                  </a:lnTo>
                  <a:lnTo>
                    <a:pt x="66" y="198"/>
                  </a:lnTo>
                  <a:lnTo>
                    <a:pt x="72" y="210"/>
                  </a:lnTo>
                  <a:lnTo>
                    <a:pt x="12" y="210"/>
                  </a:lnTo>
                  <a:lnTo>
                    <a:pt x="12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58"/>
                  </a:lnTo>
                  <a:lnTo>
                    <a:pt x="0" y="264"/>
                  </a:lnTo>
                  <a:lnTo>
                    <a:pt x="24" y="264"/>
                  </a:lnTo>
                  <a:lnTo>
                    <a:pt x="24" y="282"/>
                  </a:lnTo>
                  <a:lnTo>
                    <a:pt x="36" y="288"/>
                  </a:lnTo>
                  <a:lnTo>
                    <a:pt x="48" y="288"/>
                  </a:lnTo>
                  <a:lnTo>
                    <a:pt x="60" y="294"/>
                  </a:lnTo>
                  <a:lnTo>
                    <a:pt x="72" y="294"/>
                  </a:lnTo>
                  <a:lnTo>
                    <a:pt x="78" y="306"/>
                  </a:lnTo>
                  <a:lnTo>
                    <a:pt x="102" y="330"/>
                  </a:lnTo>
                  <a:lnTo>
                    <a:pt x="138" y="318"/>
                  </a:lnTo>
                  <a:lnTo>
                    <a:pt x="156" y="330"/>
                  </a:lnTo>
                  <a:lnTo>
                    <a:pt x="162" y="336"/>
                  </a:lnTo>
                  <a:lnTo>
                    <a:pt x="174" y="336"/>
                  </a:lnTo>
                  <a:lnTo>
                    <a:pt x="186" y="342"/>
                  </a:lnTo>
                  <a:lnTo>
                    <a:pt x="204" y="348"/>
                  </a:lnTo>
                  <a:lnTo>
                    <a:pt x="222" y="366"/>
                  </a:lnTo>
                  <a:lnTo>
                    <a:pt x="228" y="378"/>
                  </a:lnTo>
                  <a:lnTo>
                    <a:pt x="240" y="396"/>
                  </a:lnTo>
                  <a:lnTo>
                    <a:pt x="264" y="414"/>
                  </a:lnTo>
                  <a:lnTo>
                    <a:pt x="276" y="426"/>
                  </a:lnTo>
                  <a:lnTo>
                    <a:pt x="282" y="438"/>
                  </a:lnTo>
                  <a:lnTo>
                    <a:pt x="282" y="450"/>
                  </a:lnTo>
                  <a:lnTo>
                    <a:pt x="288" y="456"/>
                  </a:lnTo>
                  <a:lnTo>
                    <a:pt x="294" y="468"/>
                  </a:lnTo>
                  <a:lnTo>
                    <a:pt x="300" y="474"/>
                  </a:lnTo>
                  <a:lnTo>
                    <a:pt x="300" y="480"/>
                  </a:lnTo>
                  <a:lnTo>
                    <a:pt x="288" y="492"/>
                  </a:lnTo>
                  <a:lnTo>
                    <a:pt x="288" y="504"/>
                  </a:lnTo>
                  <a:lnTo>
                    <a:pt x="294" y="522"/>
                  </a:lnTo>
                  <a:lnTo>
                    <a:pt x="300" y="534"/>
                  </a:lnTo>
                  <a:lnTo>
                    <a:pt x="306" y="540"/>
                  </a:lnTo>
                  <a:lnTo>
                    <a:pt x="318" y="546"/>
                  </a:lnTo>
                  <a:lnTo>
                    <a:pt x="330" y="546"/>
                  </a:lnTo>
                  <a:lnTo>
                    <a:pt x="342" y="552"/>
                  </a:lnTo>
                  <a:lnTo>
                    <a:pt x="348" y="552"/>
                  </a:lnTo>
                  <a:lnTo>
                    <a:pt x="366" y="558"/>
                  </a:lnTo>
                  <a:lnTo>
                    <a:pt x="390" y="564"/>
                  </a:lnTo>
                  <a:lnTo>
                    <a:pt x="486" y="564"/>
                  </a:lnTo>
                  <a:lnTo>
                    <a:pt x="492" y="570"/>
                  </a:lnTo>
                  <a:lnTo>
                    <a:pt x="498" y="570"/>
                  </a:lnTo>
                  <a:lnTo>
                    <a:pt x="510" y="576"/>
                  </a:lnTo>
                  <a:lnTo>
                    <a:pt x="516" y="576"/>
                  </a:lnTo>
                  <a:lnTo>
                    <a:pt x="528" y="582"/>
                  </a:lnTo>
                  <a:lnTo>
                    <a:pt x="534" y="594"/>
                  </a:lnTo>
                  <a:lnTo>
                    <a:pt x="540" y="594"/>
                  </a:lnTo>
                  <a:lnTo>
                    <a:pt x="546" y="600"/>
                  </a:lnTo>
                  <a:lnTo>
                    <a:pt x="552" y="600"/>
                  </a:lnTo>
                  <a:lnTo>
                    <a:pt x="576" y="612"/>
                  </a:lnTo>
                  <a:lnTo>
                    <a:pt x="588" y="612"/>
                  </a:lnTo>
                  <a:lnTo>
                    <a:pt x="594" y="618"/>
                  </a:lnTo>
                  <a:lnTo>
                    <a:pt x="630" y="618"/>
                  </a:lnTo>
                  <a:lnTo>
                    <a:pt x="642" y="642"/>
                  </a:lnTo>
                  <a:lnTo>
                    <a:pt x="684" y="684"/>
                  </a:lnTo>
                  <a:lnTo>
                    <a:pt x="690" y="696"/>
                  </a:lnTo>
                  <a:lnTo>
                    <a:pt x="720" y="726"/>
                  </a:lnTo>
                  <a:lnTo>
                    <a:pt x="732" y="732"/>
                  </a:lnTo>
                  <a:lnTo>
                    <a:pt x="738" y="744"/>
                  </a:lnTo>
                  <a:lnTo>
                    <a:pt x="750" y="750"/>
                  </a:lnTo>
                  <a:lnTo>
                    <a:pt x="810" y="744"/>
                  </a:lnTo>
                  <a:lnTo>
                    <a:pt x="864" y="750"/>
                  </a:lnTo>
                  <a:lnTo>
                    <a:pt x="912" y="750"/>
                  </a:lnTo>
                  <a:lnTo>
                    <a:pt x="948" y="756"/>
                  </a:lnTo>
                  <a:lnTo>
                    <a:pt x="954" y="750"/>
                  </a:lnTo>
                  <a:lnTo>
                    <a:pt x="966" y="744"/>
                  </a:lnTo>
                  <a:lnTo>
                    <a:pt x="972" y="738"/>
                  </a:lnTo>
                  <a:lnTo>
                    <a:pt x="984" y="738"/>
                  </a:lnTo>
                  <a:lnTo>
                    <a:pt x="996" y="744"/>
                  </a:lnTo>
                  <a:lnTo>
                    <a:pt x="1002" y="744"/>
                  </a:lnTo>
                  <a:lnTo>
                    <a:pt x="1008" y="750"/>
                  </a:lnTo>
                  <a:lnTo>
                    <a:pt x="1062" y="750"/>
                  </a:lnTo>
                  <a:lnTo>
                    <a:pt x="1080" y="756"/>
                  </a:lnTo>
                  <a:lnTo>
                    <a:pt x="1092" y="756"/>
                  </a:lnTo>
                  <a:lnTo>
                    <a:pt x="1110" y="774"/>
                  </a:lnTo>
                  <a:lnTo>
                    <a:pt x="1116" y="786"/>
                  </a:lnTo>
                  <a:lnTo>
                    <a:pt x="1128" y="792"/>
                  </a:lnTo>
                  <a:lnTo>
                    <a:pt x="1152" y="798"/>
                  </a:lnTo>
                  <a:lnTo>
                    <a:pt x="1200" y="798"/>
                  </a:lnTo>
                  <a:lnTo>
                    <a:pt x="1218" y="804"/>
                  </a:lnTo>
                  <a:lnTo>
                    <a:pt x="1242" y="816"/>
                  </a:lnTo>
                  <a:lnTo>
                    <a:pt x="1248" y="822"/>
                  </a:lnTo>
                  <a:lnTo>
                    <a:pt x="1260" y="822"/>
                  </a:lnTo>
                  <a:lnTo>
                    <a:pt x="1266" y="816"/>
                  </a:lnTo>
                  <a:lnTo>
                    <a:pt x="1278" y="816"/>
                  </a:lnTo>
                  <a:lnTo>
                    <a:pt x="1290" y="810"/>
                  </a:lnTo>
                  <a:lnTo>
                    <a:pt x="1302" y="810"/>
                  </a:lnTo>
                  <a:lnTo>
                    <a:pt x="1302" y="816"/>
                  </a:lnTo>
                  <a:lnTo>
                    <a:pt x="1308" y="828"/>
                  </a:lnTo>
                  <a:lnTo>
                    <a:pt x="1314" y="828"/>
                  </a:lnTo>
                  <a:lnTo>
                    <a:pt x="1320" y="834"/>
                  </a:lnTo>
                  <a:lnTo>
                    <a:pt x="1338" y="834"/>
                  </a:lnTo>
                  <a:lnTo>
                    <a:pt x="1344" y="828"/>
                  </a:lnTo>
                  <a:lnTo>
                    <a:pt x="1362" y="816"/>
                  </a:lnTo>
                  <a:lnTo>
                    <a:pt x="1422" y="780"/>
                  </a:lnTo>
                  <a:lnTo>
                    <a:pt x="1440" y="768"/>
                  </a:lnTo>
                  <a:lnTo>
                    <a:pt x="1596" y="768"/>
                  </a:lnTo>
                  <a:lnTo>
                    <a:pt x="1614" y="744"/>
                  </a:lnTo>
                  <a:lnTo>
                    <a:pt x="1638" y="744"/>
                  </a:lnTo>
                  <a:lnTo>
                    <a:pt x="1650" y="738"/>
                  </a:lnTo>
                  <a:lnTo>
                    <a:pt x="1662" y="714"/>
                  </a:lnTo>
                  <a:lnTo>
                    <a:pt x="1662" y="708"/>
                  </a:lnTo>
                  <a:lnTo>
                    <a:pt x="1668" y="696"/>
                  </a:lnTo>
                  <a:lnTo>
                    <a:pt x="1668" y="690"/>
                  </a:lnTo>
                  <a:lnTo>
                    <a:pt x="1692" y="690"/>
                  </a:lnTo>
                  <a:lnTo>
                    <a:pt x="1704" y="678"/>
                  </a:lnTo>
                  <a:lnTo>
                    <a:pt x="1710" y="666"/>
                  </a:lnTo>
                  <a:lnTo>
                    <a:pt x="1716" y="660"/>
                  </a:lnTo>
                  <a:lnTo>
                    <a:pt x="1716" y="654"/>
                  </a:lnTo>
                  <a:lnTo>
                    <a:pt x="1704" y="648"/>
                  </a:lnTo>
                  <a:lnTo>
                    <a:pt x="1686" y="630"/>
                  </a:lnTo>
                  <a:lnTo>
                    <a:pt x="1674" y="624"/>
                  </a:lnTo>
                  <a:lnTo>
                    <a:pt x="1656" y="606"/>
                  </a:lnTo>
                  <a:lnTo>
                    <a:pt x="1650" y="594"/>
                  </a:lnTo>
                  <a:lnTo>
                    <a:pt x="1650" y="582"/>
                  </a:lnTo>
                  <a:lnTo>
                    <a:pt x="1656" y="570"/>
                  </a:lnTo>
                  <a:lnTo>
                    <a:pt x="1656" y="558"/>
                  </a:lnTo>
                  <a:lnTo>
                    <a:pt x="1668" y="552"/>
                  </a:lnTo>
                  <a:lnTo>
                    <a:pt x="1692" y="552"/>
                  </a:lnTo>
                  <a:lnTo>
                    <a:pt x="1698" y="558"/>
                  </a:lnTo>
                  <a:lnTo>
                    <a:pt x="1704" y="558"/>
                  </a:lnTo>
                  <a:lnTo>
                    <a:pt x="1710" y="564"/>
                  </a:lnTo>
                  <a:lnTo>
                    <a:pt x="1722" y="570"/>
                  </a:lnTo>
                  <a:lnTo>
                    <a:pt x="1728" y="576"/>
                  </a:lnTo>
                  <a:lnTo>
                    <a:pt x="1740" y="582"/>
                  </a:lnTo>
                  <a:lnTo>
                    <a:pt x="1764" y="582"/>
                  </a:lnTo>
                  <a:lnTo>
                    <a:pt x="1776" y="576"/>
                  </a:lnTo>
                  <a:lnTo>
                    <a:pt x="1794" y="576"/>
                  </a:lnTo>
                  <a:lnTo>
                    <a:pt x="1806" y="570"/>
                  </a:lnTo>
                  <a:lnTo>
                    <a:pt x="1812" y="558"/>
                  </a:lnTo>
                  <a:lnTo>
                    <a:pt x="1818" y="552"/>
                  </a:lnTo>
                  <a:lnTo>
                    <a:pt x="1818" y="528"/>
                  </a:lnTo>
                  <a:lnTo>
                    <a:pt x="1890" y="528"/>
                  </a:lnTo>
                  <a:lnTo>
                    <a:pt x="1914" y="504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902" y="474"/>
                  </a:lnTo>
                  <a:lnTo>
                    <a:pt x="1938" y="456"/>
                  </a:lnTo>
                  <a:lnTo>
                    <a:pt x="1950" y="456"/>
                  </a:lnTo>
                  <a:lnTo>
                    <a:pt x="1950" y="438"/>
                  </a:lnTo>
                  <a:lnTo>
                    <a:pt x="1980" y="444"/>
                  </a:lnTo>
                  <a:lnTo>
                    <a:pt x="1998" y="426"/>
                  </a:lnTo>
                  <a:lnTo>
                    <a:pt x="2004" y="426"/>
                  </a:lnTo>
                  <a:lnTo>
                    <a:pt x="2010" y="420"/>
                  </a:lnTo>
                  <a:lnTo>
                    <a:pt x="2040" y="420"/>
                  </a:lnTo>
                  <a:lnTo>
                    <a:pt x="2052" y="426"/>
                  </a:lnTo>
                  <a:lnTo>
                    <a:pt x="2058" y="432"/>
                  </a:lnTo>
                  <a:lnTo>
                    <a:pt x="2094" y="432"/>
                  </a:lnTo>
                  <a:lnTo>
                    <a:pt x="2100" y="426"/>
                  </a:lnTo>
                  <a:lnTo>
                    <a:pt x="2100" y="420"/>
                  </a:lnTo>
                  <a:lnTo>
                    <a:pt x="2088" y="40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79" name="Moldova" descr="© INSCALE GmbH, 05.05.2010&#10;http://www.presentationload.com/">
              <a:extLst>
                <a:ext uri="{FF2B5EF4-FFF2-40B4-BE49-F238E27FC236}">
                  <a16:creationId xmlns:a16="http://schemas.microsoft.com/office/drawing/2014/main" id="{047CA0D0-E7BD-9B0A-4598-E2E8437D1970}"/>
                </a:ext>
              </a:extLst>
            </p:cNvPr>
            <p:cNvSpPr>
              <a:spLocks/>
            </p:cNvSpPr>
            <p:nvPr/>
          </p:nvSpPr>
          <p:spPr bwMode="gray">
            <a:xfrm>
              <a:off x="4900976" y="1742029"/>
              <a:ext cx="81531" cy="90425"/>
            </a:xfrm>
            <a:custGeom>
              <a:avLst/>
              <a:gdLst>
                <a:gd name="T0" fmla="*/ 2147483647 w 216"/>
                <a:gd name="T1" fmla="*/ 2147483647 h 240"/>
                <a:gd name="T2" fmla="*/ 2147483647 w 216"/>
                <a:gd name="T3" fmla="*/ 2147483647 h 240"/>
                <a:gd name="T4" fmla="*/ 2147483647 w 216"/>
                <a:gd name="T5" fmla="*/ 2147483647 h 240"/>
                <a:gd name="T6" fmla="*/ 2147483647 w 216"/>
                <a:gd name="T7" fmla="*/ 2147483647 h 240"/>
                <a:gd name="T8" fmla="*/ 2147483647 w 216"/>
                <a:gd name="T9" fmla="*/ 2147483647 h 240"/>
                <a:gd name="T10" fmla="*/ 2147483647 w 216"/>
                <a:gd name="T11" fmla="*/ 2147483647 h 240"/>
                <a:gd name="T12" fmla="*/ 2147483647 w 216"/>
                <a:gd name="T13" fmla="*/ 2147483647 h 240"/>
                <a:gd name="T14" fmla="*/ 2147483647 w 216"/>
                <a:gd name="T15" fmla="*/ 2147483647 h 240"/>
                <a:gd name="T16" fmla="*/ 2147483647 w 216"/>
                <a:gd name="T17" fmla="*/ 2147483647 h 240"/>
                <a:gd name="T18" fmla="*/ 2147483647 w 216"/>
                <a:gd name="T19" fmla="*/ 2147483647 h 240"/>
                <a:gd name="T20" fmla="*/ 2147483647 w 216"/>
                <a:gd name="T21" fmla="*/ 2147483647 h 240"/>
                <a:gd name="T22" fmla="*/ 2147483647 w 216"/>
                <a:gd name="T23" fmla="*/ 2147483647 h 240"/>
                <a:gd name="T24" fmla="*/ 2147483647 w 216"/>
                <a:gd name="T25" fmla="*/ 2147483647 h 240"/>
                <a:gd name="T26" fmla="*/ 2147483647 w 216"/>
                <a:gd name="T27" fmla="*/ 2147483647 h 240"/>
                <a:gd name="T28" fmla="*/ 2147483647 w 216"/>
                <a:gd name="T29" fmla="*/ 2147483647 h 240"/>
                <a:gd name="T30" fmla="*/ 2147483647 w 216"/>
                <a:gd name="T31" fmla="*/ 2147483647 h 240"/>
                <a:gd name="T32" fmla="*/ 2147483647 w 216"/>
                <a:gd name="T33" fmla="*/ 2147483647 h 240"/>
                <a:gd name="T34" fmla="*/ 2147483647 w 216"/>
                <a:gd name="T35" fmla="*/ 2147483647 h 240"/>
                <a:gd name="T36" fmla="*/ 2147483647 w 216"/>
                <a:gd name="T37" fmla="*/ 2147483647 h 240"/>
                <a:gd name="T38" fmla="*/ 2147483647 w 216"/>
                <a:gd name="T39" fmla="*/ 2147483647 h 240"/>
                <a:gd name="T40" fmla="*/ 2147483647 w 216"/>
                <a:gd name="T41" fmla="*/ 2147483647 h 240"/>
                <a:gd name="T42" fmla="*/ 2147483647 w 216"/>
                <a:gd name="T43" fmla="*/ 2147483647 h 240"/>
                <a:gd name="T44" fmla="*/ 2147483647 w 216"/>
                <a:gd name="T45" fmla="*/ 2147483647 h 240"/>
                <a:gd name="T46" fmla="*/ 2147483647 w 216"/>
                <a:gd name="T47" fmla="*/ 2147483647 h 240"/>
                <a:gd name="T48" fmla="*/ 2147483647 w 216"/>
                <a:gd name="T49" fmla="*/ 2147483647 h 240"/>
                <a:gd name="T50" fmla="*/ 2147483647 w 216"/>
                <a:gd name="T51" fmla="*/ 2147483647 h 240"/>
                <a:gd name="T52" fmla="*/ 2147483647 w 216"/>
                <a:gd name="T53" fmla="*/ 2147483647 h 240"/>
                <a:gd name="T54" fmla="*/ 2147483647 w 216"/>
                <a:gd name="T55" fmla="*/ 2147483647 h 240"/>
                <a:gd name="T56" fmla="*/ 2147483647 w 216"/>
                <a:gd name="T57" fmla="*/ 2147483647 h 240"/>
                <a:gd name="T58" fmla="*/ 2147483647 w 216"/>
                <a:gd name="T59" fmla="*/ 2147483647 h 240"/>
                <a:gd name="T60" fmla="*/ 2147483647 w 216"/>
                <a:gd name="T61" fmla="*/ 0 h 240"/>
                <a:gd name="T62" fmla="*/ 2147483647 w 216"/>
                <a:gd name="T63" fmla="*/ 2147483647 h 240"/>
                <a:gd name="T64" fmla="*/ 2147483647 w 216"/>
                <a:gd name="T65" fmla="*/ 2147483647 h 240"/>
                <a:gd name="T66" fmla="*/ 2147483647 w 216"/>
                <a:gd name="T67" fmla="*/ 2147483647 h 2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240"/>
                <a:gd name="T104" fmla="*/ 216 w 216"/>
                <a:gd name="T105" fmla="*/ 240 h 2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240">
                  <a:moveTo>
                    <a:pt x="0" y="18"/>
                  </a:move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60"/>
                  </a:lnTo>
                  <a:lnTo>
                    <a:pt x="60" y="72"/>
                  </a:lnTo>
                  <a:lnTo>
                    <a:pt x="66" y="96"/>
                  </a:lnTo>
                  <a:lnTo>
                    <a:pt x="78" y="96"/>
                  </a:lnTo>
                  <a:lnTo>
                    <a:pt x="84" y="114"/>
                  </a:lnTo>
                  <a:lnTo>
                    <a:pt x="102" y="114"/>
                  </a:lnTo>
                  <a:lnTo>
                    <a:pt x="108" y="120"/>
                  </a:lnTo>
                  <a:lnTo>
                    <a:pt x="108" y="162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102" y="198"/>
                  </a:lnTo>
                  <a:lnTo>
                    <a:pt x="108" y="210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38" y="234"/>
                  </a:lnTo>
                  <a:lnTo>
                    <a:pt x="138" y="222"/>
                  </a:lnTo>
                  <a:lnTo>
                    <a:pt x="132" y="216"/>
                  </a:lnTo>
                  <a:lnTo>
                    <a:pt x="132" y="204"/>
                  </a:lnTo>
                  <a:lnTo>
                    <a:pt x="138" y="204"/>
                  </a:lnTo>
                  <a:lnTo>
                    <a:pt x="150" y="198"/>
                  </a:lnTo>
                  <a:lnTo>
                    <a:pt x="156" y="192"/>
                  </a:lnTo>
                  <a:lnTo>
                    <a:pt x="174" y="180"/>
                  </a:lnTo>
                  <a:lnTo>
                    <a:pt x="168" y="174"/>
                  </a:lnTo>
                  <a:lnTo>
                    <a:pt x="156" y="168"/>
                  </a:lnTo>
                  <a:lnTo>
                    <a:pt x="150" y="168"/>
                  </a:lnTo>
                  <a:lnTo>
                    <a:pt x="150" y="162"/>
                  </a:lnTo>
                  <a:lnTo>
                    <a:pt x="156" y="156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98" y="162"/>
                  </a:lnTo>
                  <a:lnTo>
                    <a:pt x="210" y="156"/>
                  </a:lnTo>
                  <a:lnTo>
                    <a:pt x="216" y="156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20"/>
                  </a:lnTo>
                  <a:lnTo>
                    <a:pt x="192" y="114"/>
                  </a:lnTo>
                  <a:lnTo>
                    <a:pt x="180" y="114"/>
                  </a:lnTo>
                  <a:lnTo>
                    <a:pt x="180" y="96"/>
                  </a:lnTo>
                  <a:lnTo>
                    <a:pt x="186" y="90"/>
                  </a:lnTo>
                  <a:lnTo>
                    <a:pt x="180" y="84"/>
                  </a:lnTo>
                  <a:lnTo>
                    <a:pt x="174" y="84"/>
                  </a:lnTo>
                  <a:lnTo>
                    <a:pt x="162" y="90"/>
                  </a:lnTo>
                  <a:lnTo>
                    <a:pt x="162" y="66"/>
                  </a:lnTo>
                  <a:lnTo>
                    <a:pt x="168" y="60"/>
                  </a:lnTo>
                  <a:lnTo>
                    <a:pt x="162" y="48"/>
                  </a:lnTo>
                  <a:lnTo>
                    <a:pt x="156" y="42"/>
                  </a:lnTo>
                  <a:lnTo>
                    <a:pt x="144" y="36"/>
                  </a:lnTo>
                  <a:lnTo>
                    <a:pt x="126" y="36"/>
                  </a:lnTo>
                  <a:lnTo>
                    <a:pt x="126" y="24"/>
                  </a:lnTo>
                  <a:lnTo>
                    <a:pt x="120" y="18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80" name="Mexico" descr="© INSCALE GmbH, 05.05.2010&#10;http://www.presentationload.com/">
              <a:extLst>
                <a:ext uri="{FF2B5EF4-FFF2-40B4-BE49-F238E27FC236}">
                  <a16:creationId xmlns:a16="http://schemas.microsoft.com/office/drawing/2014/main" id="{D29D36AF-70C3-844D-4611-DBF5FDCDE319}"/>
                </a:ext>
              </a:extLst>
            </p:cNvPr>
            <p:cNvSpPr>
              <a:spLocks/>
            </p:cNvSpPr>
            <p:nvPr/>
          </p:nvSpPr>
          <p:spPr bwMode="gray">
            <a:xfrm>
              <a:off x="1238034" y="2220838"/>
              <a:ext cx="705609" cy="552927"/>
            </a:xfrm>
            <a:custGeom>
              <a:avLst/>
              <a:gdLst>
                <a:gd name="T0" fmla="*/ 2147483647 w 1860"/>
                <a:gd name="T1" fmla="*/ 2147483647 h 1458"/>
                <a:gd name="T2" fmla="*/ 2147483647 w 1860"/>
                <a:gd name="T3" fmla="*/ 2147483647 h 1458"/>
                <a:gd name="T4" fmla="*/ 2147483647 w 1860"/>
                <a:gd name="T5" fmla="*/ 2147483647 h 1458"/>
                <a:gd name="T6" fmla="*/ 2147483647 w 1860"/>
                <a:gd name="T7" fmla="*/ 2147483647 h 1458"/>
                <a:gd name="T8" fmla="*/ 2147483647 w 1860"/>
                <a:gd name="T9" fmla="*/ 2147483647 h 1458"/>
                <a:gd name="T10" fmla="*/ 2147483647 w 1860"/>
                <a:gd name="T11" fmla="*/ 2147483647 h 1458"/>
                <a:gd name="T12" fmla="*/ 2147483647 w 1860"/>
                <a:gd name="T13" fmla="*/ 2147483647 h 1458"/>
                <a:gd name="T14" fmla="*/ 2147483647 w 1860"/>
                <a:gd name="T15" fmla="*/ 2147483647 h 1458"/>
                <a:gd name="T16" fmla="*/ 2147483647 w 1860"/>
                <a:gd name="T17" fmla="*/ 2147483647 h 1458"/>
                <a:gd name="T18" fmla="*/ 2147483647 w 1860"/>
                <a:gd name="T19" fmla="*/ 2147483647 h 1458"/>
                <a:gd name="T20" fmla="*/ 2147483647 w 1860"/>
                <a:gd name="T21" fmla="*/ 2147483647 h 1458"/>
                <a:gd name="T22" fmla="*/ 2147483647 w 1860"/>
                <a:gd name="T23" fmla="*/ 2147483647 h 1458"/>
                <a:gd name="T24" fmla="*/ 2147483647 w 1860"/>
                <a:gd name="T25" fmla="*/ 2147483647 h 1458"/>
                <a:gd name="T26" fmla="*/ 2147483647 w 1860"/>
                <a:gd name="T27" fmla="*/ 2147483647 h 1458"/>
                <a:gd name="T28" fmla="*/ 2147483647 w 1860"/>
                <a:gd name="T29" fmla="*/ 2147483647 h 1458"/>
                <a:gd name="T30" fmla="*/ 2147483647 w 1860"/>
                <a:gd name="T31" fmla="*/ 2147483647 h 1458"/>
                <a:gd name="T32" fmla="*/ 2147483647 w 1860"/>
                <a:gd name="T33" fmla="*/ 2147483647 h 1458"/>
                <a:gd name="T34" fmla="*/ 2147483647 w 1860"/>
                <a:gd name="T35" fmla="*/ 2147483647 h 1458"/>
                <a:gd name="T36" fmla="*/ 2147483647 w 1860"/>
                <a:gd name="T37" fmla="*/ 2147483647 h 1458"/>
                <a:gd name="T38" fmla="*/ 2147483647 w 1860"/>
                <a:gd name="T39" fmla="*/ 2147483647 h 1458"/>
                <a:gd name="T40" fmla="*/ 2147483647 w 1860"/>
                <a:gd name="T41" fmla="*/ 2147483647 h 1458"/>
                <a:gd name="T42" fmla="*/ 2147483647 w 1860"/>
                <a:gd name="T43" fmla="*/ 2147483647 h 1458"/>
                <a:gd name="T44" fmla="*/ 2147483647 w 1860"/>
                <a:gd name="T45" fmla="*/ 2147483647 h 1458"/>
                <a:gd name="T46" fmla="*/ 2147483647 w 1860"/>
                <a:gd name="T47" fmla="*/ 2147483647 h 1458"/>
                <a:gd name="T48" fmla="*/ 2147483647 w 1860"/>
                <a:gd name="T49" fmla="*/ 2147483647 h 1458"/>
                <a:gd name="T50" fmla="*/ 2147483647 w 1860"/>
                <a:gd name="T51" fmla="*/ 2147483647 h 1458"/>
                <a:gd name="T52" fmla="*/ 2147483647 w 1860"/>
                <a:gd name="T53" fmla="*/ 2147483647 h 1458"/>
                <a:gd name="T54" fmla="*/ 2147483647 w 1860"/>
                <a:gd name="T55" fmla="*/ 2147483647 h 1458"/>
                <a:gd name="T56" fmla="*/ 0 w 1860"/>
                <a:gd name="T57" fmla="*/ 2147483647 h 1458"/>
                <a:gd name="T58" fmla="*/ 2147483647 w 1860"/>
                <a:gd name="T59" fmla="*/ 2147483647 h 1458"/>
                <a:gd name="T60" fmla="*/ 2147483647 w 1860"/>
                <a:gd name="T61" fmla="*/ 2147483647 h 1458"/>
                <a:gd name="T62" fmla="*/ 2147483647 w 1860"/>
                <a:gd name="T63" fmla="*/ 2147483647 h 1458"/>
                <a:gd name="T64" fmla="*/ 2147483647 w 1860"/>
                <a:gd name="T65" fmla="*/ 2147483647 h 1458"/>
                <a:gd name="T66" fmla="*/ 2147483647 w 1860"/>
                <a:gd name="T67" fmla="*/ 2147483647 h 1458"/>
                <a:gd name="T68" fmla="*/ 2147483647 w 1860"/>
                <a:gd name="T69" fmla="*/ 2147483647 h 1458"/>
                <a:gd name="T70" fmla="*/ 2147483647 w 1860"/>
                <a:gd name="T71" fmla="*/ 2147483647 h 1458"/>
                <a:gd name="T72" fmla="*/ 2147483647 w 1860"/>
                <a:gd name="T73" fmla="*/ 2147483647 h 1458"/>
                <a:gd name="T74" fmla="*/ 2147483647 w 1860"/>
                <a:gd name="T75" fmla="*/ 2147483647 h 1458"/>
                <a:gd name="T76" fmla="*/ 2147483647 w 1860"/>
                <a:gd name="T77" fmla="*/ 2147483647 h 1458"/>
                <a:gd name="T78" fmla="*/ 2147483647 w 1860"/>
                <a:gd name="T79" fmla="*/ 2147483647 h 1458"/>
                <a:gd name="T80" fmla="*/ 2147483647 w 1860"/>
                <a:gd name="T81" fmla="*/ 2147483647 h 1458"/>
                <a:gd name="T82" fmla="*/ 2147483647 w 1860"/>
                <a:gd name="T83" fmla="*/ 2147483647 h 1458"/>
                <a:gd name="T84" fmla="*/ 2147483647 w 1860"/>
                <a:gd name="T85" fmla="*/ 2147483647 h 1458"/>
                <a:gd name="T86" fmla="*/ 2147483647 w 1860"/>
                <a:gd name="T87" fmla="*/ 2147483647 h 1458"/>
                <a:gd name="T88" fmla="*/ 2147483647 w 1860"/>
                <a:gd name="T89" fmla="*/ 2147483647 h 1458"/>
                <a:gd name="T90" fmla="*/ 2147483647 w 1860"/>
                <a:gd name="T91" fmla="*/ 2147483647 h 1458"/>
                <a:gd name="T92" fmla="*/ 2147483647 w 1860"/>
                <a:gd name="T93" fmla="*/ 2147483647 h 1458"/>
                <a:gd name="T94" fmla="*/ 2147483647 w 1860"/>
                <a:gd name="T95" fmla="*/ 2147483647 h 1458"/>
                <a:gd name="T96" fmla="*/ 2147483647 w 1860"/>
                <a:gd name="T97" fmla="*/ 2147483647 h 1458"/>
                <a:gd name="T98" fmla="*/ 2147483647 w 1860"/>
                <a:gd name="T99" fmla="*/ 2147483647 h 1458"/>
                <a:gd name="T100" fmla="*/ 2147483647 w 1860"/>
                <a:gd name="T101" fmla="*/ 2147483647 h 1458"/>
                <a:gd name="T102" fmla="*/ 2147483647 w 1860"/>
                <a:gd name="T103" fmla="*/ 2147483647 h 1458"/>
                <a:gd name="T104" fmla="*/ 2147483647 w 1860"/>
                <a:gd name="T105" fmla="*/ 2147483647 h 1458"/>
                <a:gd name="T106" fmla="*/ 2147483647 w 1860"/>
                <a:gd name="T107" fmla="*/ 2147483647 h 1458"/>
                <a:gd name="T108" fmla="*/ 2147483647 w 1860"/>
                <a:gd name="T109" fmla="*/ 2147483647 h 1458"/>
                <a:gd name="T110" fmla="*/ 2147483647 w 1860"/>
                <a:gd name="T111" fmla="*/ 2147483647 h 1458"/>
                <a:gd name="T112" fmla="*/ 2147483647 w 1860"/>
                <a:gd name="T113" fmla="*/ 2147483647 h 1458"/>
                <a:gd name="T114" fmla="*/ 2147483647 w 1860"/>
                <a:gd name="T115" fmla="*/ 2147483647 h 1458"/>
                <a:gd name="T116" fmla="*/ 2147483647 w 1860"/>
                <a:gd name="T117" fmla="*/ 2147483647 h 1458"/>
                <a:gd name="T118" fmla="*/ 2147483647 w 1860"/>
                <a:gd name="T119" fmla="*/ 2147483647 h 1458"/>
                <a:gd name="T120" fmla="*/ 2147483647 w 1860"/>
                <a:gd name="T121" fmla="*/ 2147483647 h 14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60"/>
                <a:gd name="T184" fmla="*/ 0 h 1458"/>
                <a:gd name="T185" fmla="*/ 1860 w 1860"/>
                <a:gd name="T186" fmla="*/ 1458 h 14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60" h="1458">
                  <a:moveTo>
                    <a:pt x="1422" y="1440"/>
                  </a:moveTo>
                  <a:lnTo>
                    <a:pt x="1422" y="1380"/>
                  </a:lnTo>
                  <a:lnTo>
                    <a:pt x="1452" y="1332"/>
                  </a:lnTo>
                  <a:lnTo>
                    <a:pt x="1542" y="1338"/>
                  </a:lnTo>
                  <a:lnTo>
                    <a:pt x="1542" y="1320"/>
                  </a:lnTo>
                  <a:lnTo>
                    <a:pt x="1548" y="1320"/>
                  </a:lnTo>
                  <a:lnTo>
                    <a:pt x="1554" y="1314"/>
                  </a:lnTo>
                  <a:lnTo>
                    <a:pt x="1554" y="1302"/>
                  </a:lnTo>
                  <a:lnTo>
                    <a:pt x="1536" y="1302"/>
                  </a:lnTo>
                  <a:lnTo>
                    <a:pt x="1530" y="1278"/>
                  </a:lnTo>
                  <a:lnTo>
                    <a:pt x="1524" y="1278"/>
                  </a:lnTo>
                  <a:lnTo>
                    <a:pt x="1512" y="1272"/>
                  </a:lnTo>
                  <a:lnTo>
                    <a:pt x="1506" y="1272"/>
                  </a:lnTo>
                  <a:lnTo>
                    <a:pt x="1500" y="1266"/>
                  </a:lnTo>
                  <a:lnTo>
                    <a:pt x="1494" y="1254"/>
                  </a:lnTo>
                  <a:lnTo>
                    <a:pt x="1494" y="1248"/>
                  </a:lnTo>
                  <a:lnTo>
                    <a:pt x="1482" y="1242"/>
                  </a:lnTo>
                  <a:lnTo>
                    <a:pt x="1506" y="1242"/>
                  </a:lnTo>
                  <a:lnTo>
                    <a:pt x="1518" y="1236"/>
                  </a:lnTo>
                  <a:lnTo>
                    <a:pt x="1524" y="1236"/>
                  </a:lnTo>
                  <a:lnTo>
                    <a:pt x="1524" y="1212"/>
                  </a:lnTo>
                  <a:lnTo>
                    <a:pt x="1518" y="1200"/>
                  </a:lnTo>
                  <a:lnTo>
                    <a:pt x="1518" y="1188"/>
                  </a:lnTo>
                  <a:lnTo>
                    <a:pt x="1650" y="1194"/>
                  </a:lnTo>
                  <a:lnTo>
                    <a:pt x="1656" y="1182"/>
                  </a:lnTo>
                  <a:lnTo>
                    <a:pt x="1656" y="1176"/>
                  </a:lnTo>
                  <a:lnTo>
                    <a:pt x="1662" y="1176"/>
                  </a:lnTo>
                  <a:lnTo>
                    <a:pt x="1668" y="1182"/>
                  </a:lnTo>
                  <a:lnTo>
                    <a:pt x="1668" y="1188"/>
                  </a:lnTo>
                  <a:lnTo>
                    <a:pt x="1674" y="1188"/>
                  </a:lnTo>
                  <a:lnTo>
                    <a:pt x="1680" y="1182"/>
                  </a:lnTo>
                  <a:lnTo>
                    <a:pt x="1692" y="1176"/>
                  </a:lnTo>
                  <a:lnTo>
                    <a:pt x="1698" y="1164"/>
                  </a:lnTo>
                  <a:lnTo>
                    <a:pt x="1698" y="1152"/>
                  </a:lnTo>
                  <a:lnTo>
                    <a:pt x="1704" y="1146"/>
                  </a:lnTo>
                  <a:lnTo>
                    <a:pt x="1704" y="1140"/>
                  </a:lnTo>
                  <a:lnTo>
                    <a:pt x="1710" y="1152"/>
                  </a:lnTo>
                  <a:lnTo>
                    <a:pt x="1746" y="1116"/>
                  </a:lnTo>
                  <a:lnTo>
                    <a:pt x="1746" y="1122"/>
                  </a:lnTo>
                  <a:lnTo>
                    <a:pt x="1740" y="1128"/>
                  </a:lnTo>
                  <a:lnTo>
                    <a:pt x="1740" y="1146"/>
                  </a:lnTo>
                  <a:lnTo>
                    <a:pt x="1746" y="1152"/>
                  </a:lnTo>
                  <a:lnTo>
                    <a:pt x="1758" y="1152"/>
                  </a:lnTo>
                  <a:lnTo>
                    <a:pt x="1782" y="1086"/>
                  </a:lnTo>
                  <a:lnTo>
                    <a:pt x="1770" y="1074"/>
                  </a:lnTo>
                  <a:lnTo>
                    <a:pt x="1794" y="1068"/>
                  </a:lnTo>
                  <a:lnTo>
                    <a:pt x="1794" y="1056"/>
                  </a:lnTo>
                  <a:lnTo>
                    <a:pt x="1776" y="1050"/>
                  </a:lnTo>
                  <a:lnTo>
                    <a:pt x="1794" y="1032"/>
                  </a:lnTo>
                  <a:lnTo>
                    <a:pt x="1800" y="1008"/>
                  </a:lnTo>
                  <a:lnTo>
                    <a:pt x="1806" y="996"/>
                  </a:lnTo>
                  <a:lnTo>
                    <a:pt x="1818" y="990"/>
                  </a:lnTo>
                  <a:lnTo>
                    <a:pt x="1824" y="978"/>
                  </a:lnTo>
                  <a:lnTo>
                    <a:pt x="1836" y="966"/>
                  </a:lnTo>
                  <a:lnTo>
                    <a:pt x="1842" y="954"/>
                  </a:lnTo>
                  <a:lnTo>
                    <a:pt x="1848" y="948"/>
                  </a:lnTo>
                  <a:lnTo>
                    <a:pt x="1854" y="936"/>
                  </a:lnTo>
                  <a:lnTo>
                    <a:pt x="1854" y="930"/>
                  </a:lnTo>
                  <a:lnTo>
                    <a:pt x="1860" y="918"/>
                  </a:lnTo>
                  <a:lnTo>
                    <a:pt x="1860" y="900"/>
                  </a:lnTo>
                  <a:lnTo>
                    <a:pt x="1854" y="894"/>
                  </a:lnTo>
                  <a:lnTo>
                    <a:pt x="1818" y="894"/>
                  </a:lnTo>
                  <a:lnTo>
                    <a:pt x="1812" y="900"/>
                  </a:lnTo>
                  <a:lnTo>
                    <a:pt x="1800" y="900"/>
                  </a:lnTo>
                  <a:lnTo>
                    <a:pt x="1794" y="894"/>
                  </a:lnTo>
                  <a:lnTo>
                    <a:pt x="1782" y="894"/>
                  </a:lnTo>
                  <a:lnTo>
                    <a:pt x="1770" y="888"/>
                  </a:lnTo>
                  <a:lnTo>
                    <a:pt x="1746" y="888"/>
                  </a:lnTo>
                  <a:lnTo>
                    <a:pt x="1734" y="894"/>
                  </a:lnTo>
                  <a:lnTo>
                    <a:pt x="1716" y="900"/>
                  </a:lnTo>
                  <a:lnTo>
                    <a:pt x="1698" y="900"/>
                  </a:lnTo>
                  <a:lnTo>
                    <a:pt x="1686" y="906"/>
                  </a:lnTo>
                  <a:lnTo>
                    <a:pt x="1668" y="906"/>
                  </a:lnTo>
                  <a:lnTo>
                    <a:pt x="1656" y="912"/>
                  </a:lnTo>
                  <a:lnTo>
                    <a:pt x="1626" y="912"/>
                  </a:lnTo>
                  <a:lnTo>
                    <a:pt x="1614" y="918"/>
                  </a:lnTo>
                  <a:lnTo>
                    <a:pt x="1608" y="924"/>
                  </a:lnTo>
                  <a:lnTo>
                    <a:pt x="1596" y="948"/>
                  </a:lnTo>
                  <a:lnTo>
                    <a:pt x="1590" y="966"/>
                  </a:lnTo>
                  <a:lnTo>
                    <a:pt x="1590" y="1026"/>
                  </a:lnTo>
                  <a:lnTo>
                    <a:pt x="1572" y="1032"/>
                  </a:lnTo>
                  <a:lnTo>
                    <a:pt x="1572" y="1062"/>
                  </a:lnTo>
                  <a:lnTo>
                    <a:pt x="1566" y="1074"/>
                  </a:lnTo>
                  <a:lnTo>
                    <a:pt x="1542" y="1086"/>
                  </a:lnTo>
                  <a:lnTo>
                    <a:pt x="1524" y="1098"/>
                  </a:lnTo>
                  <a:lnTo>
                    <a:pt x="1512" y="1110"/>
                  </a:lnTo>
                  <a:lnTo>
                    <a:pt x="1512" y="1122"/>
                  </a:lnTo>
                  <a:lnTo>
                    <a:pt x="1506" y="1128"/>
                  </a:lnTo>
                  <a:lnTo>
                    <a:pt x="1506" y="1140"/>
                  </a:lnTo>
                  <a:lnTo>
                    <a:pt x="1500" y="1146"/>
                  </a:lnTo>
                  <a:lnTo>
                    <a:pt x="1488" y="1146"/>
                  </a:lnTo>
                  <a:lnTo>
                    <a:pt x="1476" y="1134"/>
                  </a:lnTo>
                  <a:lnTo>
                    <a:pt x="1476" y="1128"/>
                  </a:lnTo>
                  <a:lnTo>
                    <a:pt x="1470" y="1122"/>
                  </a:lnTo>
                  <a:lnTo>
                    <a:pt x="1440" y="1122"/>
                  </a:lnTo>
                  <a:lnTo>
                    <a:pt x="1416" y="1128"/>
                  </a:lnTo>
                  <a:lnTo>
                    <a:pt x="1392" y="1140"/>
                  </a:lnTo>
                  <a:lnTo>
                    <a:pt x="1356" y="1140"/>
                  </a:lnTo>
                  <a:lnTo>
                    <a:pt x="1338" y="1146"/>
                  </a:lnTo>
                  <a:lnTo>
                    <a:pt x="1290" y="1170"/>
                  </a:lnTo>
                  <a:lnTo>
                    <a:pt x="1284" y="1170"/>
                  </a:lnTo>
                  <a:lnTo>
                    <a:pt x="1272" y="1158"/>
                  </a:lnTo>
                  <a:lnTo>
                    <a:pt x="1266" y="1146"/>
                  </a:lnTo>
                  <a:lnTo>
                    <a:pt x="1266" y="1140"/>
                  </a:lnTo>
                  <a:lnTo>
                    <a:pt x="1260" y="1128"/>
                  </a:lnTo>
                  <a:lnTo>
                    <a:pt x="1242" y="1128"/>
                  </a:lnTo>
                  <a:lnTo>
                    <a:pt x="1224" y="1122"/>
                  </a:lnTo>
                  <a:lnTo>
                    <a:pt x="1194" y="1122"/>
                  </a:lnTo>
                  <a:lnTo>
                    <a:pt x="1194" y="1104"/>
                  </a:lnTo>
                  <a:lnTo>
                    <a:pt x="1188" y="1092"/>
                  </a:lnTo>
                  <a:lnTo>
                    <a:pt x="1176" y="1080"/>
                  </a:lnTo>
                  <a:lnTo>
                    <a:pt x="1170" y="1068"/>
                  </a:lnTo>
                  <a:lnTo>
                    <a:pt x="1164" y="1062"/>
                  </a:lnTo>
                  <a:lnTo>
                    <a:pt x="1164" y="1026"/>
                  </a:lnTo>
                  <a:lnTo>
                    <a:pt x="1128" y="966"/>
                  </a:lnTo>
                  <a:lnTo>
                    <a:pt x="1122" y="924"/>
                  </a:lnTo>
                  <a:lnTo>
                    <a:pt x="1110" y="894"/>
                  </a:lnTo>
                  <a:lnTo>
                    <a:pt x="1104" y="804"/>
                  </a:lnTo>
                  <a:lnTo>
                    <a:pt x="1110" y="798"/>
                  </a:lnTo>
                  <a:lnTo>
                    <a:pt x="1122" y="774"/>
                  </a:lnTo>
                  <a:lnTo>
                    <a:pt x="1128" y="768"/>
                  </a:lnTo>
                  <a:lnTo>
                    <a:pt x="1128" y="654"/>
                  </a:lnTo>
                  <a:lnTo>
                    <a:pt x="1152" y="648"/>
                  </a:lnTo>
                  <a:lnTo>
                    <a:pt x="1152" y="612"/>
                  </a:lnTo>
                  <a:lnTo>
                    <a:pt x="1158" y="600"/>
                  </a:lnTo>
                  <a:lnTo>
                    <a:pt x="1158" y="594"/>
                  </a:lnTo>
                  <a:lnTo>
                    <a:pt x="1164" y="588"/>
                  </a:lnTo>
                  <a:lnTo>
                    <a:pt x="1176" y="588"/>
                  </a:lnTo>
                  <a:lnTo>
                    <a:pt x="1182" y="594"/>
                  </a:lnTo>
                  <a:lnTo>
                    <a:pt x="1188" y="594"/>
                  </a:lnTo>
                  <a:lnTo>
                    <a:pt x="1188" y="588"/>
                  </a:lnTo>
                  <a:lnTo>
                    <a:pt x="1194" y="576"/>
                  </a:lnTo>
                  <a:lnTo>
                    <a:pt x="1194" y="564"/>
                  </a:lnTo>
                  <a:lnTo>
                    <a:pt x="1200" y="558"/>
                  </a:lnTo>
                  <a:lnTo>
                    <a:pt x="1206" y="546"/>
                  </a:lnTo>
                  <a:lnTo>
                    <a:pt x="1206" y="540"/>
                  </a:lnTo>
                  <a:lnTo>
                    <a:pt x="1206" y="546"/>
                  </a:lnTo>
                  <a:lnTo>
                    <a:pt x="1182" y="546"/>
                  </a:lnTo>
                  <a:lnTo>
                    <a:pt x="1176" y="534"/>
                  </a:lnTo>
                  <a:lnTo>
                    <a:pt x="1176" y="528"/>
                  </a:lnTo>
                  <a:lnTo>
                    <a:pt x="1134" y="528"/>
                  </a:lnTo>
                  <a:lnTo>
                    <a:pt x="1122" y="516"/>
                  </a:lnTo>
                  <a:lnTo>
                    <a:pt x="1110" y="516"/>
                  </a:lnTo>
                  <a:lnTo>
                    <a:pt x="1092" y="510"/>
                  </a:lnTo>
                  <a:lnTo>
                    <a:pt x="1080" y="498"/>
                  </a:lnTo>
                  <a:lnTo>
                    <a:pt x="1080" y="468"/>
                  </a:lnTo>
                  <a:lnTo>
                    <a:pt x="1068" y="456"/>
                  </a:lnTo>
                  <a:lnTo>
                    <a:pt x="1068" y="420"/>
                  </a:lnTo>
                  <a:lnTo>
                    <a:pt x="1074" y="420"/>
                  </a:lnTo>
                  <a:lnTo>
                    <a:pt x="1080" y="414"/>
                  </a:lnTo>
                  <a:lnTo>
                    <a:pt x="1080" y="408"/>
                  </a:lnTo>
                  <a:lnTo>
                    <a:pt x="1068" y="396"/>
                  </a:lnTo>
                  <a:lnTo>
                    <a:pt x="1056" y="390"/>
                  </a:lnTo>
                  <a:lnTo>
                    <a:pt x="1050" y="384"/>
                  </a:lnTo>
                  <a:lnTo>
                    <a:pt x="1050" y="360"/>
                  </a:lnTo>
                  <a:lnTo>
                    <a:pt x="1038" y="354"/>
                  </a:lnTo>
                  <a:lnTo>
                    <a:pt x="1032" y="342"/>
                  </a:lnTo>
                  <a:lnTo>
                    <a:pt x="1032" y="330"/>
                  </a:lnTo>
                  <a:lnTo>
                    <a:pt x="1038" y="318"/>
                  </a:lnTo>
                  <a:lnTo>
                    <a:pt x="1038" y="294"/>
                  </a:lnTo>
                  <a:lnTo>
                    <a:pt x="1026" y="282"/>
                  </a:lnTo>
                  <a:lnTo>
                    <a:pt x="1020" y="270"/>
                  </a:lnTo>
                  <a:lnTo>
                    <a:pt x="1008" y="258"/>
                  </a:lnTo>
                  <a:lnTo>
                    <a:pt x="1002" y="246"/>
                  </a:lnTo>
                  <a:lnTo>
                    <a:pt x="996" y="240"/>
                  </a:lnTo>
                  <a:lnTo>
                    <a:pt x="990" y="228"/>
                  </a:lnTo>
                  <a:lnTo>
                    <a:pt x="948" y="228"/>
                  </a:lnTo>
                  <a:lnTo>
                    <a:pt x="930" y="222"/>
                  </a:lnTo>
                  <a:lnTo>
                    <a:pt x="930" y="228"/>
                  </a:lnTo>
                  <a:lnTo>
                    <a:pt x="912" y="228"/>
                  </a:lnTo>
                  <a:lnTo>
                    <a:pt x="900" y="240"/>
                  </a:lnTo>
                  <a:lnTo>
                    <a:pt x="888" y="264"/>
                  </a:lnTo>
                  <a:lnTo>
                    <a:pt x="876" y="276"/>
                  </a:lnTo>
                  <a:lnTo>
                    <a:pt x="852" y="288"/>
                  </a:lnTo>
                  <a:lnTo>
                    <a:pt x="840" y="288"/>
                  </a:lnTo>
                  <a:lnTo>
                    <a:pt x="822" y="276"/>
                  </a:lnTo>
                  <a:lnTo>
                    <a:pt x="810" y="270"/>
                  </a:lnTo>
                  <a:lnTo>
                    <a:pt x="780" y="240"/>
                  </a:lnTo>
                  <a:lnTo>
                    <a:pt x="780" y="228"/>
                  </a:lnTo>
                  <a:lnTo>
                    <a:pt x="786" y="216"/>
                  </a:lnTo>
                  <a:lnTo>
                    <a:pt x="786" y="174"/>
                  </a:lnTo>
                  <a:lnTo>
                    <a:pt x="780" y="162"/>
                  </a:lnTo>
                  <a:lnTo>
                    <a:pt x="768" y="150"/>
                  </a:lnTo>
                  <a:lnTo>
                    <a:pt x="756" y="144"/>
                  </a:lnTo>
                  <a:lnTo>
                    <a:pt x="744" y="144"/>
                  </a:lnTo>
                  <a:lnTo>
                    <a:pt x="738" y="114"/>
                  </a:lnTo>
                  <a:lnTo>
                    <a:pt x="708" y="102"/>
                  </a:lnTo>
                  <a:lnTo>
                    <a:pt x="708" y="78"/>
                  </a:lnTo>
                  <a:lnTo>
                    <a:pt x="696" y="66"/>
                  </a:lnTo>
                  <a:lnTo>
                    <a:pt x="582" y="66"/>
                  </a:lnTo>
                  <a:lnTo>
                    <a:pt x="576" y="72"/>
                  </a:lnTo>
                  <a:lnTo>
                    <a:pt x="576" y="90"/>
                  </a:lnTo>
                  <a:lnTo>
                    <a:pt x="570" y="102"/>
                  </a:lnTo>
                  <a:lnTo>
                    <a:pt x="570" y="108"/>
                  </a:lnTo>
                  <a:lnTo>
                    <a:pt x="366" y="108"/>
                  </a:lnTo>
                  <a:lnTo>
                    <a:pt x="156" y="12"/>
                  </a:lnTo>
                  <a:lnTo>
                    <a:pt x="150" y="12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78"/>
                  </a:lnTo>
                  <a:lnTo>
                    <a:pt x="0" y="90"/>
                  </a:lnTo>
                  <a:lnTo>
                    <a:pt x="12" y="114"/>
                  </a:lnTo>
                  <a:lnTo>
                    <a:pt x="6" y="126"/>
                  </a:lnTo>
                  <a:lnTo>
                    <a:pt x="24" y="144"/>
                  </a:lnTo>
                  <a:lnTo>
                    <a:pt x="6" y="174"/>
                  </a:lnTo>
                  <a:lnTo>
                    <a:pt x="18" y="180"/>
                  </a:lnTo>
                  <a:lnTo>
                    <a:pt x="18" y="210"/>
                  </a:lnTo>
                  <a:lnTo>
                    <a:pt x="24" y="228"/>
                  </a:lnTo>
                  <a:lnTo>
                    <a:pt x="24" y="240"/>
                  </a:lnTo>
                  <a:lnTo>
                    <a:pt x="30" y="252"/>
                  </a:lnTo>
                  <a:lnTo>
                    <a:pt x="42" y="264"/>
                  </a:lnTo>
                  <a:lnTo>
                    <a:pt x="60" y="264"/>
                  </a:lnTo>
                  <a:lnTo>
                    <a:pt x="60" y="270"/>
                  </a:lnTo>
                  <a:lnTo>
                    <a:pt x="66" y="276"/>
                  </a:lnTo>
                  <a:lnTo>
                    <a:pt x="72" y="288"/>
                  </a:lnTo>
                  <a:lnTo>
                    <a:pt x="84" y="300"/>
                  </a:lnTo>
                  <a:lnTo>
                    <a:pt x="90" y="318"/>
                  </a:lnTo>
                  <a:lnTo>
                    <a:pt x="96" y="330"/>
                  </a:lnTo>
                  <a:lnTo>
                    <a:pt x="96" y="342"/>
                  </a:lnTo>
                  <a:lnTo>
                    <a:pt x="78" y="378"/>
                  </a:lnTo>
                  <a:lnTo>
                    <a:pt x="72" y="384"/>
                  </a:lnTo>
                  <a:lnTo>
                    <a:pt x="72" y="390"/>
                  </a:lnTo>
                  <a:lnTo>
                    <a:pt x="84" y="396"/>
                  </a:lnTo>
                  <a:lnTo>
                    <a:pt x="72" y="414"/>
                  </a:lnTo>
                  <a:lnTo>
                    <a:pt x="60" y="396"/>
                  </a:lnTo>
                  <a:lnTo>
                    <a:pt x="12" y="390"/>
                  </a:lnTo>
                  <a:lnTo>
                    <a:pt x="36" y="414"/>
                  </a:lnTo>
                  <a:lnTo>
                    <a:pt x="42" y="438"/>
                  </a:lnTo>
                  <a:lnTo>
                    <a:pt x="66" y="444"/>
                  </a:lnTo>
                  <a:lnTo>
                    <a:pt x="78" y="456"/>
                  </a:lnTo>
                  <a:lnTo>
                    <a:pt x="84" y="468"/>
                  </a:lnTo>
                  <a:lnTo>
                    <a:pt x="90" y="474"/>
                  </a:lnTo>
                  <a:lnTo>
                    <a:pt x="96" y="474"/>
                  </a:lnTo>
                  <a:lnTo>
                    <a:pt x="102" y="468"/>
                  </a:lnTo>
                  <a:lnTo>
                    <a:pt x="108" y="468"/>
                  </a:lnTo>
                  <a:lnTo>
                    <a:pt x="120" y="462"/>
                  </a:lnTo>
                  <a:lnTo>
                    <a:pt x="126" y="456"/>
                  </a:lnTo>
                  <a:lnTo>
                    <a:pt x="126" y="480"/>
                  </a:lnTo>
                  <a:lnTo>
                    <a:pt x="144" y="516"/>
                  </a:lnTo>
                  <a:lnTo>
                    <a:pt x="156" y="528"/>
                  </a:lnTo>
                  <a:lnTo>
                    <a:pt x="168" y="552"/>
                  </a:lnTo>
                  <a:lnTo>
                    <a:pt x="168" y="564"/>
                  </a:lnTo>
                  <a:lnTo>
                    <a:pt x="156" y="588"/>
                  </a:lnTo>
                  <a:lnTo>
                    <a:pt x="150" y="606"/>
                  </a:lnTo>
                  <a:lnTo>
                    <a:pt x="150" y="618"/>
                  </a:lnTo>
                  <a:lnTo>
                    <a:pt x="180" y="648"/>
                  </a:lnTo>
                  <a:lnTo>
                    <a:pt x="192" y="666"/>
                  </a:lnTo>
                  <a:lnTo>
                    <a:pt x="222" y="696"/>
                  </a:lnTo>
                  <a:lnTo>
                    <a:pt x="234" y="714"/>
                  </a:lnTo>
                  <a:lnTo>
                    <a:pt x="264" y="744"/>
                  </a:lnTo>
                  <a:lnTo>
                    <a:pt x="258" y="750"/>
                  </a:lnTo>
                  <a:lnTo>
                    <a:pt x="258" y="762"/>
                  </a:lnTo>
                  <a:lnTo>
                    <a:pt x="252" y="768"/>
                  </a:lnTo>
                  <a:lnTo>
                    <a:pt x="252" y="780"/>
                  </a:lnTo>
                  <a:lnTo>
                    <a:pt x="258" y="786"/>
                  </a:lnTo>
                  <a:lnTo>
                    <a:pt x="276" y="786"/>
                  </a:lnTo>
                  <a:lnTo>
                    <a:pt x="288" y="780"/>
                  </a:lnTo>
                  <a:lnTo>
                    <a:pt x="294" y="768"/>
                  </a:lnTo>
                  <a:lnTo>
                    <a:pt x="306" y="762"/>
                  </a:lnTo>
                  <a:lnTo>
                    <a:pt x="312" y="756"/>
                  </a:lnTo>
                  <a:lnTo>
                    <a:pt x="306" y="738"/>
                  </a:lnTo>
                  <a:lnTo>
                    <a:pt x="306" y="732"/>
                  </a:lnTo>
                  <a:lnTo>
                    <a:pt x="300" y="726"/>
                  </a:lnTo>
                  <a:lnTo>
                    <a:pt x="300" y="708"/>
                  </a:lnTo>
                  <a:lnTo>
                    <a:pt x="288" y="684"/>
                  </a:lnTo>
                  <a:lnTo>
                    <a:pt x="282" y="678"/>
                  </a:lnTo>
                  <a:lnTo>
                    <a:pt x="258" y="678"/>
                  </a:lnTo>
                  <a:lnTo>
                    <a:pt x="240" y="648"/>
                  </a:lnTo>
                  <a:lnTo>
                    <a:pt x="240" y="576"/>
                  </a:lnTo>
                  <a:lnTo>
                    <a:pt x="222" y="546"/>
                  </a:lnTo>
                  <a:lnTo>
                    <a:pt x="228" y="534"/>
                  </a:lnTo>
                  <a:lnTo>
                    <a:pt x="228" y="528"/>
                  </a:lnTo>
                  <a:lnTo>
                    <a:pt x="234" y="516"/>
                  </a:lnTo>
                  <a:lnTo>
                    <a:pt x="234" y="492"/>
                  </a:lnTo>
                  <a:lnTo>
                    <a:pt x="228" y="486"/>
                  </a:lnTo>
                  <a:lnTo>
                    <a:pt x="216" y="480"/>
                  </a:lnTo>
                  <a:lnTo>
                    <a:pt x="210" y="474"/>
                  </a:lnTo>
                  <a:lnTo>
                    <a:pt x="198" y="474"/>
                  </a:lnTo>
                  <a:lnTo>
                    <a:pt x="198" y="432"/>
                  </a:lnTo>
                  <a:lnTo>
                    <a:pt x="168" y="396"/>
                  </a:lnTo>
                  <a:lnTo>
                    <a:pt x="174" y="336"/>
                  </a:lnTo>
                  <a:lnTo>
                    <a:pt x="168" y="330"/>
                  </a:lnTo>
                  <a:lnTo>
                    <a:pt x="162" y="318"/>
                  </a:lnTo>
                  <a:lnTo>
                    <a:pt x="144" y="300"/>
                  </a:lnTo>
                  <a:lnTo>
                    <a:pt x="138" y="288"/>
                  </a:lnTo>
                  <a:lnTo>
                    <a:pt x="138" y="276"/>
                  </a:lnTo>
                  <a:lnTo>
                    <a:pt x="132" y="264"/>
                  </a:lnTo>
                  <a:lnTo>
                    <a:pt x="132" y="246"/>
                  </a:lnTo>
                  <a:lnTo>
                    <a:pt x="126" y="240"/>
                  </a:lnTo>
                  <a:lnTo>
                    <a:pt x="120" y="228"/>
                  </a:lnTo>
                  <a:lnTo>
                    <a:pt x="108" y="216"/>
                  </a:lnTo>
                  <a:lnTo>
                    <a:pt x="102" y="204"/>
                  </a:lnTo>
                  <a:lnTo>
                    <a:pt x="96" y="198"/>
                  </a:lnTo>
                  <a:lnTo>
                    <a:pt x="96" y="192"/>
                  </a:lnTo>
                  <a:lnTo>
                    <a:pt x="102" y="186"/>
                  </a:lnTo>
                  <a:lnTo>
                    <a:pt x="114" y="162"/>
                  </a:lnTo>
                  <a:lnTo>
                    <a:pt x="114" y="114"/>
                  </a:lnTo>
                  <a:lnTo>
                    <a:pt x="120" y="108"/>
                  </a:lnTo>
                  <a:lnTo>
                    <a:pt x="126" y="96"/>
                  </a:lnTo>
                  <a:lnTo>
                    <a:pt x="126" y="60"/>
                  </a:lnTo>
                  <a:lnTo>
                    <a:pt x="132" y="66"/>
                  </a:lnTo>
                  <a:lnTo>
                    <a:pt x="144" y="72"/>
                  </a:lnTo>
                  <a:lnTo>
                    <a:pt x="150" y="84"/>
                  </a:lnTo>
                  <a:lnTo>
                    <a:pt x="162" y="90"/>
                  </a:lnTo>
                  <a:lnTo>
                    <a:pt x="180" y="90"/>
                  </a:lnTo>
                  <a:lnTo>
                    <a:pt x="186" y="84"/>
                  </a:lnTo>
                  <a:lnTo>
                    <a:pt x="198" y="84"/>
                  </a:lnTo>
                  <a:lnTo>
                    <a:pt x="198" y="102"/>
                  </a:lnTo>
                  <a:lnTo>
                    <a:pt x="204" y="108"/>
                  </a:lnTo>
                  <a:lnTo>
                    <a:pt x="216" y="114"/>
                  </a:lnTo>
                  <a:lnTo>
                    <a:pt x="234" y="114"/>
                  </a:lnTo>
                  <a:lnTo>
                    <a:pt x="234" y="120"/>
                  </a:lnTo>
                  <a:lnTo>
                    <a:pt x="228" y="126"/>
                  </a:lnTo>
                  <a:lnTo>
                    <a:pt x="228" y="186"/>
                  </a:lnTo>
                  <a:lnTo>
                    <a:pt x="240" y="258"/>
                  </a:lnTo>
                  <a:lnTo>
                    <a:pt x="240" y="270"/>
                  </a:lnTo>
                  <a:lnTo>
                    <a:pt x="246" y="282"/>
                  </a:lnTo>
                  <a:lnTo>
                    <a:pt x="252" y="306"/>
                  </a:lnTo>
                  <a:lnTo>
                    <a:pt x="264" y="342"/>
                  </a:lnTo>
                  <a:lnTo>
                    <a:pt x="276" y="372"/>
                  </a:lnTo>
                  <a:lnTo>
                    <a:pt x="282" y="384"/>
                  </a:lnTo>
                  <a:lnTo>
                    <a:pt x="324" y="384"/>
                  </a:lnTo>
                  <a:lnTo>
                    <a:pt x="318" y="390"/>
                  </a:lnTo>
                  <a:lnTo>
                    <a:pt x="306" y="414"/>
                  </a:lnTo>
                  <a:lnTo>
                    <a:pt x="318" y="438"/>
                  </a:lnTo>
                  <a:lnTo>
                    <a:pt x="330" y="444"/>
                  </a:lnTo>
                  <a:lnTo>
                    <a:pt x="336" y="450"/>
                  </a:lnTo>
                  <a:lnTo>
                    <a:pt x="348" y="450"/>
                  </a:lnTo>
                  <a:lnTo>
                    <a:pt x="354" y="474"/>
                  </a:lnTo>
                  <a:lnTo>
                    <a:pt x="384" y="474"/>
                  </a:lnTo>
                  <a:lnTo>
                    <a:pt x="390" y="516"/>
                  </a:lnTo>
                  <a:lnTo>
                    <a:pt x="384" y="516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lnTo>
                    <a:pt x="354" y="546"/>
                  </a:lnTo>
                  <a:lnTo>
                    <a:pt x="354" y="558"/>
                  </a:lnTo>
                  <a:lnTo>
                    <a:pt x="360" y="564"/>
                  </a:lnTo>
                  <a:lnTo>
                    <a:pt x="372" y="570"/>
                  </a:lnTo>
                  <a:lnTo>
                    <a:pt x="384" y="558"/>
                  </a:lnTo>
                  <a:lnTo>
                    <a:pt x="384" y="564"/>
                  </a:lnTo>
                  <a:lnTo>
                    <a:pt x="396" y="576"/>
                  </a:lnTo>
                  <a:lnTo>
                    <a:pt x="396" y="588"/>
                  </a:lnTo>
                  <a:lnTo>
                    <a:pt x="402" y="594"/>
                  </a:lnTo>
                  <a:lnTo>
                    <a:pt x="414" y="594"/>
                  </a:lnTo>
                  <a:lnTo>
                    <a:pt x="426" y="600"/>
                  </a:lnTo>
                  <a:lnTo>
                    <a:pt x="432" y="600"/>
                  </a:lnTo>
                  <a:lnTo>
                    <a:pt x="438" y="606"/>
                  </a:lnTo>
                  <a:lnTo>
                    <a:pt x="438" y="624"/>
                  </a:lnTo>
                  <a:lnTo>
                    <a:pt x="432" y="630"/>
                  </a:lnTo>
                  <a:lnTo>
                    <a:pt x="432" y="636"/>
                  </a:lnTo>
                  <a:lnTo>
                    <a:pt x="426" y="648"/>
                  </a:lnTo>
                  <a:lnTo>
                    <a:pt x="426" y="654"/>
                  </a:lnTo>
                  <a:lnTo>
                    <a:pt x="468" y="654"/>
                  </a:lnTo>
                  <a:lnTo>
                    <a:pt x="468" y="684"/>
                  </a:lnTo>
                  <a:lnTo>
                    <a:pt x="504" y="720"/>
                  </a:lnTo>
                  <a:lnTo>
                    <a:pt x="510" y="732"/>
                  </a:lnTo>
                  <a:lnTo>
                    <a:pt x="528" y="750"/>
                  </a:lnTo>
                  <a:lnTo>
                    <a:pt x="534" y="768"/>
                  </a:lnTo>
                  <a:lnTo>
                    <a:pt x="546" y="780"/>
                  </a:lnTo>
                  <a:lnTo>
                    <a:pt x="552" y="798"/>
                  </a:lnTo>
                  <a:lnTo>
                    <a:pt x="558" y="810"/>
                  </a:lnTo>
                  <a:lnTo>
                    <a:pt x="558" y="870"/>
                  </a:lnTo>
                  <a:lnTo>
                    <a:pt x="564" y="882"/>
                  </a:lnTo>
                  <a:lnTo>
                    <a:pt x="576" y="894"/>
                  </a:lnTo>
                  <a:lnTo>
                    <a:pt x="576" y="906"/>
                  </a:lnTo>
                  <a:lnTo>
                    <a:pt x="570" y="918"/>
                  </a:lnTo>
                  <a:lnTo>
                    <a:pt x="552" y="936"/>
                  </a:lnTo>
                  <a:lnTo>
                    <a:pt x="546" y="948"/>
                  </a:lnTo>
                  <a:lnTo>
                    <a:pt x="546" y="954"/>
                  </a:lnTo>
                  <a:lnTo>
                    <a:pt x="552" y="960"/>
                  </a:lnTo>
                  <a:lnTo>
                    <a:pt x="564" y="966"/>
                  </a:lnTo>
                  <a:lnTo>
                    <a:pt x="540" y="966"/>
                  </a:lnTo>
                  <a:lnTo>
                    <a:pt x="528" y="972"/>
                  </a:lnTo>
                  <a:lnTo>
                    <a:pt x="528" y="1038"/>
                  </a:lnTo>
                  <a:lnTo>
                    <a:pt x="534" y="1056"/>
                  </a:lnTo>
                  <a:lnTo>
                    <a:pt x="540" y="1062"/>
                  </a:lnTo>
                  <a:lnTo>
                    <a:pt x="546" y="1074"/>
                  </a:lnTo>
                  <a:lnTo>
                    <a:pt x="558" y="1074"/>
                  </a:lnTo>
                  <a:lnTo>
                    <a:pt x="576" y="1080"/>
                  </a:lnTo>
                  <a:lnTo>
                    <a:pt x="600" y="1080"/>
                  </a:lnTo>
                  <a:lnTo>
                    <a:pt x="612" y="1086"/>
                  </a:lnTo>
                  <a:lnTo>
                    <a:pt x="636" y="1110"/>
                  </a:lnTo>
                  <a:lnTo>
                    <a:pt x="642" y="1122"/>
                  </a:lnTo>
                  <a:lnTo>
                    <a:pt x="648" y="1140"/>
                  </a:lnTo>
                  <a:lnTo>
                    <a:pt x="654" y="1152"/>
                  </a:lnTo>
                  <a:lnTo>
                    <a:pt x="666" y="1164"/>
                  </a:lnTo>
                  <a:lnTo>
                    <a:pt x="678" y="1170"/>
                  </a:lnTo>
                  <a:lnTo>
                    <a:pt x="732" y="1170"/>
                  </a:lnTo>
                  <a:lnTo>
                    <a:pt x="750" y="1176"/>
                  </a:lnTo>
                  <a:lnTo>
                    <a:pt x="762" y="1182"/>
                  </a:lnTo>
                  <a:lnTo>
                    <a:pt x="768" y="1188"/>
                  </a:lnTo>
                  <a:lnTo>
                    <a:pt x="774" y="1200"/>
                  </a:lnTo>
                  <a:lnTo>
                    <a:pt x="786" y="1218"/>
                  </a:lnTo>
                  <a:lnTo>
                    <a:pt x="810" y="1242"/>
                  </a:lnTo>
                  <a:lnTo>
                    <a:pt x="834" y="1254"/>
                  </a:lnTo>
                  <a:lnTo>
                    <a:pt x="870" y="1266"/>
                  </a:lnTo>
                  <a:lnTo>
                    <a:pt x="912" y="1272"/>
                  </a:lnTo>
                  <a:lnTo>
                    <a:pt x="942" y="1278"/>
                  </a:lnTo>
                  <a:lnTo>
                    <a:pt x="960" y="1290"/>
                  </a:lnTo>
                  <a:lnTo>
                    <a:pt x="966" y="1302"/>
                  </a:lnTo>
                  <a:lnTo>
                    <a:pt x="978" y="1314"/>
                  </a:lnTo>
                  <a:lnTo>
                    <a:pt x="990" y="1320"/>
                  </a:lnTo>
                  <a:lnTo>
                    <a:pt x="996" y="1320"/>
                  </a:lnTo>
                  <a:lnTo>
                    <a:pt x="1002" y="1326"/>
                  </a:lnTo>
                  <a:lnTo>
                    <a:pt x="1008" y="1338"/>
                  </a:lnTo>
                  <a:lnTo>
                    <a:pt x="1014" y="1344"/>
                  </a:lnTo>
                  <a:lnTo>
                    <a:pt x="1080" y="1344"/>
                  </a:lnTo>
                  <a:lnTo>
                    <a:pt x="1092" y="1356"/>
                  </a:lnTo>
                  <a:lnTo>
                    <a:pt x="1098" y="1368"/>
                  </a:lnTo>
                  <a:lnTo>
                    <a:pt x="1104" y="1374"/>
                  </a:lnTo>
                  <a:lnTo>
                    <a:pt x="1116" y="1374"/>
                  </a:lnTo>
                  <a:lnTo>
                    <a:pt x="1140" y="1362"/>
                  </a:lnTo>
                  <a:lnTo>
                    <a:pt x="1170" y="1350"/>
                  </a:lnTo>
                  <a:lnTo>
                    <a:pt x="1206" y="1332"/>
                  </a:lnTo>
                  <a:lnTo>
                    <a:pt x="1260" y="1314"/>
                  </a:lnTo>
                  <a:lnTo>
                    <a:pt x="1278" y="1326"/>
                  </a:lnTo>
                  <a:lnTo>
                    <a:pt x="1308" y="1350"/>
                  </a:lnTo>
                  <a:lnTo>
                    <a:pt x="1344" y="1374"/>
                  </a:lnTo>
                  <a:lnTo>
                    <a:pt x="1386" y="1416"/>
                  </a:lnTo>
                  <a:lnTo>
                    <a:pt x="1386" y="1428"/>
                  </a:lnTo>
                  <a:lnTo>
                    <a:pt x="1392" y="1446"/>
                  </a:lnTo>
                  <a:lnTo>
                    <a:pt x="1398" y="1458"/>
                  </a:lnTo>
                  <a:lnTo>
                    <a:pt x="1416" y="1458"/>
                  </a:lnTo>
                  <a:lnTo>
                    <a:pt x="1422" y="1452"/>
                  </a:lnTo>
                  <a:lnTo>
                    <a:pt x="1422" y="144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81" name="Malta" descr="© INSCALE GmbH, 05.05.2010&#10;http://www.presentationload.com/">
              <a:extLst>
                <a:ext uri="{FF2B5EF4-FFF2-40B4-BE49-F238E27FC236}">
                  <a16:creationId xmlns:a16="http://schemas.microsoft.com/office/drawing/2014/main" id="{E613CE23-5D75-34BE-AD21-598F57E495E7}"/>
                </a:ext>
              </a:extLst>
            </p:cNvPr>
            <p:cNvSpPr>
              <a:spLocks/>
            </p:cNvSpPr>
            <p:nvPr/>
          </p:nvSpPr>
          <p:spPr bwMode="gray">
            <a:xfrm>
              <a:off x="4608948" y="2112624"/>
              <a:ext cx="11859" cy="10377"/>
            </a:xfrm>
            <a:custGeom>
              <a:avLst/>
              <a:gdLst>
                <a:gd name="T0" fmla="*/ 2147483647 w 30"/>
                <a:gd name="T1" fmla="*/ 2147483647 h 30"/>
                <a:gd name="T2" fmla="*/ 2147483647 w 30"/>
                <a:gd name="T3" fmla="*/ 2147483647 h 30"/>
                <a:gd name="T4" fmla="*/ 2147483647 w 30"/>
                <a:gd name="T5" fmla="*/ 2147483647 h 30"/>
                <a:gd name="T6" fmla="*/ 2147483647 w 30"/>
                <a:gd name="T7" fmla="*/ 0 h 30"/>
                <a:gd name="T8" fmla="*/ 2147483647 w 30"/>
                <a:gd name="T9" fmla="*/ 0 h 30"/>
                <a:gd name="T10" fmla="*/ 0 w 30"/>
                <a:gd name="T11" fmla="*/ 2147483647 h 30"/>
                <a:gd name="T12" fmla="*/ 0 w 30"/>
                <a:gd name="T13" fmla="*/ 2147483647 h 30"/>
                <a:gd name="T14" fmla="*/ 2147483647 w 30"/>
                <a:gd name="T15" fmla="*/ 2147483647 h 30"/>
                <a:gd name="T16" fmla="*/ 2147483647 w 30"/>
                <a:gd name="T17" fmla="*/ 2147483647 h 30"/>
                <a:gd name="T18" fmla="*/ 2147483647 w 30"/>
                <a:gd name="T19" fmla="*/ 2147483647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0"/>
                <a:gd name="T32" fmla="*/ 30 w 30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0">
                  <a:moveTo>
                    <a:pt x="24" y="30"/>
                  </a:moveTo>
                  <a:lnTo>
                    <a:pt x="30" y="24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30"/>
                  </a:lnTo>
                  <a:lnTo>
                    <a:pt x="24" y="3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82" name="Mauritania" descr="© INSCALE GmbH, 05.05.2010&#10;http://www.presentationload.com/">
              <a:extLst>
                <a:ext uri="{FF2B5EF4-FFF2-40B4-BE49-F238E27FC236}">
                  <a16:creationId xmlns:a16="http://schemas.microsoft.com/office/drawing/2014/main" id="{12E7C55B-28B3-C104-D006-AB0296B38230}"/>
                </a:ext>
              </a:extLst>
            </p:cNvPr>
            <p:cNvSpPr>
              <a:spLocks/>
            </p:cNvSpPr>
            <p:nvPr/>
          </p:nvSpPr>
          <p:spPr bwMode="gray">
            <a:xfrm>
              <a:off x="3790680" y="2386865"/>
              <a:ext cx="324640" cy="380972"/>
            </a:xfrm>
            <a:custGeom>
              <a:avLst/>
              <a:gdLst>
                <a:gd name="T0" fmla="*/ 2147483647 w 858"/>
                <a:gd name="T1" fmla="*/ 2147483647 h 1002"/>
                <a:gd name="T2" fmla="*/ 2147483647 w 858"/>
                <a:gd name="T3" fmla="*/ 2147483647 h 1002"/>
                <a:gd name="T4" fmla="*/ 2147483647 w 858"/>
                <a:gd name="T5" fmla="*/ 2147483647 h 1002"/>
                <a:gd name="T6" fmla="*/ 2147483647 w 858"/>
                <a:gd name="T7" fmla="*/ 2147483647 h 1002"/>
                <a:gd name="T8" fmla="*/ 2147483647 w 858"/>
                <a:gd name="T9" fmla="*/ 2147483647 h 1002"/>
                <a:gd name="T10" fmla="*/ 2147483647 w 858"/>
                <a:gd name="T11" fmla="*/ 2147483647 h 1002"/>
                <a:gd name="T12" fmla="*/ 2147483647 w 858"/>
                <a:gd name="T13" fmla="*/ 2147483647 h 1002"/>
                <a:gd name="T14" fmla="*/ 2147483647 w 858"/>
                <a:gd name="T15" fmla="*/ 2147483647 h 1002"/>
                <a:gd name="T16" fmla="*/ 2147483647 w 858"/>
                <a:gd name="T17" fmla="*/ 2147483647 h 1002"/>
                <a:gd name="T18" fmla="*/ 2147483647 w 858"/>
                <a:gd name="T19" fmla="*/ 2147483647 h 1002"/>
                <a:gd name="T20" fmla="*/ 2147483647 w 858"/>
                <a:gd name="T21" fmla="*/ 2147483647 h 1002"/>
                <a:gd name="T22" fmla="*/ 2147483647 w 858"/>
                <a:gd name="T23" fmla="*/ 2147483647 h 1002"/>
                <a:gd name="T24" fmla="*/ 2147483647 w 858"/>
                <a:gd name="T25" fmla="*/ 2147483647 h 1002"/>
                <a:gd name="T26" fmla="*/ 2147483647 w 858"/>
                <a:gd name="T27" fmla="*/ 2147483647 h 1002"/>
                <a:gd name="T28" fmla="*/ 2147483647 w 858"/>
                <a:gd name="T29" fmla="*/ 2147483647 h 1002"/>
                <a:gd name="T30" fmla="*/ 2147483647 w 858"/>
                <a:gd name="T31" fmla="*/ 2147483647 h 1002"/>
                <a:gd name="T32" fmla="*/ 2147483647 w 858"/>
                <a:gd name="T33" fmla="*/ 2147483647 h 1002"/>
                <a:gd name="T34" fmla="*/ 2147483647 w 858"/>
                <a:gd name="T35" fmla="*/ 2147483647 h 1002"/>
                <a:gd name="T36" fmla="*/ 2147483647 w 858"/>
                <a:gd name="T37" fmla="*/ 2147483647 h 1002"/>
                <a:gd name="T38" fmla="*/ 2147483647 w 858"/>
                <a:gd name="T39" fmla="*/ 2147483647 h 1002"/>
                <a:gd name="T40" fmla="*/ 2147483647 w 858"/>
                <a:gd name="T41" fmla="*/ 2147483647 h 1002"/>
                <a:gd name="T42" fmla="*/ 2147483647 w 858"/>
                <a:gd name="T43" fmla="*/ 2147483647 h 1002"/>
                <a:gd name="T44" fmla="*/ 2147483647 w 858"/>
                <a:gd name="T45" fmla="*/ 2147483647 h 1002"/>
                <a:gd name="T46" fmla="*/ 2147483647 w 858"/>
                <a:gd name="T47" fmla="*/ 2147483647 h 1002"/>
                <a:gd name="T48" fmla="*/ 2147483647 w 858"/>
                <a:gd name="T49" fmla="*/ 2147483647 h 1002"/>
                <a:gd name="T50" fmla="*/ 2147483647 w 858"/>
                <a:gd name="T51" fmla="*/ 2147483647 h 1002"/>
                <a:gd name="T52" fmla="*/ 2147483647 w 858"/>
                <a:gd name="T53" fmla="*/ 2147483647 h 1002"/>
                <a:gd name="T54" fmla="*/ 2147483647 w 858"/>
                <a:gd name="T55" fmla="*/ 2147483647 h 1002"/>
                <a:gd name="T56" fmla="*/ 2147483647 w 858"/>
                <a:gd name="T57" fmla="*/ 2147483647 h 1002"/>
                <a:gd name="T58" fmla="*/ 2147483647 w 858"/>
                <a:gd name="T59" fmla="*/ 2147483647 h 1002"/>
                <a:gd name="T60" fmla="*/ 2147483647 w 858"/>
                <a:gd name="T61" fmla="*/ 2147483647 h 1002"/>
                <a:gd name="T62" fmla="*/ 2147483647 w 858"/>
                <a:gd name="T63" fmla="*/ 2147483647 h 1002"/>
                <a:gd name="T64" fmla="*/ 2147483647 w 858"/>
                <a:gd name="T65" fmla="*/ 2147483647 h 1002"/>
                <a:gd name="T66" fmla="*/ 2147483647 w 858"/>
                <a:gd name="T67" fmla="*/ 2147483647 h 1002"/>
                <a:gd name="T68" fmla="*/ 2147483647 w 858"/>
                <a:gd name="T69" fmla="*/ 2147483647 h 1002"/>
                <a:gd name="T70" fmla="*/ 2147483647 w 858"/>
                <a:gd name="T71" fmla="*/ 2147483647 h 1002"/>
                <a:gd name="T72" fmla="*/ 2147483647 w 858"/>
                <a:gd name="T73" fmla="*/ 2147483647 h 1002"/>
                <a:gd name="T74" fmla="*/ 2147483647 w 858"/>
                <a:gd name="T75" fmla="*/ 2147483647 h 1002"/>
                <a:gd name="T76" fmla="*/ 2147483647 w 858"/>
                <a:gd name="T77" fmla="*/ 2147483647 h 1002"/>
                <a:gd name="T78" fmla="*/ 2147483647 w 858"/>
                <a:gd name="T79" fmla="*/ 2147483647 h 1002"/>
                <a:gd name="T80" fmla="*/ 2147483647 w 858"/>
                <a:gd name="T81" fmla="*/ 2147483647 h 1002"/>
                <a:gd name="T82" fmla="*/ 2147483647 w 858"/>
                <a:gd name="T83" fmla="*/ 2147483647 h 1002"/>
                <a:gd name="T84" fmla="*/ 2147483647 w 858"/>
                <a:gd name="T85" fmla="*/ 2147483647 h 1002"/>
                <a:gd name="T86" fmla="*/ 2147483647 w 858"/>
                <a:gd name="T87" fmla="*/ 2147483647 h 1002"/>
                <a:gd name="T88" fmla="*/ 2147483647 w 858"/>
                <a:gd name="T89" fmla="*/ 2147483647 h 1002"/>
                <a:gd name="T90" fmla="*/ 2147483647 w 858"/>
                <a:gd name="T91" fmla="*/ 2147483647 h 1002"/>
                <a:gd name="T92" fmla="*/ 2147483647 w 858"/>
                <a:gd name="T93" fmla="*/ 2147483647 h 1002"/>
                <a:gd name="T94" fmla="*/ 2147483647 w 858"/>
                <a:gd name="T95" fmla="*/ 2147483647 h 1002"/>
                <a:gd name="T96" fmla="*/ 2147483647 w 858"/>
                <a:gd name="T97" fmla="*/ 2147483647 h 1002"/>
                <a:gd name="T98" fmla="*/ 0 w 858"/>
                <a:gd name="T99" fmla="*/ 2147483647 h 10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8"/>
                <a:gd name="T151" fmla="*/ 0 h 1002"/>
                <a:gd name="T152" fmla="*/ 858 w 858"/>
                <a:gd name="T153" fmla="*/ 1002 h 10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8" h="1002">
                  <a:moveTo>
                    <a:pt x="0" y="498"/>
                  </a:moveTo>
                  <a:lnTo>
                    <a:pt x="18" y="498"/>
                  </a:lnTo>
                  <a:lnTo>
                    <a:pt x="18" y="528"/>
                  </a:lnTo>
                  <a:lnTo>
                    <a:pt x="24" y="534"/>
                  </a:lnTo>
                  <a:lnTo>
                    <a:pt x="30" y="534"/>
                  </a:lnTo>
                  <a:lnTo>
                    <a:pt x="30" y="528"/>
                  </a:lnTo>
                  <a:lnTo>
                    <a:pt x="36" y="522"/>
                  </a:lnTo>
                  <a:lnTo>
                    <a:pt x="48" y="558"/>
                  </a:lnTo>
                  <a:lnTo>
                    <a:pt x="42" y="600"/>
                  </a:lnTo>
                  <a:lnTo>
                    <a:pt x="30" y="600"/>
                  </a:lnTo>
                  <a:lnTo>
                    <a:pt x="36" y="624"/>
                  </a:lnTo>
                  <a:lnTo>
                    <a:pt x="24" y="630"/>
                  </a:lnTo>
                  <a:lnTo>
                    <a:pt x="30" y="642"/>
                  </a:lnTo>
                  <a:lnTo>
                    <a:pt x="36" y="648"/>
                  </a:lnTo>
                  <a:lnTo>
                    <a:pt x="48" y="666"/>
                  </a:lnTo>
                  <a:lnTo>
                    <a:pt x="60" y="690"/>
                  </a:lnTo>
                  <a:lnTo>
                    <a:pt x="60" y="720"/>
                  </a:lnTo>
                  <a:lnTo>
                    <a:pt x="54" y="738"/>
                  </a:lnTo>
                  <a:lnTo>
                    <a:pt x="54" y="750"/>
                  </a:lnTo>
                  <a:lnTo>
                    <a:pt x="48" y="756"/>
                  </a:lnTo>
                  <a:lnTo>
                    <a:pt x="48" y="804"/>
                  </a:lnTo>
                  <a:lnTo>
                    <a:pt x="42" y="816"/>
                  </a:lnTo>
                  <a:lnTo>
                    <a:pt x="30" y="822"/>
                  </a:lnTo>
                  <a:lnTo>
                    <a:pt x="24" y="840"/>
                  </a:lnTo>
                  <a:lnTo>
                    <a:pt x="18" y="852"/>
                  </a:lnTo>
                  <a:lnTo>
                    <a:pt x="18" y="864"/>
                  </a:lnTo>
                  <a:lnTo>
                    <a:pt x="12" y="876"/>
                  </a:lnTo>
                  <a:lnTo>
                    <a:pt x="12" y="906"/>
                  </a:lnTo>
                  <a:lnTo>
                    <a:pt x="18" y="900"/>
                  </a:lnTo>
                  <a:lnTo>
                    <a:pt x="36" y="864"/>
                  </a:lnTo>
                  <a:lnTo>
                    <a:pt x="42" y="858"/>
                  </a:lnTo>
                  <a:lnTo>
                    <a:pt x="54" y="852"/>
                  </a:lnTo>
                  <a:lnTo>
                    <a:pt x="60" y="852"/>
                  </a:lnTo>
                  <a:lnTo>
                    <a:pt x="66" y="858"/>
                  </a:lnTo>
                  <a:lnTo>
                    <a:pt x="72" y="858"/>
                  </a:lnTo>
                  <a:lnTo>
                    <a:pt x="84" y="852"/>
                  </a:lnTo>
                  <a:lnTo>
                    <a:pt x="114" y="858"/>
                  </a:lnTo>
                  <a:lnTo>
                    <a:pt x="114" y="840"/>
                  </a:lnTo>
                  <a:lnTo>
                    <a:pt x="138" y="852"/>
                  </a:lnTo>
                  <a:lnTo>
                    <a:pt x="162" y="852"/>
                  </a:lnTo>
                  <a:lnTo>
                    <a:pt x="174" y="858"/>
                  </a:lnTo>
                  <a:lnTo>
                    <a:pt x="180" y="858"/>
                  </a:lnTo>
                  <a:lnTo>
                    <a:pt x="186" y="870"/>
                  </a:lnTo>
                  <a:lnTo>
                    <a:pt x="198" y="882"/>
                  </a:lnTo>
                  <a:lnTo>
                    <a:pt x="204" y="894"/>
                  </a:lnTo>
                  <a:lnTo>
                    <a:pt x="216" y="888"/>
                  </a:lnTo>
                  <a:lnTo>
                    <a:pt x="234" y="888"/>
                  </a:lnTo>
                  <a:lnTo>
                    <a:pt x="240" y="894"/>
                  </a:lnTo>
                  <a:lnTo>
                    <a:pt x="240" y="900"/>
                  </a:lnTo>
                  <a:lnTo>
                    <a:pt x="246" y="912"/>
                  </a:lnTo>
                  <a:lnTo>
                    <a:pt x="246" y="942"/>
                  </a:lnTo>
                  <a:lnTo>
                    <a:pt x="264" y="942"/>
                  </a:lnTo>
                  <a:lnTo>
                    <a:pt x="270" y="948"/>
                  </a:lnTo>
                  <a:lnTo>
                    <a:pt x="270" y="972"/>
                  </a:lnTo>
                  <a:lnTo>
                    <a:pt x="300" y="978"/>
                  </a:lnTo>
                  <a:lnTo>
                    <a:pt x="312" y="1002"/>
                  </a:lnTo>
                  <a:lnTo>
                    <a:pt x="330" y="1002"/>
                  </a:lnTo>
                  <a:lnTo>
                    <a:pt x="342" y="996"/>
                  </a:lnTo>
                  <a:lnTo>
                    <a:pt x="348" y="996"/>
                  </a:lnTo>
                  <a:lnTo>
                    <a:pt x="348" y="948"/>
                  </a:lnTo>
                  <a:lnTo>
                    <a:pt x="360" y="936"/>
                  </a:lnTo>
                  <a:lnTo>
                    <a:pt x="378" y="936"/>
                  </a:lnTo>
                  <a:lnTo>
                    <a:pt x="402" y="960"/>
                  </a:lnTo>
                  <a:lnTo>
                    <a:pt x="408" y="972"/>
                  </a:lnTo>
                  <a:lnTo>
                    <a:pt x="420" y="948"/>
                  </a:lnTo>
                  <a:lnTo>
                    <a:pt x="456" y="948"/>
                  </a:lnTo>
                  <a:lnTo>
                    <a:pt x="462" y="954"/>
                  </a:lnTo>
                  <a:lnTo>
                    <a:pt x="492" y="954"/>
                  </a:lnTo>
                  <a:lnTo>
                    <a:pt x="504" y="948"/>
                  </a:lnTo>
                  <a:lnTo>
                    <a:pt x="510" y="948"/>
                  </a:lnTo>
                  <a:lnTo>
                    <a:pt x="510" y="936"/>
                  </a:lnTo>
                  <a:lnTo>
                    <a:pt x="516" y="930"/>
                  </a:lnTo>
                  <a:lnTo>
                    <a:pt x="522" y="930"/>
                  </a:lnTo>
                  <a:lnTo>
                    <a:pt x="522" y="942"/>
                  </a:lnTo>
                  <a:lnTo>
                    <a:pt x="786" y="942"/>
                  </a:lnTo>
                  <a:lnTo>
                    <a:pt x="798" y="900"/>
                  </a:lnTo>
                  <a:lnTo>
                    <a:pt x="804" y="894"/>
                  </a:lnTo>
                  <a:lnTo>
                    <a:pt x="804" y="882"/>
                  </a:lnTo>
                  <a:lnTo>
                    <a:pt x="786" y="864"/>
                  </a:lnTo>
                  <a:lnTo>
                    <a:pt x="780" y="864"/>
                  </a:lnTo>
                  <a:lnTo>
                    <a:pt x="738" y="174"/>
                  </a:lnTo>
                  <a:lnTo>
                    <a:pt x="858" y="180"/>
                  </a:lnTo>
                  <a:lnTo>
                    <a:pt x="600" y="0"/>
                  </a:lnTo>
                  <a:lnTo>
                    <a:pt x="594" y="48"/>
                  </a:lnTo>
                  <a:lnTo>
                    <a:pt x="588" y="54"/>
                  </a:lnTo>
                  <a:lnTo>
                    <a:pt x="588" y="90"/>
                  </a:lnTo>
                  <a:lnTo>
                    <a:pt x="366" y="96"/>
                  </a:lnTo>
                  <a:lnTo>
                    <a:pt x="366" y="108"/>
                  </a:lnTo>
                  <a:lnTo>
                    <a:pt x="354" y="114"/>
                  </a:lnTo>
                  <a:lnTo>
                    <a:pt x="354" y="306"/>
                  </a:lnTo>
                  <a:lnTo>
                    <a:pt x="348" y="312"/>
                  </a:lnTo>
                  <a:lnTo>
                    <a:pt x="336" y="318"/>
                  </a:lnTo>
                  <a:lnTo>
                    <a:pt x="306" y="318"/>
                  </a:lnTo>
                  <a:lnTo>
                    <a:pt x="282" y="330"/>
                  </a:lnTo>
                  <a:lnTo>
                    <a:pt x="276" y="342"/>
                  </a:lnTo>
                  <a:lnTo>
                    <a:pt x="276" y="360"/>
                  </a:lnTo>
                  <a:lnTo>
                    <a:pt x="282" y="372"/>
                  </a:lnTo>
                  <a:lnTo>
                    <a:pt x="276" y="474"/>
                  </a:lnTo>
                  <a:lnTo>
                    <a:pt x="0" y="474"/>
                  </a:lnTo>
                  <a:lnTo>
                    <a:pt x="0" y="49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83" name="Mali" descr="© INSCALE GmbH, 05.05.2010&#10;http://www.presentationload.com/">
              <a:extLst>
                <a:ext uri="{FF2B5EF4-FFF2-40B4-BE49-F238E27FC236}">
                  <a16:creationId xmlns:a16="http://schemas.microsoft.com/office/drawing/2014/main" id="{FC6C5153-7FE8-1708-5777-BA074AA880D8}"/>
                </a:ext>
              </a:extLst>
            </p:cNvPr>
            <p:cNvSpPr>
              <a:spLocks/>
            </p:cNvSpPr>
            <p:nvPr/>
          </p:nvSpPr>
          <p:spPr bwMode="gray">
            <a:xfrm>
              <a:off x="3909270" y="2453571"/>
              <a:ext cx="440265" cy="455091"/>
            </a:xfrm>
            <a:custGeom>
              <a:avLst/>
              <a:gdLst>
                <a:gd name="T0" fmla="*/ 2147483647 w 1164"/>
                <a:gd name="T1" fmla="*/ 2147483647 h 1200"/>
                <a:gd name="T2" fmla="*/ 2147483647 w 1164"/>
                <a:gd name="T3" fmla="*/ 2147483647 h 1200"/>
                <a:gd name="T4" fmla="*/ 2147483647 w 1164"/>
                <a:gd name="T5" fmla="*/ 2147483647 h 1200"/>
                <a:gd name="T6" fmla="*/ 2147483647 w 1164"/>
                <a:gd name="T7" fmla="*/ 2147483647 h 1200"/>
                <a:gd name="T8" fmla="*/ 2147483647 w 1164"/>
                <a:gd name="T9" fmla="*/ 2147483647 h 1200"/>
                <a:gd name="T10" fmla="*/ 2147483647 w 1164"/>
                <a:gd name="T11" fmla="*/ 2147483647 h 1200"/>
                <a:gd name="T12" fmla="*/ 2147483647 w 1164"/>
                <a:gd name="T13" fmla="*/ 2147483647 h 1200"/>
                <a:gd name="T14" fmla="*/ 2147483647 w 1164"/>
                <a:gd name="T15" fmla="*/ 2147483647 h 1200"/>
                <a:gd name="T16" fmla="*/ 2147483647 w 1164"/>
                <a:gd name="T17" fmla="*/ 2147483647 h 1200"/>
                <a:gd name="T18" fmla="*/ 2147483647 w 1164"/>
                <a:gd name="T19" fmla="*/ 2147483647 h 1200"/>
                <a:gd name="T20" fmla="*/ 2147483647 w 1164"/>
                <a:gd name="T21" fmla="*/ 2147483647 h 1200"/>
                <a:gd name="T22" fmla="*/ 2147483647 w 1164"/>
                <a:gd name="T23" fmla="*/ 2147483647 h 1200"/>
                <a:gd name="T24" fmla="*/ 2147483647 w 1164"/>
                <a:gd name="T25" fmla="*/ 2147483647 h 1200"/>
                <a:gd name="T26" fmla="*/ 2147483647 w 1164"/>
                <a:gd name="T27" fmla="*/ 2147483647 h 1200"/>
                <a:gd name="T28" fmla="*/ 2147483647 w 1164"/>
                <a:gd name="T29" fmla="*/ 2147483647 h 1200"/>
                <a:gd name="T30" fmla="*/ 2147483647 w 1164"/>
                <a:gd name="T31" fmla="*/ 2147483647 h 1200"/>
                <a:gd name="T32" fmla="*/ 2147483647 w 1164"/>
                <a:gd name="T33" fmla="*/ 2147483647 h 1200"/>
                <a:gd name="T34" fmla="*/ 2147483647 w 1164"/>
                <a:gd name="T35" fmla="*/ 2147483647 h 1200"/>
                <a:gd name="T36" fmla="*/ 2147483647 w 1164"/>
                <a:gd name="T37" fmla="*/ 2147483647 h 1200"/>
                <a:gd name="T38" fmla="*/ 2147483647 w 1164"/>
                <a:gd name="T39" fmla="*/ 2147483647 h 1200"/>
                <a:gd name="T40" fmla="*/ 2147483647 w 1164"/>
                <a:gd name="T41" fmla="*/ 2147483647 h 1200"/>
                <a:gd name="T42" fmla="*/ 2147483647 w 1164"/>
                <a:gd name="T43" fmla="*/ 2147483647 h 1200"/>
                <a:gd name="T44" fmla="*/ 2147483647 w 1164"/>
                <a:gd name="T45" fmla="*/ 2147483647 h 1200"/>
                <a:gd name="T46" fmla="*/ 2147483647 w 1164"/>
                <a:gd name="T47" fmla="*/ 2147483647 h 1200"/>
                <a:gd name="T48" fmla="*/ 2147483647 w 1164"/>
                <a:gd name="T49" fmla="*/ 2147483647 h 1200"/>
                <a:gd name="T50" fmla="*/ 2147483647 w 1164"/>
                <a:gd name="T51" fmla="*/ 2147483647 h 1200"/>
                <a:gd name="T52" fmla="*/ 2147483647 w 1164"/>
                <a:gd name="T53" fmla="*/ 2147483647 h 1200"/>
                <a:gd name="T54" fmla="*/ 0 w 1164"/>
                <a:gd name="T55" fmla="*/ 2147483647 h 1200"/>
                <a:gd name="T56" fmla="*/ 2147483647 w 1164"/>
                <a:gd name="T57" fmla="*/ 2147483647 h 1200"/>
                <a:gd name="T58" fmla="*/ 2147483647 w 1164"/>
                <a:gd name="T59" fmla="*/ 2147483647 h 1200"/>
                <a:gd name="T60" fmla="*/ 2147483647 w 1164"/>
                <a:gd name="T61" fmla="*/ 2147483647 h 1200"/>
                <a:gd name="T62" fmla="*/ 2147483647 w 1164"/>
                <a:gd name="T63" fmla="*/ 2147483647 h 1200"/>
                <a:gd name="T64" fmla="*/ 2147483647 w 1164"/>
                <a:gd name="T65" fmla="*/ 2147483647 h 1200"/>
                <a:gd name="T66" fmla="*/ 2147483647 w 1164"/>
                <a:gd name="T67" fmla="*/ 2147483647 h 1200"/>
                <a:gd name="T68" fmla="*/ 2147483647 w 1164"/>
                <a:gd name="T69" fmla="*/ 2147483647 h 1200"/>
                <a:gd name="T70" fmla="*/ 2147483647 w 1164"/>
                <a:gd name="T71" fmla="*/ 2147483647 h 1200"/>
                <a:gd name="T72" fmla="*/ 2147483647 w 1164"/>
                <a:gd name="T73" fmla="*/ 2147483647 h 1200"/>
                <a:gd name="T74" fmla="*/ 2147483647 w 1164"/>
                <a:gd name="T75" fmla="*/ 2147483647 h 1200"/>
                <a:gd name="T76" fmla="*/ 2147483647 w 1164"/>
                <a:gd name="T77" fmla="*/ 2147483647 h 1200"/>
                <a:gd name="T78" fmla="*/ 2147483647 w 1164"/>
                <a:gd name="T79" fmla="*/ 2147483647 h 1200"/>
                <a:gd name="T80" fmla="*/ 2147483647 w 1164"/>
                <a:gd name="T81" fmla="*/ 2147483647 h 1200"/>
                <a:gd name="T82" fmla="*/ 2147483647 w 1164"/>
                <a:gd name="T83" fmla="*/ 2147483647 h 1200"/>
                <a:gd name="T84" fmla="*/ 2147483647 w 1164"/>
                <a:gd name="T85" fmla="*/ 2147483647 h 1200"/>
                <a:gd name="T86" fmla="*/ 2147483647 w 1164"/>
                <a:gd name="T87" fmla="*/ 2147483647 h 1200"/>
                <a:gd name="T88" fmla="*/ 2147483647 w 1164"/>
                <a:gd name="T89" fmla="*/ 2147483647 h 1200"/>
                <a:gd name="T90" fmla="*/ 2147483647 w 1164"/>
                <a:gd name="T91" fmla="*/ 2147483647 h 1200"/>
                <a:gd name="T92" fmla="*/ 2147483647 w 1164"/>
                <a:gd name="T93" fmla="*/ 2147483647 h 1200"/>
                <a:gd name="T94" fmla="*/ 2147483647 w 1164"/>
                <a:gd name="T95" fmla="*/ 2147483647 h 1200"/>
                <a:gd name="T96" fmla="*/ 2147483647 w 1164"/>
                <a:gd name="T97" fmla="*/ 2147483647 h 1200"/>
                <a:gd name="T98" fmla="*/ 2147483647 w 1164"/>
                <a:gd name="T99" fmla="*/ 2147483647 h 1200"/>
                <a:gd name="T100" fmla="*/ 2147483647 w 1164"/>
                <a:gd name="T101" fmla="*/ 2147483647 h 1200"/>
                <a:gd name="T102" fmla="*/ 2147483647 w 1164"/>
                <a:gd name="T103" fmla="*/ 2147483647 h 1200"/>
                <a:gd name="T104" fmla="*/ 2147483647 w 1164"/>
                <a:gd name="T105" fmla="*/ 2147483647 h 1200"/>
                <a:gd name="T106" fmla="*/ 2147483647 w 1164"/>
                <a:gd name="T107" fmla="*/ 2147483647 h 1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64"/>
                <a:gd name="T163" fmla="*/ 0 h 1200"/>
                <a:gd name="T164" fmla="*/ 1164 w 1164"/>
                <a:gd name="T165" fmla="*/ 1200 h 12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64" h="1200">
                  <a:moveTo>
                    <a:pt x="612" y="954"/>
                  </a:moveTo>
                  <a:lnTo>
                    <a:pt x="636" y="948"/>
                  </a:lnTo>
                  <a:lnTo>
                    <a:pt x="636" y="912"/>
                  </a:lnTo>
                  <a:lnTo>
                    <a:pt x="654" y="912"/>
                  </a:lnTo>
                  <a:lnTo>
                    <a:pt x="654" y="906"/>
                  </a:lnTo>
                  <a:lnTo>
                    <a:pt x="660" y="900"/>
                  </a:lnTo>
                  <a:lnTo>
                    <a:pt x="666" y="888"/>
                  </a:lnTo>
                  <a:lnTo>
                    <a:pt x="678" y="882"/>
                  </a:lnTo>
                  <a:lnTo>
                    <a:pt x="684" y="870"/>
                  </a:lnTo>
                  <a:lnTo>
                    <a:pt x="690" y="864"/>
                  </a:lnTo>
                  <a:lnTo>
                    <a:pt x="696" y="864"/>
                  </a:lnTo>
                  <a:lnTo>
                    <a:pt x="708" y="876"/>
                  </a:lnTo>
                  <a:lnTo>
                    <a:pt x="720" y="876"/>
                  </a:lnTo>
                  <a:lnTo>
                    <a:pt x="720" y="870"/>
                  </a:lnTo>
                  <a:lnTo>
                    <a:pt x="726" y="864"/>
                  </a:lnTo>
                  <a:lnTo>
                    <a:pt x="726" y="846"/>
                  </a:lnTo>
                  <a:lnTo>
                    <a:pt x="750" y="846"/>
                  </a:lnTo>
                  <a:lnTo>
                    <a:pt x="768" y="822"/>
                  </a:lnTo>
                  <a:lnTo>
                    <a:pt x="792" y="822"/>
                  </a:lnTo>
                  <a:lnTo>
                    <a:pt x="810" y="804"/>
                  </a:lnTo>
                  <a:lnTo>
                    <a:pt x="858" y="804"/>
                  </a:lnTo>
                  <a:lnTo>
                    <a:pt x="882" y="816"/>
                  </a:lnTo>
                  <a:lnTo>
                    <a:pt x="930" y="804"/>
                  </a:lnTo>
                  <a:lnTo>
                    <a:pt x="954" y="786"/>
                  </a:lnTo>
                  <a:lnTo>
                    <a:pt x="1020" y="792"/>
                  </a:lnTo>
                  <a:lnTo>
                    <a:pt x="1020" y="774"/>
                  </a:lnTo>
                  <a:lnTo>
                    <a:pt x="1068" y="780"/>
                  </a:lnTo>
                  <a:lnTo>
                    <a:pt x="1080" y="774"/>
                  </a:lnTo>
                  <a:lnTo>
                    <a:pt x="1104" y="774"/>
                  </a:lnTo>
                  <a:lnTo>
                    <a:pt x="1122" y="768"/>
                  </a:lnTo>
                  <a:lnTo>
                    <a:pt x="1134" y="762"/>
                  </a:lnTo>
                  <a:lnTo>
                    <a:pt x="1140" y="750"/>
                  </a:lnTo>
                  <a:lnTo>
                    <a:pt x="1140" y="732"/>
                  </a:lnTo>
                  <a:lnTo>
                    <a:pt x="1146" y="720"/>
                  </a:lnTo>
                  <a:lnTo>
                    <a:pt x="1146" y="708"/>
                  </a:lnTo>
                  <a:lnTo>
                    <a:pt x="1164" y="684"/>
                  </a:lnTo>
                  <a:lnTo>
                    <a:pt x="1164" y="480"/>
                  </a:lnTo>
                  <a:lnTo>
                    <a:pt x="1140" y="480"/>
                  </a:lnTo>
                  <a:lnTo>
                    <a:pt x="1134" y="486"/>
                  </a:lnTo>
                  <a:lnTo>
                    <a:pt x="1104" y="486"/>
                  </a:lnTo>
                  <a:lnTo>
                    <a:pt x="1092" y="480"/>
                  </a:lnTo>
                  <a:lnTo>
                    <a:pt x="1086" y="474"/>
                  </a:lnTo>
                  <a:lnTo>
                    <a:pt x="1086" y="468"/>
                  </a:lnTo>
                  <a:lnTo>
                    <a:pt x="1104" y="450"/>
                  </a:lnTo>
                  <a:lnTo>
                    <a:pt x="1104" y="432"/>
                  </a:lnTo>
                  <a:lnTo>
                    <a:pt x="1092" y="408"/>
                  </a:lnTo>
                  <a:lnTo>
                    <a:pt x="1080" y="402"/>
                  </a:lnTo>
                  <a:lnTo>
                    <a:pt x="1050" y="402"/>
                  </a:lnTo>
                  <a:lnTo>
                    <a:pt x="1044" y="408"/>
                  </a:lnTo>
                  <a:lnTo>
                    <a:pt x="1038" y="408"/>
                  </a:lnTo>
                  <a:lnTo>
                    <a:pt x="1032" y="378"/>
                  </a:lnTo>
                  <a:lnTo>
                    <a:pt x="996" y="378"/>
                  </a:lnTo>
                  <a:lnTo>
                    <a:pt x="984" y="366"/>
                  </a:lnTo>
                  <a:lnTo>
                    <a:pt x="984" y="348"/>
                  </a:lnTo>
                  <a:lnTo>
                    <a:pt x="978" y="342"/>
                  </a:lnTo>
                  <a:lnTo>
                    <a:pt x="954" y="342"/>
                  </a:lnTo>
                  <a:lnTo>
                    <a:pt x="954" y="318"/>
                  </a:lnTo>
                  <a:lnTo>
                    <a:pt x="546" y="6"/>
                  </a:lnTo>
                  <a:lnTo>
                    <a:pt x="426" y="0"/>
                  </a:lnTo>
                  <a:lnTo>
                    <a:pt x="468" y="690"/>
                  </a:lnTo>
                  <a:lnTo>
                    <a:pt x="474" y="690"/>
                  </a:lnTo>
                  <a:lnTo>
                    <a:pt x="492" y="708"/>
                  </a:lnTo>
                  <a:lnTo>
                    <a:pt x="492" y="720"/>
                  </a:lnTo>
                  <a:lnTo>
                    <a:pt x="486" y="726"/>
                  </a:lnTo>
                  <a:lnTo>
                    <a:pt x="474" y="768"/>
                  </a:lnTo>
                  <a:lnTo>
                    <a:pt x="210" y="768"/>
                  </a:lnTo>
                  <a:lnTo>
                    <a:pt x="210" y="756"/>
                  </a:lnTo>
                  <a:lnTo>
                    <a:pt x="204" y="756"/>
                  </a:lnTo>
                  <a:lnTo>
                    <a:pt x="198" y="762"/>
                  </a:lnTo>
                  <a:lnTo>
                    <a:pt x="198" y="774"/>
                  </a:lnTo>
                  <a:lnTo>
                    <a:pt x="192" y="774"/>
                  </a:lnTo>
                  <a:lnTo>
                    <a:pt x="180" y="780"/>
                  </a:lnTo>
                  <a:lnTo>
                    <a:pt x="150" y="780"/>
                  </a:lnTo>
                  <a:lnTo>
                    <a:pt x="144" y="774"/>
                  </a:lnTo>
                  <a:lnTo>
                    <a:pt x="108" y="774"/>
                  </a:lnTo>
                  <a:lnTo>
                    <a:pt x="96" y="798"/>
                  </a:lnTo>
                  <a:lnTo>
                    <a:pt x="90" y="786"/>
                  </a:lnTo>
                  <a:lnTo>
                    <a:pt x="66" y="762"/>
                  </a:lnTo>
                  <a:lnTo>
                    <a:pt x="48" y="762"/>
                  </a:lnTo>
                  <a:lnTo>
                    <a:pt x="36" y="774"/>
                  </a:lnTo>
                  <a:lnTo>
                    <a:pt x="36" y="822"/>
                  </a:lnTo>
                  <a:lnTo>
                    <a:pt x="30" y="822"/>
                  </a:lnTo>
                  <a:lnTo>
                    <a:pt x="18" y="828"/>
                  </a:lnTo>
                  <a:lnTo>
                    <a:pt x="0" y="828"/>
                  </a:lnTo>
                  <a:lnTo>
                    <a:pt x="0" y="852"/>
                  </a:lnTo>
                  <a:lnTo>
                    <a:pt x="12" y="870"/>
                  </a:lnTo>
                  <a:lnTo>
                    <a:pt x="12" y="876"/>
                  </a:lnTo>
                  <a:lnTo>
                    <a:pt x="24" y="888"/>
                  </a:lnTo>
                  <a:lnTo>
                    <a:pt x="24" y="906"/>
                  </a:lnTo>
                  <a:lnTo>
                    <a:pt x="18" y="912"/>
                  </a:lnTo>
                  <a:lnTo>
                    <a:pt x="18" y="936"/>
                  </a:lnTo>
                  <a:lnTo>
                    <a:pt x="24" y="942"/>
                  </a:lnTo>
                  <a:lnTo>
                    <a:pt x="36" y="942"/>
                  </a:lnTo>
                  <a:lnTo>
                    <a:pt x="36" y="936"/>
                  </a:lnTo>
                  <a:lnTo>
                    <a:pt x="42" y="936"/>
                  </a:lnTo>
                  <a:lnTo>
                    <a:pt x="48" y="942"/>
                  </a:lnTo>
                  <a:lnTo>
                    <a:pt x="54" y="954"/>
                  </a:lnTo>
                  <a:lnTo>
                    <a:pt x="54" y="1032"/>
                  </a:lnTo>
                  <a:lnTo>
                    <a:pt x="60" y="1044"/>
                  </a:lnTo>
                  <a:lnTo>
                    <a:pt x="60" y="1050"/>
                  </a:lnTo>
                  <a:lnTo>
                    <a:pt x="66" y="1056"/>
                  </a:lnTo>
                  <a:lnTo>
                    <a:pt x="72" y="1050"/>
                  </a:lnTo>
                  <a:lnTo>
                    <a:pt x="78" y="1038"/>
                  </a:lnTo>
                  <a:lnTo>
                    <a:pt x="90" y="1026"/>
                  </a:lnTo>
                  <a:lnTo>
                    <a:pt x="102" y="1038"/>
                  </a:lnTo>
                  <a:lnTo>
                    <a:pt x="108" y="1050"/>
                  </a:lnTo>
                  <a:lnTo>
                    <a:pt x="108" y="1062"/>
                  </a:lnTo>
                  <a:lnTo>
                    <a:pt x="114" y="1050"/>
                  </a:lnTo>
                  <a:lnTo>
                    <a:pt x="126" y="1038"/>
                  </a:lnTo>
                  <a:lnTo>
                    <a:pt x="132" y="1026"/>
                  </a:lnTo>
                  <a:lnTo>
                    <a:pt x="138" y="1026"/>
                  </a:lnTo>
                  <a:lnTo>
                    <a:pt x="144" y="1032"/>
                  </a:lnTo>
                  <a:lnTo>
                    <a:pt x="150" y="1032"/>
                  </a:lnTo>
                  <a:lnTo>
                    <a:pt x="162" y="1038"/>
                  </a:lnTo>
                  <a:lnTo>
                    <a:pt x="168" y="1044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204" y="1008"/>
                  </a:lnTo>
                  <a:lnTo>
                    <a:pt x="216" y="1008"/>
                  </a:lnTo>
                  <a:lnTo>
                    <a:pt x="228" y="1014"/>
                  </a:lnTo>
                  <a:lnTo>
                    <a:pt x="228" y="1032"/>
                  </a:lnTo>
                  <a:lnTo>
                    <a:pt x="246" y="1044"/>
                  </a:lnTo>
                  <a:lnTo>
                    <a:pt x="234" y="1074"/>
                  </a:lnTo>
                  <a:lnTo>
                    <a:pt x="270" y="1092"/>
                  </a:lnTo>
                  <a:lnTo>
                    <a:pt x="246" y="1128"/>
                  </a:lnTo>
                  <a:lnTo>
                    <a:pt x="270" y="1128"/>
                  </a:lnTo>
                  <a:lnTo>
                    <a:pt x="270" y="1164"/>
                  </a:lnTo>
                  <a:lnTo>
                    <a:pt x="300" y="1194"/>
                  </a:lnTo>
                  <a:lnTo>
                    <a:pt x="312" y="1200"/>
                  </a:lnTo>
                  <a:lnTo>
                    <a:pt x="312" y="1182"/>
                  </a:lnTo>
                  <a:lnTo>
                    <a:pt x="318" y="1176"/>
                  </a:lnTo>
                  <a:lnTo>
                    <a:pt x="330" y="1176"/>
                  </a:lnTo>
                  <a:lnTo>
                    <a:pt x="348" y="1182"/>
                  </a:lnTo>
                  <a:lnTo>
                    <a:pt x="366" y="1200"/>
                  </a:lnTo>
                  <a:lnTo>
                    <a:pt x="372" y="1182"/>
                  </a:lnTo>
                  <a:lnTo>
                    <a:pt x="390" y="1182"/>
                  </a:lnTo>
                  <a:lnTo>
                    <a:pt x="396" y="1158"/>
                  </a:lnTo>
                  <a:lnTo>
                    <a:pt x="408" y="1176"/>
                  </a:lnTo>
                  <a:lnTo>
                    <a:pt x="420" y="1152"/>
                  </a:lnTo>
                  <a:lnTo>
                    <a:pt x="420" y="1188"/>
                  </a:lnTo>
                  <a:lnTo>
                    <a:pt x="444" y="1194"/>
                  </a:lnTo>
                  <a:lnTo>
                    <a:pt x="450" y="1188"/>
                  </a:lnTo>
                  <a:lnTo>
                    <a:pt x="456" y="1176"/>
                  </a:lnTo>
                  <a:lnTo>
                    <a:pt x="462" y="1170"/>
                  </a:lnTo>
                  <a:lnTo>
                    <a:pt x="474" y="1170"/>
                  </a:lnTo>
                  <a:lnTo>
                    <a:pt x="468" y="1116"/>
                  </a:lnTo>
                  <a:lnTo>
                    <a:pt x="492" y="1116"/>
                  </a:lnTo>
                  <a:lnTo>
                    <a:pt x="504" y="1092"/>
                  </a:lnTo>
                  <a:lnTo>
                    <a:pt x="480" y="1062"/>
                  </a:lnTo>
                  <a:lnTo>
                    <a:pt x="498" y="1050"/>
                  </a:lnTo>
                  <a:lnTo>
                    <a:pt x="504" y="1050"/>
                  </a:lnTo>
                  <a:lnTo>
                    <a:pt x="510" y="1044"/>
                  </a:lnTo>
                  <a:lnTo>
                    <a:pt x="546" y="1044"/>
                  </a:lnTo>
                  <a:lnTo>
                    <a:pt x="546" y="1032"/>
                  </a:lnTo>
                  <a:lnTo>
                    <a:pt x="540" y="1026"/>
                  </a:lnTo>
                  <a:lnTo>
                    <a:pt x="546" y="1026"/>
                  </a:lnTo>
                  <a:lnTo>
                    <a:pt x="552" y="1020"/>
                  </a:lnTo>
                  <a:lnTo>
                    <a:pt x="552" y="990"/>
                  </a:lnTo>
                  <a:lnTo>
                    <a:pt x="570" y="990"/>
                  </a:lnTo>
                  <a:lnTo>
                    <a:pt x="570" y="960"/>
                  </a:lnTo>
                  <a:lnTo>
                    <a:pt x="564" y="954"/>
                  </a:lnTo>
                  <a:lnTo>
                    <a:pt x="582" y="924"/>
                  </a:lnTo>
                  <a:lnTo>
                    <a:pt x="612" y="95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84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EEB9F528-944B-F6A2-400E-FC0ABDFE0BCC}"/>
                </a:ext>
              </a:extLst>
            </p:cNvPr>
            <p:cNvSpPr>
              <a:spLocks/>
            </p:cNvSpPr>
            <p:nvPr/>
          </p:nvSpPr>
          <p:spPr bwMode="gray">
            <a:xfrm>
              <a:off x="6928863" y="3012428"/>
              <a:ext cx="115625" cy="166026"/>
            </a:xfrm>
            <a:custGeom>
              <a:avLst/>
              <a:gdLst>
                <a:gd name="T0" fmla="*/ 2147483647 w 306"/>
                <a:gd name="T1" fmla="*/ 2147483647 h 438"/>
                <a:gd name="T2" fmla="*/ 2147483647 w 306"/>
                <a:gd name="T3" fmla="*/ 2147483647 h 438"/>
                <a:gd name="T4" fmla="*/ 2147483647 w 306"/>
                <a:gd name="T5" fmla="*/ 2147483647 h 438"/>
                <a:gd name="T6" fmla="*/ 2147483647 w 306"/>
                <a:gd name="T7" fmla="*/ 2147483647 h 438"/>
                <a:gd name="T8" fmla="*/ 2147483647 w 306"/>
                <a:gd name="T9" fmla="*/ 2147483647 h 438"/>
                <a:gd name="T10" fmla="*/ 2147483647 w 306"/>
                <a:gd name="T11" fmla="*/ 2147483647 h 438"/>
                <a:gd name="T12" fmla="*/ 2147483647 w 306"/>
                <a:gd name="T13" fmla="*/ 2147483647 h 438"/>
                <a:gd name="T14" fmla="*/ 2147483647 w 306"/>
                <a:gd name="T15" fmla="*/ 2147483647 h 438"/>
                <a:gd name="T16" fmla="*/ 2147483647 w 306"/>
                <a:gd name="T17" fmla="*/ 2147483647 h 438"/>
                <a:gd name="T18" fmla="*/ 2147483647 w 306"/>
                <a:gd name="T19" fmla="*/ 2147483647 h 438"/>
                <a:gd name="T20" fmla="*/ 2147483647 w 306"/>
                <a:gd name="T21" fmla="*/ 2147483647 h 438"/>
                <a:gd name="T22" fmla="*/ 2147483647 w 306"/>
                <a:gd name="T23" fmla="*/ 2147483647 h 438"/>
                <a:gd name="T24" fmla="*/ 2147483647 w 306"/>
                <a:gd name="T25" fmla="*/ 2147483647 h 438"/>
                <a:gd name="T26" fmla="*/ 2147483647 w 306"/>
                <a:gd name="T27" fmla="*/ 2147483647 h 438"/>
                <a:gd name="T28" fmla="*/ 2147483647 w 306"/>
                <a:gd name="T29" fmla="*/ 2147483647 h 438"/>
                <a:gd name="T30" fmla="*/ 2147483647 w 306"/>
                <a:gd name="T31" fmla="*/ 2147483647 h 438"/>
                <a:gd name="T32" fmla="*/ 2147483647 w 306"/>
                <a:gd name="T33" fmla="*/ 2147483647 h 438"/>
                <a:gd name="T34" fmla="*/ 2147483647 w 306"/>
                <a:gd name="T35" fmla="*/ 2147483647 h 438"/>
                <a:gd name="T36" fmla="*/ 2147483647 w 306"/>
                <a:gd name="T37" fmla="*/ 2147483647 h 438"/>
                <a:gd name="T38" fmla="*/ 2147483647 w 306"/>
                <a:gd name="T39" fmla="*/ 2147483647 h 438"/>
                <a:gd name="T40" fmla="*/ 2147483647 w 306"/>
                <a:gd name="T41" fmla="*/ 2147483647 h 438"/>
                <a:gd name="T42" fmla="*/ 2147483647 w 306"/>
                <a:gd name="T43" fmla="*/ 2147483647 h 438"/>
                <a:gd name="T44" fmla="*/ 2147483647 w 306"/>
                <a:gd name="T45" fmla="*/ 2147483647 h 438"/>
                <a:gd name="T46" fmla="*/ 2147483647 w 306"/>
                <a:gd name="T47" fmla="*/ 2147483647 h 438"/>
                <a:gd name="T48" fmla="*/ 2147483647 w 306"/>
                <a:gd name="T49" fmla="*/ 2147483647 h 438"/>
                <a:gd name="T50" fmla="*/ 2147483647 w 306"/>
                <a:gd name="T51" fmla="*/ 2147483647 h 438"/>
                <a:gd name="T52" fmla="*/ 2147483647 w 306"/>
                <a:gd name="T53" fmla="*/ 2147483647 h 438"/>
                <a:gd name="T54" fmla="*/ 2147483647 w 306"/>
                <a:gd name="T55" fmla="*/ 2147483647 h 438"/>
                <a:gd name="T56" fmla="*/ 2147483647 w 306"/>
                <a:gd name="T57" fmla="*/ 2147483647 h 438"/>
                <a:gd name="T58" fmla="*/ 2147483647 w 306"/>
                <a:gd name="T59" fmla="*/ 2147483647 h 438"/>
                <a:gd name="T60" fmla="*/ 2147483647 w 306"/>
                <a:gd name="T61" fmla="*/ 2147483647 h 438"/>
                <a:gd name="T62" fmla="*/ 2147483647 w 306"/>
                <a:gd name="T63" fmla="*/ 2147483647 h 438"/>
                <a:gd name="T64" fmla="*/ 2147483647 w 306"/>
                <a:gd name="T65" fmla="*/ 2147483647 h 438"/>
                <a:gd name="T66" fmla="*/ 2147483647 w 306"/>
                <a:gd name="T67" fmla="*/ 2147483647 h 438"/>
                <a:gd name="T68" fmla="*/ 2147483647 w 306"/>
                <a:gd name="T69" fmla="*/ 2147483647 h 438"/>
                <a:gd name="T70" fmla="*/ 2147483647 w 306"/>
                <a:gd name="T71" fmla="*/ 2147483647 h 438"/>
                <a:gd name="T72" fmla="*/ 2147483647 w 306"/>
                <a:gd name="T73" fmla="*/ 2147483647 h 438"/>
                <a:gd name="T74" fmla="*/ 2147483647 w 306"/>
                <a:gd name="T75" fmla="*/ 2147483647 h 438"/>
                <a:gd name="T76" fmla="*/ 2147483647 w 306"/>
                <a:gd name="T77" fmla="*/ 0 h 438"/>
                <a:gd name="T78" fmla="*/ 2147483647 w 306"/>
                <a:gd name="T79" fmla="*/ 2147483647 h 438"/>
                <a:gd name="T80" fmla="*/ 2147483647 w 306"/>
                <a:gd name="T81" fmla="*/ 2147483647 h 4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6"/>
                <a:gd name="T124" fmla="*/ 0 h 438"/>
                <a:gd name="T125" fmla="*/ 306 w 306"/>
                <a:gd name="T126" fmla="*/ 438 h 4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6" h="438">
                  <a:moveTo>
                    <a:pt x="0" y="42"/>
                  </a:moveTo>
                  <a:lnTo>
                    <a:pt x="6" y="138"/>
                  </a:lnTo>
                  <a:lnTo>
                    <a:pt x="18" y="138"/>
                  </a:lnTo>
                  <a:lnTo>
                    <a:pt x="24" y="132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54" y="168"/>
                  </a:lnTo>
                  <a:lnTo>
                    <a:pt x="48" y="180"/>
                  </a:lnTo>
                  <a:lnTo>
                    <a:pt x="48" y="198"/>
                  </a:lnTo>
                  <a:lnTo>
                    <a:pt x="54" y="216"/>
                  </a:lnTo>
                  <a:lnTo>
                    <a:pt x="60" y="228"/>
                  </a:lnTo>
                  <a:lnTo>
                    <a:pt x="66" y="234"/>
                  </a:lnTo>
                  <a:lnTo>
                    <a:pt x="84" y="234"/>
                  </a:lnTo>
                  <a:lnTo>
                    <a:pt x="90" y="228"/>
                  </a:lnTo>
                  <a:lnTo>
                    <a:pt x="90" y="240"/>
                  </a:lnTo>
                  <a:lnTo>
                    <a:pt x="84" y="252"/>
                  </a:lnTo>
                  <a:lnTo>
                    <a:pt x="84" y="282"/>
                  </a:lnTo>
                  <a:lnTo>
                    <a:pt x="96" y="306"/>
                  </a:lnTo>
                  <a:lnTo>
                    <a:pt x="102" y="312"/>
                  </a:lnTo>
                  <a:lnTo>
                    <a:pt x="114" y="318"/>
                  </a:lnTo>
                  <a:lnTo>
                    <a:pt x="132" y="330"/>
                  </a:lnTo>
                  <a:lnTo>
                    <a:pt x="144" y="336"/>
                  </a:lnTo>
                  <a:lnTo>
                    <a:pt x="162" y="354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2"/>
                  </a:lnTo>
                  <a:lnTo>
                    <a:pt x="174" y="378"/>
                  </a:lnTo>
                  <a:lnTo>
                    <a:pt x="180" y="384"/>
                  </a:lnTo>
                  <a:lnTo>
                    <a:pt x="186" y="384"/>
                  </a:lnTo>
                  <a:lnTo>
                    <a:pt x="198" y="390"/>
                  </a:lnTo>
                  <a:lnTo>
                    <a:pt x="204" y="396"/>
                  </a:lnTo>
                  <a:lnTo>
                    <a:pt x="216" y="396"/>
                  </a:lnTo>
                  <a:lnTo>
                    <a:pt x="222" y="402"/>
                  </a:lnTo>
                  <a:lnTo>
                    <a:pt x="228" y="402"/>
                  </a:lnTo>
                  <a:lnTo>
                    <a:pt x="252" y="438"/>
                  </a:lnTo>
                  <a:lnTo>
                    <a:pt x="300" y="432"/>
                  </a:lnTo>
                  <a:lnTo>
                    <a:pt x="300" y="420"/>
                  </a:lnTo>
                  <a:lnTo>
                    <a:pt x="306" y="408"/>
                  </a:lnTo>
                  <a:lnTo>
                    <a:pt x="306" y="378"/>
                  </a:lnTo>
                  <a:lnTo>
                    <a:pt x="294" y="354"/>
                  </a:lnTo>
                  <a:lnTo>
                    <a:pt x="270" y="330"/>
                  </a:lnTo>
                  <a:lnTo>
                    <a:pt x="264" y="318"/>
                  </a:lnTo>
                  <a:lnTo>
                    <a:pt x="258" y="312"/>
                  </a:lnTo>
                  <a:lnTo>
                    <a:pt x="258" y="288"/>
                  </a:lnTo>
                  <a:lnTo>
                    <a:pt x="252" y="276"/>
                  </a:lnTo>
                  <a:lnTo>
                    <a:pt x="246" y="270"/>
                  </a:lnTo>
                  <a:lnTo>
                    <a:pt x="246" y="258"/>
                  </a:lnTo>
                  <a:lnTo>
                    <a:pt x="252" y="252"/>
                  </a:lnTo>
                  <a:lnTo>
                    <a:pt x="252" y="126"/>
                  </a:lnTo>
                  <a:lnTo>
                    <a:pt x="246" y="114"/>
                  </a:lnTo>
                  <a:lnTo>
                    <a:pt x="222" y="90"/>
                  </a:lnTo>
                  <a:lnTo>
                    <a:pt x="204" y="84"/>
                  </a:lnTo>
                  <a:lnTo>
                    <a:pt x="192" y="72"/>
                  </a:lnTo>
                  <a:lnTo>
                    <a:pt x="180" y="66"/>
                  </a:lnTo>
                  <a:lnTo>
                    <a:pt x="156" y="42"/>
                  </a:lnTo>
                  <a:lnTo>
                    <a:pt x="150" y="54"/>
                  </a:lnTo>
                  <a:lnTo>
                    <a:pt x="144" y="60"/>
                  </a:lnTo>
                  <a:lnTo>
                    <a:pt x="138" y="72"/>
                  </a:lnTo>
                  <a:lnTo>
                    <a:pt x="138" y="78"/>
                  </a:lnTo>
                  <a:lnTo>
                    <a:pt x="132" y="84"/>
                  </a:lnTo>
                  <a:lnTo>
                    <a:pt x="114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78" y="54"/>
                  </a:lnTo>
                  <a:lnTo>
                    <a:pt x="78" y="42"/>
                  </a:lnTo>
                  <a:lnTo>
                    <a:pt x="66" y="42"/>
                  </a:lnTo>
                  <a:lnTo>
                    <a:pt x="66" y="30"/>
                  </a:lnTo>
                  <a:lnTo>
                    <a:pt x="60" y="24"/>
                  </a:lnTo>
                  <a:lnTo>
                    <a:pt x="48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6" y="36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85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66E04BF8-51DB-1A70-B7A7-F270549AADA5}"/>
                </a:ext>
              </a:extLst>
            </p:cNvPr>
            <p:cNvSpPr>
              <a:spLocks/>
            </p:cNvSpPr>
            <p:nvPr/>
          </p:nvSpPr>
          <p:spPr bwMode="gray">
            <a:xfrm>
              <a:off x="7200136" y="2993158"/>
              <a:ext cx="260898" cy="200121"/>
            </a:xfrm>
            <a:custGeom>
              <a:avLst/>
              <a:gdLst>
                <a:gd name="T0" fmla="*/ 2147483647 w 690"/>
                <a:gd name="T1" fmla="*/ 2147483647 h 528"/>
                <a:gd name="T2" fmla="*/ 2147483647 w 690"/>
                <a:gd name="T3" fmla="*/ 2147483647 h 528"/>
                <a:gd name="T4" fmla="*/ 2147483647 w 690"/>
                <a:gd name="T5" fmla="*/ 2147483647 h 528"/>
                <a:gd name="T6" fmla="*/ 2147483647 w 690"/>
                <a:gd name="T7" fmla="*/ 2147483647 h 528"/>
                <a:gd name="T8" fmla="*/ 2147483647 w 690"/>
                <a:gd name="T9" fmla="*/ 2147483647 h 528"/>
                <a:gd name="T10" fmla="*/ 2147483647 w 690"/>
                <a:gd name="T11" fmla="*/ 2147483647 h 528"/>
                <a:gd name="T12" fmla="*/ 2147483647 w 690"/>
                <a:gd name="T13" fmla="*/ 2147483647 h 528"/>
                <a:gd name="T14" fmla="*/ 2147483647 w 690"/>
                <a:gd name="T15" fmla="*/ 2147483647 h 528"/>
                <a:gd name="T16" fmla="*/ 2147483647 w 690"/>
                <a:gd name="T17" fmla="*/ 2147483647 h 528"/>
                <a:gd name="T18" fmla="*/ 2147483647 w 690"/>
                <a:gd name="T19" fmla="*/ 2147483647 h 528"/>
                <a:gd name="T20" fmla="*/ 2147483647 w 690"/>
                <a:gd name="T21" fmla="*/ 2147483647 h 528"/>
                <a:gd name="T22" fmla="*/ 2147483647 w 690"/>
                <a:gd name="T23" fmla="*/ 2147483647 h 528"/>
                <a:gd name="T24" fmla="*/ 2147483647 w 690"/>
                <a:gd name="T25" fmla="*/ 2147483647 h 528"/>
                <a:gd name="T26" fmla="*/ 2147483647 w 690"/>
                <a:gd name="T27" fmla="*/ 2147483647 h 528"/>
                <a:gd name="T28" fmla="*/ 2147483647 w 690"/>
                <a:gd name="T29" fmla="*/ 2147483647 h 528"/>
                <a:gd name="T30" fmla="*/ 2147483647 w 690"/>
                <a:gd name="T31" fmla="*/ 2147483647 h 528"/>
                <a:gd name="T32" fmla="*/ 2147483647 w 690"/>
                <a:gd name="T33" fmla="*/ 2147483647 h 528"/>
                <a:gd name="T34" fmla="*/ 2147483647 w 690"/>
                <a:gd name="T35" fmla="*/ 2147483647 h 528"/>
                <a:gd name="T36" fmla="*/ 2147483647 w 690"/>
                <a:gd name="T37" fmla="*/ 2147483647 h 528"/>
                <a:gd name="T38" fmla="*/ 2147483647 w 690"/>
                <a:gd name="T39" fmla="*/ 2147483647 h 528"/>
                <a:gd name="T40" fmla="*/ 2147483647 w 690"/>
                <a:gd name="T41" fmla="*/ 2147483647 h 528"/>
                <a:gd name="T42" fmla="*/ 2147483647 w 690"/>
                <a:gd name="T43" fmla="*/ 2147483647 h 528"/>
                <a:gd name="T44" fmla="*/ 2147483647 w 690"/>
                <a:gd name="T45" fmla="*/ 2147483647 h 528"/>
                <a:gd name="T46" fmla="*/ 2147483647 w 690"/>
                <a:gd name="T47" fmla="*/ 2147483647 h 528"/>
                <a:gd name="T48" fmla="*/ 2147483647 w 690"/>
                <a:gd name="T49" fmla="*/ 2147483647 h 528"/>
                <a:gd name="T50" fmla="*/ 2147483647 w 690"/>
                <a:gd name="T51" fmla="*/ 2147483647 h 528"/>
                <a:gd name="T52" fmla="*/ 2147483647 w 690"/>
                <a:gd name="T53" fmla="*/ 2147483647 h 528"/>
                <a:gd name="T54" fmla="*/ 2147483647 w 690"/>
                <a:gd name="T55" fmla="*/ 2147483647 h 528"/>
                <a:gd name="T56" fmla="*/ 2147483647 w 690"/>
                <a:gd name="T57" fmla="*/ 2147483647 h 528"/>
                <a:gd name="T58" fmla="*/ 2147483647 w 690"/>
                <a:gd name="T59" fmla="*/ 2147483647 h 528"/>
                <a:gd name="T60" fmla="*/ 2147483647 w 690"/>
                <a:gd name="T61" fmla="*/ 2147483647 h 528"/>
                <a:gd name="T62" fmla="*/ 2147483647 w 690"/>
                <a:gd name="T63" fmla="*/ 2147483647 h 528"/>
                <a:gd name="T64" fmla="*/ 2147483647 w 690"/>
                <a:gd name="T65" fmla="*/ 2147483647 h 528"/>
                <a:gd name="T66" fmla="*/ 2147483647 w 690"/>
                <a:gd name="T67" fmla="*/ 2147483647 h 528"/>
                <a:gd name="T68" fmla="*/ 2147483647 w 690"/>
                <a:gd name="T69" fmla="*/ 2147483647 h 528"/>
                <a:gd name="T70" fmla="*/ 2147483647 w 690"/>
                <a:gd name="T71" fmla="*/ 0 h 528"/>
                <a:gd name="T72" fmla="*/ 2147483647 w 690"/>
                <a:gd name="T73" fmla="*/ 0 h 528"/>
                <a:gd name="T74" fmla="*/ 2147483647 w 690"/>
                <a:gd name="T75" fmla="*/ 2147483647 h 528"/>
                <a:gd name="T76" fmla="*/ 2147483647 w 690"/>
                <a:gd name="T77" fmla="*/ 2147483647 h 528"/>
                <a:gd name="T78" fmla="*/ 2147483647 w 690"/>
                <a:gd name="T79" fmla="*/ 2147483647 h 528"/>
                <a:gd name="T80" fmla="*/ 2147483647 w 690"/>
                <a:gd name="T81" fmla="*/ 2147483647 h 528"/>
                <a:gd name="T82" fmla="*/ 2147483647 w 690"/>
                <a:gd name="T83" fmla="*/ 2147483647 h 528"/>
                <a:gd name="T84" fmla="*/ 2147483647 w 690"/>
                <a:gd name="T85" fmla="*/ 2147483647 h 528"/>
                <a:gd name="T86" fmla="*/ 2147483647 w 690"/>
                <a:gd name="T87" fmla="*/ 2147483647 h 528"/>
                <a:gd name="T88" fmla="*/ 2147483647 w 690"/>
                <a:gd name="T89" fmla="*/ 2147483647 h 528"/>
                <a:gd name="T90" fmla="*/ 2147483647 w 690"/>
                <a:gd name="T91" fmla="*/ 2147483647 h 528"/>
                <a:gd name="T92" fmla="*/ 2147483647 w 690"/>
                <a:gd name="T93" fmla="*/ 2147483647 h 528"/>
                <a:gd name="T94" fmla="*/ 2147483647 w 690"/>
                <a:gd name="T95" fmla="*/ 2147483647 h 528"/>
                <a:gd name="T96" fmla="*/ 2147483647 w 690"/>
                <a:gd name="T97" fmla="*/ 2147483647 h 528"/>
                <a:gd name="T98" fmla="*/ 2147483647 w 690"/>
                <a:gd name="T99" fmla="*/ 2147483647 h 528"/>
                <a:gd name="T100" fmla="*/ 2147483647 w 690"/>
                <a:gd name="T101" fmla="*/ 2147483647 h 528"/>
                <a:gd name="T102" fmla="*/ 2147483647 w 690"/>
                <a:gd name="T103" fmla="*/ 2147483647 h 528"/>
                <a:gd name="T104" fmla="*/ 2147483647 w 690"/>
                <a:gd name="T105" fmla="*/ 2147483647 h 528"/>
                <a:gd name="T106" fmla="*/ 2147483647 w 690"/>
                <a:gd name="T107" fmla="*/ 2147483647 h 528"/>
                <a:gd name="T108" fmla="*/ 2147483647 w 690"/>
                <a:gd name="T109" fmla="*/ 2147483647 h 528"/>
                <a:gd name="T110" fmla="*/ 2147483647 w 690"/>
                <a:gd name="T111" fmla="*/ 2147483647 h 528"/>
                <a:gd name="T112" fmla="*/ 2147483647 w 690"/>
                <a:gd name="T113" fmla="*/ 2147483647 h 528"/>
                <a:gd name="T114" fmla="*/ 0 w 690"/>
                <a:gd name="T115" fmla="*/ 2147483647 h 5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0"/>
                <a:gd name="T175" fmla="*/ 0 h 528"/>
                <a:gd name="T176" fmla="*/ 690 w 690"/>
                <a:gd name="T177" fmla="*/ 528 h 5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0" h="528">
                  <a:moveTo>
                    <a:pt x="12" y="504"/>
                  </a:moveTo>
                  <a:lnTo>
                    <a:pt x="24" y="510"/>
                  </a:lnTo>
                  <a:lnTo>
                    <a:pt x="30" y="516"/>
                  </a:lnTo>
                  <a:lnTo>
                    <a:pt x="54" y="528"/>
                  </a:lnTo>
                  <a:lnTo>
                    <a:pt x="60" y="528"/>
                  </a:lnTo>
                  <a:lnTo>
                    <a:pt x="78" y="510"/>
                  </a:lnTo>
                  <a:lnTo>
                    <a:pt x="102" y="510"/>
                  </a:lnTo>
                  <a:lnTo>
                    <a:pt x="120" y="516"/>
                  </a:lnTo>
                  <a:lnTo>
                    <a:pt x="144" y="516"/>
                  </a:lnTo>
                  <a:lnTo>
                    <a:pt x="174" y="486"/>
                  </a:lnTo>
                  <a:lnTo>
                    <a:pt x="180" y="474"/>
                  </a:lnTo>
                  <a:lnTo>
                    <a:pt x="222" y="474"/>
                  </a:lnTo>
                  <a:lnTo>
                    <a:pt x="234" y="486"/>
                  </a:lnTo>
                  <a:lnTo>
                    <a:pt x="258" y="498"/>
                  </a:lnTo>
                  <a:lnTo>
                    <a:pt x="264" y="504"/>
                  </a:lnTo>
                  <a:lnTo>
                    <a:pt x="270" y="504"/>
                  </a:lnTo>
                  <a:lnTo>
                    <a:pt x="282" y="492"/>
                  </a:lnTo>
                  <a:lnTo>
                    <a:pt x="294" y="486"/>
                  </a:lnTo>
                  <a:lnTo>
                    <a:pt x="300" y="480"/>
                  </a:lnTo>
                  <a:lnTo>
                    <a:pt x="324" y="480"/>
                  </a:lnTo>
                  <a:lnTo>
                    <a:pt x="354" y="444"/>
                  </a:lnTo>
                  <a:lnTo>
                    <a:pt x="348" y="432"/>
                  </a:lnTo>
                  <a:lnTo>
                    <a:pt x="384" y="402"/>
                  </a:lnTo>
                  <a:lnTo>
                    <a:pt x="378" y="390"/>
                  </a:lnTo>
                  <a:lnTo>
                    <a:pt x="372" y="384"/>
                  </a:lnTo>
                  <a:lnTo>
                    <a:pt x="372" y="360"/>
                  </a:lnTo>
                  <a:lnTo>
                    <a:pt x="378" y="354"/>
                  </a:lnTo>
                  <a:lnTo>
                    <a:pt x="396" y="354"/>
                  </a:lnTo>
                  <a:lnTo>
                    <a:pt x="402" y="342"/>
                  </a:lnTo>
                  <a:lnTo>
                    <a:pt x="402" y="336"/>
                  </a:lnTo>
                  <a:lnTo>
                    <a:pt x="408" y="318"/>
                  </a:lnTo>
                  <a:lnTo>
                    <a:pt x="408" y="264"/>
                  </a:lnTo>
                  <a:lnTo>
                    <a:pt x="414" y="252"/>
                  </a:lnTo>
                  <a:lnTo>
                    <a:pt x="420" y="246"/>
                  </a:lnTo>
                  <a:lnTo>
                    <a:pt x="516" y="246"/>
                  </a:lnTo>
                  <a:lnTo>
                    <a:pt x="540" y="270"/>
                  </a:lnTo>
                  <a:lnTo>
                    <a:pt x="552" y="276"/>
                  </a:lnTo>
                  <a:lnTo>
                    <a:pt x="558" y="282"/>
                  </a:lnTo>
                  <a:lnTo>
                    <a:pt x="576" y="276"/>
                  </a:lnTo>
                  <a:lnTo>
                    <a:pt x="564" y="216"/>
                  </a:lnTo>
                  <a:lnTo>
                    <a:pt x="576" y="222"/>
                  </a:lnTo>
                  <a:lnTo>
                    <a:pt x="582" y="234"/>
                  </a:lnTo>
                  <a:lnTo>
                    <a:pt x="594" y="240"/>
                  </a:lnTo>
                  <a:lnTo>
                    <a:pt x="636" y="240"/>
                  </a:lnTo>
                  <a:lnTo>
                    <a:pt x="630" y="234"/>
                  </a:lnTo>
                  <a:lnTo>
                    <a:pt x="624" y="222"/>
                  </a:lnTo>
                  <a:lnTo>
                    <a:pt x="618" y="216"/>
                  </a:lnTo>
                  <a:lnTo>
                    <a:pt x="606" y="192"/>
                  </a:lnTo>
                  <a:lnTo>
                    <a:pt x="606" y="186"/>
                  </a:lnTo>
                  <a:lnTo>
                    <a:pt x="612" y="180"/>
                  </a:lnTo>
                  <a:lnTo>
                    <a:pt x="624" y="180"/>
                  </a:lnTo>
                  <a:lnTo>
                    <a:pt x="642" y="186"/>
                  </a:lnTo>
                  <a:lnTo>
                    <a:pt x="654" y="186"/>
                  </a:lnTo>
                  <a:lnTo>
                    <a:pt x="660" y="192"/>
                  </a:lnTo>
                  <a:lnTo>
                    <a:pt x="666" y="192"/>
                  </a:lnTo>
                  <a:lnTo>
                    <a:pt x="690" y="162"/>
                  </a:lnTo>
                  <a:lnTo>
                    <a:pt x="666" y="156"/>
                  </a:lnTo>
                  <a:lnTo>
                    <a:pt x="660" y="144"/>
                  </a:lnTo>
                  <a:lnTo>
                    <a:pt x="642" y="126"/>
                  </a:lnTo>
                  <a:lnTo>
                    <a:pt x="630" y="120"/>
                  </a:lnTo>
                  <a:lnTo>
                    <a:pt x="612" y="120"/>
                  </a:lnTo>
                  <a:lnTo>
                    <a:pt x="600" y="114"/>
                  </a:lnTo>
                  <a:lnTo>
                    <a:pt x="588" y="114"/>
                  </a:lnTo>
                  <a:lnTo>
                    <a:pt x="588" y="108"/>
                  </a:lnTo>
                  <a:lnTo>
                    <a:pt x="582" y="102"/>
                  </a:lnTo>
                  <a:lnTo>
                    <a:pt x="582" y="90"/>
                  </a:lnTo>
                  <a:lnTo>
                    <a:pt x="576" y="78"/>
                  </a:lnTo>
                  <a:lnTo>
                    <a:pt x="564" y="66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28" y="60"/>
                  </a:lnTo>
                  <a:lnTo>
                    <a:pt x="510" y="0"/>
                  </a:lnTo>
                  <a:lnTo>
                    <a:pt x="504" y="18"/>
                  </a:lnTo>
                  <a:lnTo>
                    <a:pt x="492" y="0"/>
                  </a:lnTo>
                  <a:lnTo>
                    <a:pt x="480" y="60"/>
                  </a:lnTo>
                  <a:lnTo>
                    <a:pt x="468" y="66"/>
                  </a:lnTo>
                  <a:lnTo>
                    <a:pt x="462" y="66"/>
                  </a:lnTo>
                  <a:lnTo>
                    <a:pt x="450" y="72"/>
                  </a:lnTo>
                  <a:lnTo>
                    <a:pt x="438" y="96"/>
                  </a:lnTo>
                  <a:lnTo>
                    <a:pt x="438" y="114"/>
                  </a:lnTo>
                  <a:lnTo>
                    <a:pt x="408" y="126"/>
                  </a:lnTo>
                  <a:lnTo>
                    <a:pt x="420" y="162"/>
                  </a:lnTo>
                  <a:lnTo>
                    <a:pt x="408" y="162"/>
                  </a:lnTo>
                  <a:lnTo>
                    <a:pt x="390" y="156"/>
                  </a:lnTo>
                  <a:lnTo>
                    <a:pt x="378" y="156"/>
                  </a:lnTo>
                  <a:lnTo>
                    <a:pt x="360" y="150"/>
                  </a:lnTo>
                  <a:lnTo>
                    <a:pt x="354" y="150"/>
                  </a:lnTo>
                  <a:lnTo>
                    <a:pt x="342" y="156"/>
                  </a:lnTo>
                  <a:lnTo>
                    <a:pt x="342" y="168"/>
                  </a:lnTo>
                  <a:lnTo>
                    <a:pt x="336" y="180"/>
                  </a:lnTo>
                  <a:lnTo>
                    <a:pt x="336" y="204"/>
                  </a:lnTo>
                  <a:lnTo>
                    <a:pt x="294" y="246"/>
                  </a:lnTo>
                  <a:lnTo>
                    <a:pt x="294" y="258"/>
                  </a:lnTo>
                  <a:lnTo>
                    <a:pt x="282" y="294"/>
                  </a:lnTo>
                  <a:lnTo>
                    <a:pt x="276" y="306"/>
                  </a:lnTo>
                  <a:lnTo>
                    <a:pt x="264" y="318"/>
                  </a:lnTo>
                  <a:lnTo>
                    <a:pt x="228" y="336"/>
                  </a:lnTo>
                  <a:lnTo>
                    <a:pt x="186" y="342"/>
                  </a:lnTo>
                  <a:lnTo>
                    <a:pt x="162" y="348"/>
                  </a:lnTo>
                  <a:lnTo>
                    <a:pt x="156" y="354"/>
                  </a:lnTo>
                  <a:lnTo>
                    <a:pt x="132" y="366"/>
                  </a:lnTo>
                  <a:lnTo>
                    <a:pt x="114" y="384"/>
                  </a:lnTo>
                  <a:lnTo>
                    <a:pt x="102" y="390"/>
                  </a:lnTo>
                  <a:lnTo>
                    <a:pt x="84" y="426"/>
                  </a:lnTo>
                  <a:lnTo>
                    <a:pt x="102" y="444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84" y="480"/>
                  </a:lnTo>
                  <a:lnTo>
                    <a:pt x="72" y="480"/>
                  </a:lnTo>
                  <a:lnTo>
                    <a:pt x="48" y="468"/>
                  </a:lnTo>
                  <a:lnTo>
                    <a:pt x="42" y="462"/>
                  </a:lnTo>
                  <a:lnTo>
                    <a:pt x="30" y="456"/>
                  </a:lnTo>
                  <a:lnTo>
                    <a:pt x="24" y="456"/>
                  </a:lnTo>
                  <a:lnTo>
                    <a:pt x="12" y="462"/>
                  </a:lnTo>
                  <a:lnTo>
                    <a:pt x="0" y="474"/>
                  </a:lnTo>
                  <a:lnTo>
                    <a:pt x="0" y="492"/>
                  </a:lnTo>
                  <a:lnTo>
                    <a:pt x="12" y="50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86" name="Malawi" descr="© INSCALE GmbH, 05.05.2010&#10;http://www.presentationload.com/">
              <a:extLst>
                <a:ext uri="{FF2B5EF4-FFF2-40B4-BE49-F238E27FC236}">
                  <a16:creationId xmlns:a16="http://schemas.microsoft.com/office/drawing/2014/main" id="{8DDF06F9-AE95-DBE8-1033-7EDBD747A798}"/>
                </a:ext>
              </a:extLst>
            </p:cNvPr>
            <p:cNvSpPr>
              <a:spLocks/>
            </p:cNvSpPr>
            <p:nvPr/>
          </p:nvSpPr>
          <p:spPr bwMode="gray">
            <a:xfrm>
              <a:off x="5111474" y="3506059"/>
              <a:ext cx="88942" cy="237181"/>
            </a:xfrm>
            <a:custGeom>
              <a:avLst/>
              <a:gdLst>
                <a:gd name="T0" fmla="*/ 2147483647 w 234"/>
                <a:gd name="T1" fmla="*/ 2147483647 h 624"/>
                <a:gd name="T2" fmla="*/ 2147483647 w 234"/>
                <a:gd name="T3" fmla="*/ 2147483647 h 624"/>
                <a:gd name="T4" fmla="*/ 2147483647 w 234"/>
                <a:gd name="T5" fmla="*/ 2147483647 h 624"/>
                <a:gd name="T6" fmla="*/ 2147483647 w 234"/>
                <a:gd name="T7" fmla="*/ 2147483647 h 624"/>
                <a:gd name="T8" fmla="*/ 2147483647 w 234"/>
                <a:gd name="T9" fmla="*/ 2147483647 h 624"/>
                <a:gd name="T10" fmla="*/ 2147483647 w 234"/>
                <a:gd name="T11" fmla="*/ 2147483647 h 624"/>
                <a:gd name="T12" fmla="*/ 2147483647 w 234"/>
                <a:gd name="T13" fmla="*/ 2147483647 h 624"/>
                <a:gd name="T14" fmla="*/ 2147483647 w 234"/>
                <a:gd name="T15" fmla="*/ 2147483647 h 624"/>
                <a:gd name="T16" fmla="*/ 2147483647 w 234"/>
                <a:gd name="T17" fmla="*/ 2147483647 h 624"/>
                <a:gd name="T18" fmla="*/ 2147483647 w 234"/>
                <a:gd name="T19" fmla="*/ 2147483647 h 624"/>
                <a:gd name="T20" fmla="*/ 2147483647 w 234"/>
                <a:gd name="T21" fmla="*/ 2147483647 h 624"/>
                <a:gd name="T22" fmla="*/ 2147483647 w 234"/>
                <a:gd name="T23" fmla="*/ 2147483647 h 624"/>
                <a:gd name="T24" fmla="*/ 2147483647 w 234"/>
                <a:gd name="T25" fmla="*/ 2147483647 h 624"/>
                <a:gd name="T26" fmla="*/ 2147483647 w 234"/>
                <a:gd name="T27" fmla="*/ 2147483647 h 624"/>
                <a:gd name="T28" fmla="*/ 2147483647 w 234"/>
                <a:gd name="T29" fmla="*/ 2147483647 h 624"/>
                <a:gd name="T30" fmla="*/ 2147483647 w 234"/>
                <a:gd name="T31" fmla="*/ 2147483647 h 624"/>
                <a:gd name="T32" fmla="*/ 2147483647 w 234"/>
                <a:gd name="T33" fmla="*/ 2147483647 h 624"/>
                <a:gd name="T34" fmla="*/ 2147483647 w 234"/>
                <a:gd name="T35" fmla="*/ 2147483647 h 624"/>
                <a:gd name="T36" fmla="*/ 2147483647 w 234"/>
                <a:gd name="T37" fmla="*/ 2147483647 h 624"/>
                <a:gd name="T38" fmla="*/ 2147483647 w 234"/>
                <a:gd name="T39" fmla="*/ 2147483647 h 624"/>
                <a:gd name="T40" fmla="*/ 2147483647 w 234"/>
                <a:gd name="T41" fmla="*/ 2147483647 h 624"/>
                <a:gd name="T42" fmla="*/ 2147483647 w 234"/>
                <a:gd name="T43" fmla="*/ 2147483647 h 624"/>
                <a:gd name="T44" fmla="*/ 2147483647 w 234"/>
                <a:gd name="T45" fmla="*/ 2147483647 h 624"/>
                <a:gd name="T46" fmla="*/ 2147483647 w 234"/>
                <a:gd name="T47" fmla="*/ 0 h 624"/>
                <a:gd name="T48" fmla="*/ 2147483647 w 234"/>
                <a:gd name="T49" fmla="*/ 2147483647 h 624"/>
                <a:gd name="T50" fmla="*/ 2147483647 w 234"/>
                <a:gd name="T51" fmla="*/ 2147483647 h 624"/>
                <a:gd name="T52" fmla="*/ 2147483647 w 234"/>
                <a:gd name="T53" fmla="*/ 2147483647 h 624"/>
                <a:gd name="T54" fmla="*/ 2147483647 w 234"/>
                <a:gd name="T55" fmla="*/ 2147483647 h 624"/>
                <a:gd name="T56" fmla="*/ 2147483647 w 234"/>
                <a:gd name="T57" fmla="*/ 2147483647 h 624"/>
                <a:gd name="T58" fmla="*/ 2147483647 w 234"/>
                <a:gd name="T59" fmla="*/ 2147483647 h 624"/>
                <a:gd name="T60" fmla="*/ 2147483647 w 234"/>
                <a:gd name="T61" fmla="*/ 2147483647 h 624"/>
                <a:gd name="T62" fmla="*/ 2147483647 w 234"/>
                <a:gd name="T63" fmla="*/ 2147483647 h 624"/>
                <a:gd name="T64" fmla="*/ 2147483647 w 234"/>
                <a:gd name="T65" fmla="*/ 2147483647 h 624"/>
                <a:gd name="T66" fmla="*/ 2147483647 w 234"/>
                <a:gd name="T67" fmla="*/ 2147483647 h 624"/>
                <a:gd name="T68" fmla="*/ 2147483647 w 234"/>
                <a:gd name="T69" fmla="*/ 2147483647 h 624"/>
                <a:gd name="T70" fmla="*/ 2147483647 w 234"/>
                <a:gd name="T71" fmla="*/ 2147483647 h 624"/>
                <a:gd name="T72" fmla="*/ 2147483647 w 234"/>
                <a:gd name="T73" fmla="*/ 2147483647 h 624"/>
                <a:gd name="T74" fmla="*/ 0 w 234"/>
                <a:gd name="T75" fmla="*/ 2147483647 h 624"/>
                <a:gd name="T76" fmla="*/ 2147483647 w 234"/>
                <a:gd name="T77" fmla="*/ 2147483647 h 624"/>
                <a:gd name="T78" fmla="*/ 2147483647 w 234"/>
                <a:gd name="T79" fmla="*/ 2147483647 h 624"/>
                <a:gd name="T80" fmla="*/ 2147483647 w 234"/>
                <a:gd name="T81" fmla="*/ 2147483647 h 624"/>
                <a:gd name="T82" fmla="*/ 2147483647 w 234"/>
                <a:gd name="T83" fmla="*/ 2147483647 h 624"/>
                <a:gd name="T84" fmla="*/ 2147483647 w 234"/>
                <a:gd name="T85" fmla="*/ 2147483647 h 624"/>
                <a:gd name="T86" fmla="*/ 2147483647 w 234"/>
                <a:gd name="T87" fmla="*/ 2147483647 h 624"/>
                <a:gd name="T88" fmla="*/ 2147483647 w 234"/>
                <a:gd name="T89" fmla="*/ 2147483647 h 624"/>
                <a:gd name="T90" fmla="*/ 2147483647 w 234"/>
                <a:gd name="T91" fmla="*/ 2147483647 h 624"/>
                <a:gd name="T92" fmla="*/ 2147483647 w 234"/>
                <a:gd name="T93" fmla="*/ 2147483647 h 624"/>
                <a:gd name="T94" fmla="*/ 2147483647 w 234"/>
                <a:gd name="T95" fmla="*/ 2147483647 h 624"/>
                <a:gd name="T96" fmla="*/ 2147483647 w 234"/>
                <a:gd name="T97" fmla="*/ 2147483647 h 624"/>
                <a:gd name="T98" fmla="*/ 2147483647 w 234"/>
                <a:gd name="T99" fmla="*/ 2147483647 h 624"/>
                <a:gd name="T100" fmla="*/ 2147483647 w 234"/>
                <a:gd name="T101" fmla="*/ 2147483647 h 624"/>
                <a:gd name="T102" fmla="*/ 2147483647 w 234"/>
                <a:gd name="T103" fmla="*/ 2147483647 h 624"/>
                <a:gd name="T104" fmla="*/ 2147483647 w 234"/>
                <a:gd name="T105" fmla="*/ 2147483647 h 624"/>
                <a:gd name="T106" fmla="*/ 2147483647 w 234"/>
                <a:gd name="T107" fmla="*/ 2147483647 h 624"/>
                <a:gd name="T108" fmla="*/ 2147483647 w 234"/>
                <a:gd name="T109" fmla="*/ 2147483647 h 624"/>
                <a:gd name="T110" fmla="*/ 2147483647 w 234"/>
                <a:gd name="T111" fmla="*/ 2147483647 h 624"/>
                <a:gd name="T112" fmla="*/ 2147483647 w 234"/>
                <a:gd name="T113" fmla="*/ 2147483647 h 624"/>
                <a:gd name="T114" fmla="*/ 2147483647 w 234"/>
                <a:gd name="T115" fmla="*/ 2147483647 h 624"/>
                <a:gd name="T116" fmla="*/ 2147483647 w 234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4"/>
                <a:gd name="T178" fmla="*/ 0 h 624"/>
                <a:gd name="T179" fmla="*/ 234 w 234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4" h="624">
                  <a:moveTo>
                    <a:pt x="234" y="432"/>
                  </a:moveTo>
                  <a:lnTo>
                    <a:pt x="222" y="420"/>
                  </a:lnTo>
                  <a:lnTo>
                    <a:pt x="210" y="402"/>
                  </a:lnTo>
                  <a:lnTo>
                    <a:pt x="204" y="390"/>
                  </a:lnTo>
                  <a:lnTo>
                    <a:pt x="198" y="384"/>
                  </a:lnTo>
                  <a:lnTo>
                    <a:pt x="186" y="360"/>
                  </a:lnTo>
                  <a:lnTo>
                    <a:pt x="162" y="336"/>
                  </a:lnTo>
                  <a:lnTo>
                    <a:pt x="156" y="336"/>
                  </a:lnTo>
                  <a:lnTo>
                    <a:pt x="156" y="330"/>
                  </a:lnTo>
                  <a:lnTo>
                    <a:pt x="150" y="330"/>
                  </a:lnTo>
                  <a:lnTo>
                    <a:pt x="150" y="342"/>
                  </a:lnTo>
                  <a:lnTo>
                    <a:pt x="156" y="342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8"/>
                  </a:lnTo>
                  <a:lnTo>
                    <a:pt x="174" y="390"/>
                  </a:lnTo>
                  <a:lnTo>
                    <a:pt x="168" y="396"/>
                  </a:lnTo>
                  <a:lnTo>
                    <a:pt x="162" y="396"/>
                  </a:lnTo>
                  <a:lnTo>
                    <a:pt x="162" y="390"/>
                  </a:lnTo>
                  <a:lnTo>
                    <a:pt x="156" y="384"/>
                  </a:lnTo>
                  <a:lnTo>
                    <a:pt x="156" y="378"/>
                  </a:lnTo>
                  <a:lnTo>
                    <a:pt x="144" y="384"/>
                  </a:lnTo>
                  <a:lnTo>
                    <a:pt x="132" y="384"/>
                  </a:lnTo>
                  <a:lnTo>
                    <a:pt x="132" y="360"/>
                  </a:lnTo>
                  <a:lnTo>
                    <a:pt x="126" y="354"/>
                  </a:lnTo>
                  <a:lnTo>
                    <a:pt x="126" y="342"/>
                  </a:lnTo>
                  <a:lnTo>
                    <a:pt x="120" y="330"/>
                  </a:lnTo>
                  <a:lnTo>
                    <a:pt x="120" y="282"/>
                  </a:lnTo>
                  <a:lnTo>
                    <a:pt x="84" y="246"/>
                  </a:lnTo>
                  <a:lnTo>
                    <a:pt x="90" y="240"/>
                  </a:lnTo>
                  <a:lnTo>
                    <a:pt x="90" y="222"/>
                  </a:lnTo>
                  <a:lnTo>
                    <a:pt x="96" y="210"/>
                  </a:lnTo>
                  <a:lnTo>
                    <a:pt x="114" y="192"/>
                  </a:lnTo>
                  <a:lnTo>
                    <a:pt x="120" y="180"/>
                  </a:lnTo>
                  <a:lnTo>
                    <a:pt x="126" y="174"/>
                  </a:lnTo>
                  <a:lnTo>
                    <a:pt x="126" y="156"/>
                  </a:lnTo>
                  <a:lnTo>
                    <a:pt x="120" y="150"/>
                  </a:lnTo>
                  <a:lnTo>
                    <a:pt x="120" y="102"/>
                  </a:lnTo>
                  <a:lnTo>
                    <a:pt x="114" y="78"/>
                  </a:lnTo>
                  <a:lnTo>
                    <a:pt x="114" y="60"/>
                  </a:lnTo>
                  <a:lnTo>
                    <a:pt x="102" y="60"/>
                  </a:lnTo>
                  <a:lnTo>
                    <a:pt x="84" y="42"/>
                  </a:lnTo>
                  <a:lnTo>
                    <a:pt x="84" y="36"/>
                  </a:lnTo>
                  <a:lnTo>
                    <a:pt x="90" y="24"/>
                  </a:lnTo>
                  <a:lnTo>
                    <a:pt x="90" y="18"/>
                  </a:lnTo>
                  <a:lnTo>
                    <a:pt x="60" y="18"/>
                  </a:lnTo>
                  <a:lnTo>
                    <a:pt x="54" y="0"/>
                  </a:lnTo>
                  <a:lnTo>
                    <a:pt x="30" y="0"/>
                  </a:lnTo>
                  <a:lnTo>
                    <a:pt x="30" y="12"/>
                  </a:lnTo>
                  <a:lnTo>
                    <a:pt x="42" y="12"/>
                  </a:lnTo>
                  <a:lnTo>
                    <a:pt x="54" y="24"/>
                  </a:lnTo>
                  <a:lnTo>
                    <a:pt x="54" y="66"/>
                  </a:lnTo>
                  <a:lnTo>
                    <a:pt x="60" y="66"/>
                  </a:lnTo>
                  <a:lnTo>
                    <a:pt x="66" y="60"/>
                  </a:lnTo>
                  <a:lnTo>
                    <a:pt x="66" y="84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54" y="108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48" y="156"/>
                  </a:lnTo>
                  <a:lnTo>
                    <a:pt x="48" y="228"/>
                  </a:lnTo>
                  <a:lnTo>
                    <a:pt x="60" y="228"/>
                  </a:lnTo>
                  <a:lnTo>
                    <a:pt x="60" y="234"/>
                  </a:lnTo>
                  <a:lnTo>
                    <a:pt x="42" y="252"/>
                  </a:lnTo>
                  <a:lnTo>
                    <a:pt x="30" y="258"/>
                  </a:lnTo>
                  <a:lnTo>
                    <a:pt x="24" y="264"/>
                  </a:lnTo>
                  <a:lnTo>
                    <a:pt x="18" y="264"/>
                  </a:lnTo>
                  <a:lnTo>
                    <a:pt x="24" y="300"/>
                  </a:lnTo>
                  <a:lnTo>
                    <a:pt x="18" y="312"/>
                  </a:lnTo>
                  <a:lnTo>
                    <a:pt x="12" y="318"/>
                  </a:lnTo>
                  <a:lnTo>
                    <a:pt x="6" y="330"/>
                  </a:lnTo>
                  <a:lnTo>
                    <a:pt x="0" y="336"/>
                  </a:lnTo>
                  <a:lnTo>
                    <a:pt x="0" y="342"/>
                  </a:lnTo>
                  <a:lnTo>
                    <a:pt x="12" y="348"/>
                  </a:lnTo>
                  <a:lnTo>
                    <a:pt x="24" y="360"/>
                  </a:lnTo>
                  <a:lnTo>
                    <a:pt x="36" y="366"/>
                  </a:lnTo>
                  <a:lnTo>
                    <a:pt x="66" y="414"/>
                  </a:lnTo>
                  <a:lnTo>
                    <a:pt x="96" y="414"/>
                  </a:lnTo>
                  <a:lnTo>
                    <a:pt x="102" y="408"/>
                  </a:lnTo>
                  <a:lnTo>
                    <a:pt x="120" y="408"/>
                  </a:lnTo>
                  <a:lnTo>
                    <a:pt x="126" y="414"/>
                  </a:lnTo>
                  <a:lnTo>
                    <a:pt x="126" y="450"/>
                  </a:lnTo>
                  <a:lnTo>
                    <a:pt x="132" y="450"/>
                  </a:lnTo>
                  <a:lnTo>
                    <a:pt x="126" y="480"/>
                  </a:lnTo>
                  <a:lnTo>
                    <a:pt x="114" y="486"/>
                  </a:lnTo>
                  <a:lnTo>
                    <a:pt x="126" y="504"/>
                  </a:lnTo>
                  <a:lnTo>
                    <a:pt x="120" y="510"/>
                  </a:lnTo>
                  <a:lnTo>
                    <a:pt x="108" y="516"/>
                  </a:lnTo>
                  <a:lnTo>
                    <a:pt x="102" y="522"/>
                  </a:lnTo>
                  <a:lnTo>
                    <a:pt x="102" y="528"/>
                  </a:lnTo>
                  <a:lnTo>
                    <a:pt x="114" y="528"/>
                  </a:lnTo>
                  <a:lnTo>
                    <a:pt x="114" y="558"/>
                  </a:lnTo>
                  <a:lnTo>
                    <a:pt x="126" y="564"/>
                  </a:lnTo>
                  <a:lnTo>
                    <a:pt x="132" y="570"/>
                  </a:lnTo>
                  <a:lnTo>
                    <a:pt x="144" y="576"/>
                  </a:lnTo>
                  <a:lnTo>
                    <a:pt x="150" y="582"/>
                  </a:lnTo>
                  <a:lnTo>
                    <a:pt x="162" y="588"/>
                  </a:lnTo>
                  <a:lnTo>
                    <a:pt x="162" y="600"/>
                  </a:lnTo>
                  <a:lnTo>
                    <a:pt x="156" y="606"/>
                  </a:lnTo>
                  <a:lnTo>
                    <a:pt x="156" y="618"/>
                  </a:lnTo>
                  <a:lnTo>
                    <a:pt x="162" y="624"/>
                  </a:lnTo>
                  <a:lnTo>
                    <a:pt x="168" y="618"/>
                  </a:lnTo>
                  <a:lnTo>
                    <a:pt x="180" y="612"/>
                  </a:lnTo>
                  <a:lnTo>
                    <a:pt x="180" y="582"/>
                  </a:lnTo>
                  <a:lnTo>
                    <a:pt x="174" y="576"/>
                  </a:lnTo>
                  <a:lnTo>
                    <a:pt x="168" y="576"/>
                  </a:lnTo>
                  <a:lnTo>
                    <a:pt x="168" y="558"/>
                  </a:lnTo>
                  <a:lnTo>
                    <a:pt x="174" y="546"/>
                  </a:lnTo>
                  <a:lnTo>
                    <a:pt x="186" y="540"/>
                  </a:lnTo>
                  <a:lnTo>
                    <a:pt x="210" y="540"/>
                  </a:lnTo>
                  <a:lnTo>
                    <a:pt x="216" y="534"/>
                  </a:lnTo>
                  <a:lnTo>
                    <a:pt x="216" y="474"/>
                  </a:lnTo>
                  <a:lnTo>
                    <a:pt x="222" y="468"/>
                  </a:lnTo>
                  <a:lnTo>
                    <a:pt x="228" y="456"/>
                  </a:lnTo>
                  <a:lnTo>
                    <a:pt x="234" y="450"/>
                  </a:lnTo>
                  <a:lnTo>
                    <a:pt x="234" y="43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87" name="Madagascar" descr="© INSCALE GmbH, 05.05.2010&#10;http://www.presentationload.com/">
              <a:extLst>
                <a:ext uri="{FF2B5EF4-FFF2-40B4-BE49-F238E27FC236}">
                  <a16:creationId xmlns:a16="http://schemas.microsoft.com/office/drawing/2014/main" id="{660B4C23-BB4E-7824-0E40-5081E55A912E}"/>
                </a:ext>
              </a:extLst>
            </p:cNvPr>
            <p:cNvSpPr>
              <a:spLocks/>
            </p:cNvSpPr>
            <p:nvPr/>
          </p:nvSpPr>
          <p:spPr bwMode="gray">
            <a:xfrm>
              <a:off x="5370889" y="3593521"/>
              <a:ext cx="225320" cy="413584"/>
            </a:xfrm>
            <a:custGeom>
              <a:avLst/>
              <a:gdLst>
                <a:gd name="T0" fmla="*/ 2147483647 w 594"/>
                <a:gd name="T1" fmla="*/ 2147483647 h 1092"/>
                <a:gd name="T2" fmla="*/ 2147483647 w 594"/>
                <a:gd name="T3" fmla="*/ 2147483647 h 1092"/>
                <a:gd name="T4" fmla="*/ 2147483647 w 594"/>
                <a:gd name="T5" fmla="*/ 2147483647 h 1092"/>
                <a:gd name="T6" fmla="*/ 2147483647 w 594"/>
                <a:gd name="T7" fmla="*/ 2147483647 h 1092"/>
                <a:gd name="T8" fmla="*/ 2147483647 w 594"/>
                <a:gd name="T9" fmla="*/ 2147483647 h 1092"/>
                <a:gd name="T10" fmla="*/ 2147483647 w 594"/>
                <a:gd name="T11" fmla="*/ 2147483647 h 1092"/>
                <a:gd name="T12" fmla="*/ 2147483647 w 594"/>
                <a:gd name="T13" fmla="*/ 2147483647 h 1092"/>
                <a:gd name="T14" fmla="*/ 2147483647 w 594"/>
                <a:gd name="T15" fmla="*/ 2147483647 h 1092"/>
                <a:gd name="T16" fmla="*/ 2147483647 w 594"/>
                <a:gd name="T17" fmla="*/ 2147483647 h 1092"/>
                <a:gd name="T18" fmla="*/ 2147483647 w 594"/>
                <a:gd name="T19" fmla="*/ 2147483647 h 1092"/>
                <a:gd name="T20" fmla="*/ 2147483647 w 594"/>
                <a:gd name="T21" fmla="*/ 2147483647 h 1092"/>
                <a:gd name="T22" fmla="*/ 2147483647 w 594"/>
                <a:gd name="T23" fmla="*/ 2147483647 h 1092"/>
                <a:gd name="T24" fmla="*/ 2147483647 w 594"/>
                <a:gd name="T25" fmla="*/ 2147483647 h 1092"/>
                <a:gd name="T26" fmla="*/ 2147483647 w 594"/>
                <a:gd name="T27" fmla="*/ 2147483647 h 1092"/>
                <a:gd name="T28" fmla="*/ 2147483647 w 594"/>
                <a:gd name="T29" fmla="*/ 2147483647 h 1092"/>
                <a:gd name="T30" fmla="*/ 2147483647 w 594"/>
                <a:gd name="T31" fmla="*/ 2147483647 h 1092"/>
                <a:gd name="T32" fmla="*/ 2147483647 w 594"/>
                <a:gd name="T33" fmla="*/ 0 h 1092"/>
                <a:gd name="T34" fmla="*/ 2147483647 w 594"/>
                <a:gd name="T35" fmla="*/ 2147483647 h 1092"/>
                <a:gd name="T36" fmla="*/ 2147483647 w 594"/>
                <a:gd name="T37" fmla="*/ 2147483647 h 1092"/>
                <a:gd name="T38" fmla="*/ 2147483647 w 594"/>
                <a:gd name="T39" fmla="*/ 2147483647 h 1092"/>
                <a:gd name="T40" fmla="*/ 2147483647 w 594"/>
                <a:gd name="T41" fmla="*/ 2147483647 h 1092"/>
                <a:gd name="T42" fmla="*/ 2147483647 w 594"/>
                <a:gd name="T43" fmla="*/ 2147483647 h 1092"/>
                <a:gd name="T44" fmla="*/ 2147483647 w 594"/>
                <a:gd name="T45" fmla="*/ 2147483647 h 1092"/>
                <a:gd name="T46" fmla="*/ 2147483647 w 594"/>
                <a:gd name="T47" fmla="*/ 2147483647 h 1092"/>
                <a:gd name="T48" fmla="*/ 2147483647 w 594"/>
                <a:gd name="T49" fmla="*/ 2147483647 h 1092"/>
                <a:gd name="T50" fmla="*/ 2147483647 w 594"/>
                <a:gd name="T51" fmla="*/ 2147483647 h 1092"/>
                <a:gd name="T52" fmla="*/ 2147483647 w 594"/>
                <a:gd name="T53" fmla="*/ 2147483647 h 1092"/>
                <a:gd name="T54" fmla="*/ 2147483647 w 594"/>
                <a:gd name="T55" fmla="*/ 2147483647 h 1092"/>
                <a:gd name="T56" fmla="*/ 2147483647 w 594"/>
                <a:gd name="T57" fmla="*/ 2147483647 h 1092"/>
                <a:gd name="T58" fmla="*/ 2147483647 w 594"/>
                <a:gd name="T59" fmla="*/ 2147483647 h 1092"/>
                <a:gd name="T60" fmla="*/ 2147483647 w 594"/>
                <a:gd name="T61" fmla="*/ 2147483647 h 1092"/>
                <a:gd name="T62" fmla="*/ 2147483647 w 594"/>
                <a:gd name="T63" fmla="*/ 2147483647 h 1092"/>
                <a:gd name="T64" fmla="*/ 2147483647 w 594"/>
                <a:gd name="T65" fmla="*/ 2147483647 h 1092"/>
                <a:gd name="T66" fmla="*/ 2147483647 w 594"/>
                <a:gd name="T67" fmla="*/ 2147483647 h 1092"/>
                <a:gd name="T68" fmla="*/ 2147483647 w 594"/>
                <a:gd name="T69" fmla="*/ 2147483647 h 1092"/>
                <a:gd name="T70" fmla="*/ 2147483647 w 594"/>
                <a:gd name="T71" fmla="*/ 2147483647 h 1092"/>
                <a:gd name="T72" fmla="*/ 2147483647 w 594"/>
                <a:gd name="T73" fmla="*/ 2147483647 h 1092"/>
                <a:gd name="T74" fmla="*/ 2147483647 w 594"/>
                <a:gd name="T75" fmla="*/ 2147483647 h 1092"/>
                <a:gd name="T76" fmla="*/ 2147483647 w 594"/>
                <a:gd name="T77" fmla="*/ 2147483647 h 1092"/>
                <a:gd name="T78" fmla="*/ 2147483647 w 594"/>
                <a:gd name="T79" fmla="*/ 2147483647 h 1092"/>
                <a:gd name="T80" fmla="*/ 2147483647 w 594"/>
                <a:gd name="T81" fmla="*/ 2147483647 h 1092"/>
                <a:gd name="T82" fmla="*/ 2147483647 w 594"/>
                <a:gd name="T83" fmla="*/ 2147483647 h 1092"/>
                <a:gd name="T84" fmla="*/ 2147483647 w 594"/>
                <a:gd name="T85" fmla="*/ 2147483647 h 1092"/>
                <a:gd name="T86" fmla="*/ 0 w 594"/>
                <a:gd name="T87" fmla="*/ 2147483647 h 1092"/>
                <a:gd name="T88" fmla="*/ 2147483647 w 594"/>
                <a:gd name="T89" fmla="*/ 2147483647 h 1092"/>
                <a:gd name="T90" fmla="*/ 2147483647 w 594"/>
                <a:gd name="T91" fmla="*/ 2147483647 h 1092"/>
                <a:gd name="T92" fmla="*/ 2147483647 w 594"/>
                <a:gd name="T93" fmla="*/ 2147483647 h 1092"/>
                <a:gd name="T94" fmla="*/ 2147483647 w 594"/>
                <a:gd name="T95" fmla="*/ 2147483647 h 1092"/>
                <a:gd name="T96" fmla="*/ 2147483647 w 594"/>
                <a:gd name="T97" fmla="*/ 2147483647 h 1092"/>
                <a:gd name="T98" fmla="*/ 2147483647 w 594"/>
                <a:gd name="T99" fmla="*/ 2147483647 h 1092"/>
                <a:gd name="T100" fmla="*/ 2147483647 w 594"/>
                <a:gd name="T101" fmla="*/ 2147483647 h 1092"/>
                <a:gd name="T102" fmla="*/ 2147483647 w 594"/>
                <a:gd name="T103" fmla="*/ 2147483647 h 10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4"/>
                <a:gd name="T157" fmla="*/ 0 h 1092"/>
                <a:gd name="T158" fmla="*/ 594 w 594"/>
                <a:gd name="T159" fmla="*/ 1092 h 10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4" h="1092">
                  <a:moveTo>
                    <a:pt x="120" y="330"/>
                  </a:moveTo>
                  <a:lnTo>
                    <a:pt x="144" y="324"/>
                  </a:lnTo>
                  <a:lnTo>
                    <a:pt x="192" y="324"/>
                  </a:lnTo>
                  <a:lnTo>
                    <a:pt x="192" y="300"/>
                  </a:lnTo>
                  <a:lnTo>
                    <a:pt x="252" y="312"/>
                  </a:lnTo>
                  <a:lnTo>
                    <a:pt x="270" y="282"/>
                  </a:lnTo>
                  <a:lnTo>
                    <a:pt x="312" y="288"/>
                  </a:lnTo>
                  <a:lnTo>
                    <a:pt x="312" y="258"/>
                  </a:lnTo>
                  <a:lnTo>
                    <a:pt x="324" y="228"/>
                  </a:lnTo>
                  <a:lnTo>
                    <a:pt x="324" y="258"/>
                  </a:lnTo>
                  <a:lnTo>
                    <a:pt x="336" y="276"/>
                  </a:lnTo>
                  <a:lnTo>
                    <a:pt x="348" y="240"/>
                  </a:lnTo>
                  <a:lnTo>
                    <a:pt x="348" y="210"/>
                  </a:lnTo>
                  <a:lnTo>
                    <a:pt x="354" y="192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98"/>
                  </a:lnTo>
                  <a:lnTo>
                    <a:pt x="372" y="204"/>
                  </a:lnTo>
                  <a:lnTo>
                    <a:pt x="378" y="204"/>
                  </a:lnTo>
                  <a:lnTo>
                    <a:pt x="402" y="180"/>
                  </a:lnTo>
                  <a:lnTo>
                    <a:pt x="396" y="168"/>
                  </a:lnTo>
                  <a:lnTo>
                    <a:pt x="396" y="150"/>
                  </a:lnTo>
                  <a:lnTo>
                    <a:pt x="390" y="138"/>
                  </a:lnTo>
                  <a:lnTo>
                    <a:pt x="402" y="126"/>
                  </a:lnTo>
                  <a:lnTo>
                    <a:pt x="414" y="126"/>
                  </a:lnTo>
                  <a:lnTo>
                    <a:pt x="420" y="132"/>
                  </a:lnTo>
                  <a:lnTo>
                    <a:pt x="426" y="132"/>
                  </a:lnTo>
                  <a:lnTo>
                    <a:pt x="432" y="126"/>
                  </a:lnTo>
                  <a:lnTo>
                    <a:pt x="438" y="114"/>
                  </a:lnTo>
                  <a:lnTo>
                    <a:pt x="450" y="102"/>
                  </a:lnTo>
                  <a:lnTo>
                    <a:pt x="456" y="90"/>
                  </a:lnTo>
                  <a:lnTo>
                    <a:pt x="462" y="72"/>
                  </a:lnTo>
                  <a:lnTo>
                    <a:pt x="462" y="42"/>
                  </a:lnTo>
                  <a:lnTo>
                    <a:pt x="492" y="0"/>
                  </a:lnTo>
                  <a:lnTo>
                    <a:pt x="546" y="60"/>
                  </a:lnTo>
                  <a:lnTo>
                    <a:pt x="546" y="90"/>
                  </a:lnTo>
                  <a:lnTo>
                    <a:pt x="552" y="96"/>
                  </a:lnTo>
                  <a:lnTo>
                    <a:pt x="558" y="114"/>
                  </a:lnTo>
                  <a:lnTo>
                    <a:pt x="576" y="150"/>
                  </a:lnTo>
                  <a:lnTo>
                    <a:pt x="582" y="156"/>
                  </a:lnTo>
                  <a:lnTo>
                    <a:pt x="582" y="162"/>
                  </a:lnTo>
                  <a:lnTo>
                    <a:pt x="564" y="216"/>
                  </a:lnTo>
                  <a:lnTo>
                    <a:pt x="594" y="276"/>
                  </a:lnTo>
                  <a:lnTo>
                    <a:pt x="594" y="288"/>
                  </a:lnTo>
                  <a:lnTo>
                    <a:pt x="588" y="294"/>
                  </a:lnTo>
                  <a:lnTo>
                    <a:pt x="576" y="294"/>
                  </a:lnTo>
                  <a:lnTo>
                    <a:pt x="564" y="288"/>
                  </a:lnTo>
                  <a:lnTo>
                    <a:pt x="558" y="282"/>
                  </a:lnTo>
                  <a:lnTo>
                    <a:pt x="552" y="282"/>
                  </a:lnTo>
                  <a:lnTo>
                    <a:pt x="522" y="288"/>
                  </a:lnTo>
                  <a:lnTo>
                    <a:pt x="528" y="330"/>
                  </a:lnTo>
                  <a:lnTo>
                    <a:pt x="522" y="336"/>
                  </a:lnTo>
                  <a:lnTo>
                    <a:pt x="516" y="348"/>
                  </a:lnTo>
                  <a:lnTo>
                    <a:pt x="504" y="354"/>
                  </a:lnTo>
                  <a:lnTo>
                    <a:pt x="486" y="390"/>
                  </a:lnTo>
                  <a:lnTo>
                    <a:pt x="486" y="402"/>
                  </a:lnTo>
                  <a:lnTo>
                    <a:pt x="492" y="414"/>
                  </a:lnTo>
                  <a:lnTo>
                    <a:pt x="504" y="450"/>
                  </a:lnTo>
                  <a:lnTo>
                    <a:pt x="498" y="468"/>
                  </a:lnTo>
                  <a:lnTo>
                    <a:pt x="486" y="510"/>
                  </a:lnTo>
                  <a:lnTo>
                    <a:pt x="462" y="570"/>
                  </a:lnTo>
                  <a:lnTo>
                    <a:pt x="432" y="642"/>
                  </a:lnTo>
                  <a:lnTo>
                    <a:pt x="390" y="720"/>
                  </a:lnTo>
                  <a:lnTo>
                    <a:pt x="324" y="852"/>
                  </a:lnTo>
                  <a:lnTo>
                    <a:pt x="312" y="894"/>
                  </a:lnTo>
                  <a:lnTo>
                    <a:pt x="306" y="912"/>
                  </a:lnTo>
                  <a:lnTo>
                    <a:pt x="306" y="948"/>
                  </a:lnTo>
                  <a:lnTo>
                    <a:pt x="294" y="984"/>
                  </a:lnTo>
                  <a:lnTo>
                    <a:pt x="276" y="1014"/>
                  </a:lnTo>
                  <a:lnTo>
                    <a:pt x="258" y="1032"/>
                  </a:lnTo>
                  <a:lnTo>
                    <a:pt x="240" y="1044"/>
                  </a:lnTo>
                  <a:lnTo>
                    <a:pt x="222" y="1062"/>
                  </a:lnTo>
                  <a:lnTo>
                    <a:pt x="216" y="1062"/>
                  </a:lnTo>
                  <a:lnTo>
                    <a:pt x="210" y="1068"/>
                  </a:lnTo>
                  <a:lnTo>
                    <a:pt x="186" y="1068"/>
                  </a:lnTo>
                  <a:lnTo>
                    <a:pt x="150" y="1086"/>
                  </a:lnTo>
                  <a:lnTo>
                    <a:pt x="114" y="1092"/>
                  </a:lnTo>
                  <a:lnTo>
                    <a:pt x="78" y="1074"/>
                  </a:lnTo>
                  <a:lnTo>
                    <a:pt x="60" y="1056"/>
                  </a:lnTo>
                  <a:lnTo>
                    <a:pt x="48" y="1038"/>
                  </a:lnTo>
                  <a:lnTo>
                    <a:pt x="36" y="1026"/>
                  </a:lnTo>
                  <a:lnTo>
                    <a:pt x="36" y="1020"/>
                  </a:lnTo>
                  <a:lnTo>
                    <a:pt x="30" y="1014"/>
                  </a:lnTo>
                  <a:lnTo>
                    <a:pt x="48" y="990"/>
                  </a:lnTo>
                  <a:lnTo>
                    <a:pt x="42" y="978"/>
                  </a:lnTo>
                  <a:lnTo>
                    <a:pt x="24" y="948"/>
                  </a:lnTo>
                  <a:lnTo>
                    <a:pt x="12" y="900"/>
                  </a:lnTo>
                  <a:lnTo>
                    <a:pt x="0" y="834"/>
                  </a:lnTo>
                  <a:lnTo>
                    <a:pt x="0" y="786"/>
                  </a:lnTo>
                  <a:lnTo>
                    <a:pt x="6" y="756"/>
                  </a:lnTo>
                  <a:lnTo>
                    <a:pt x="18" y="738"/>
                  </a:lnTo>
                  <a:lnTo>
                    <a:pt x="60" y="696"/>
                  </a:lnTo>
                  <a:lnTo>
                    <a:pt x="72" y="678"/>
                  </a:lnTo>
                  <a:lnTo>
                    <a:pt x="90" y="672"/>
                  </a:lnTo>
                  <a:lnTo>
                    <a:pt x="96" y="660"/>
                  </a:lnTo>
                  <a:lnTo>
                    <a:pt x="108" y="654"/>
                  </a:lnTo>
                  <a:lnTo>
                    <a:pt x="108" y="636"/>
                  </a:lnTo>
                  <a:lnTo>
                    <a:pt x="102" y="600"/>
                  </a:lnTo>
                  <a:lnTo>
                    <a:pt x="96" y="558"/>
                  </a:lnTo>
                  <a:lnTo>
                    <a:pt x="96" y="522"/>
                  </a:lnTo>
                  <a:lnTo>
                    <a:pt x="78" y="432"/>
                  </a:lnTo>
                  <a:lnTo>
                    <a:pt x="90" y="408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20" y="33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88" name="Macedonia" descr="© INSCALE GmbH, 05.05.2010&#10;http://www.presentationload.com/">
              <a:extLst>
                <a:ext uri="{FF2B5EF4-FFF2-40B4-BE49-F238E27FC236}">
                  <a16:creationId xmlns:a16="http://schemas.microsoft.com/office/drawing/2014/main" id="{66ADB293-D732-D6AD-8FDE-C1757392F5F3}"/>
                </a:ext>
              </a:extLst>
            </p:cNvPr>
            <p:cNvSpPr>
              <a:spLocks/>
            </p:cNvSpPr>
            <p:nvPr/>
          </p:nvSpPr>
          <p:spPr bwMode="gray">
            <a:xfrm>
              <a:off x="4763115" y="1922880"/>
              <a:ext cx="62260" cy="48919"/>
            </a:xfrm>
            <a:custGeom>
              <a:avLst/>
              <a:gdLst>
                <a:gd name="T0" fmla="*/ 2147483647 w 162"/>
                <a:gd name="T1" fmla="*/ 2147483647 h 126"/>
                <a:gd name="T2" fmla="*/ 2147483647 w 162"/>
                <a:gd name="T3" fmla="*/ 2147483647 h 126"/>
                <a:gd name="T4" fmla="*/ 2147483647 w 162"/>
                <a:gd name="T5" fmla="*/ 2147483647 h 126"/>
                <a:gd name="T6" fmla="*/ 2147483647 w 162"/>
                <a:gd name="T7" fmla="*/ 2147483647 h 126"/>
                <a:gd name="T8" fmla="*/ 2147483647 w 162"/>
                <a:gd name="T9" fmla="*/ 0 h 126"/>
                <a:gd name="T10" fmla="*/ 2147483647 w 162"/>
                <a:gd name="T11" fmla="*/ 2147483647 h 126"/>
                <a:gd name="T12" fmla="*/ 2147483647 w 162"/>
                <a:gd name="T13" fmla="*/ 2147483647 h 126"/>
                <a:gd name="T14" fmla="*/ 2147483647 w 162"/>
                <a:gd name="T15" fmla="*/ 2147483647 h 126"/>
                <a:gd name="T16" fmla="*/ 2147483647 w 162"/>
                <a:gd name="T17" fmla="*/ 2147483647 h 126"/>
                <a:gd name="T18" fmla="*/ 2147483647 w 162"/>
                <a:gd name="T19" fmla="*/ 2147483647 h 126"/>
                <a:gd name="T20" fmla="*/ 2147483647 w 162"/>
                <a:gd name="T21" fmla="*/ 2147483647 h 126"/>
                <a:gd name="T22" fmla="*/ 0 w 162"/>
                <a:gd name="T23" fmla="*/ 2147483647 h 126"/>
                <a:gd name="T24" fmla="*/ 0 w 162"/>
                <a:gd name="T25" fmla="*/ 2147483647 h 126"/>
                <a:gd name="T26" fmla="*/ 2147483647 w 162"/>
                <a:gd name="T27" fmla="*/ 2147483647 h 126"/>
                <a:gd name="T28" fmla="*/ 2147483647 w 162"/>
                <a:gd name="T29" fmla="*/ 2147483647 h 126"/>
                <a:gd name="T30" fmla="*/ 2147483647 w 162"/>
                <a:gd name="T31" fmla="*/ 2147483647 h 126"/>
                <a:gd name="T32" fmla="*/ 2147483647 w 162"/>
                <a:gd name="T33" fmla="*/ 2147483647 h 126"/>
                <a:gd name="T34" fmla="*/ 2147483647 w 162"/>
                <a:gd name="T35" fmla="*/ 2147483647 h 126"/>
                <a:gd name="T36" fmla="*/ 2147483647 w 162"/>
                <a:gd name="T37" fmla="*/ 2147483647 h 126"/>
                <a:gd name="T38" fmla="*/ 2147483647 w 162"/>
                <a:gd name="T39" fmla="*/ 2147483647 h 126"/>
                <a:gd name="T40" fmla="*/ 2147483647 w 162"/>
                <a:gd name="T41" fmla="*/ 2147483647 h 126"/>
                <a:gd name="T42" fmla="*/ 2147483647 w 162"/>
                <a:gd name="T43" fmla="*/ 2147483647 h 126"/>
                <a:gd name="T44" fmla="*/ 2147483647 w 162"/>
                <a:gd name="T45" fmla="*/ 2147483647 h 126"/>
                <a:gd name="T46" fmla="*/ 2147483647 w 162"/>
                <a:gd name="T47" fmla="*/ 2147483647 h 126"/>
                <a:gd name="T48" fmla="*/ 2147483647 w 162"/>
                <a:gd name="T49" fmla="*/ 2147483647 h 126"/>
                <a:gd name="T50" fmla="*/ 2147483647 w 162"/>
                <a:gd name="T51" fmla="*/ 2147483647 h 126"/>
                <a:gd name="T52" fmla="*/ 2147483647 w 162"/>
                <a:gd name="T53" fmla="*/ 2147483647 h 126"/>
                <a:gd name="T54" fmla="*/ 2147483647 w 162"/>
                <a:gd name="T55" fmla="*/ 2147483647 h 126"/>
                <a:gd name="T56" fmla="*/ 2147483647 w 162"/>
                <a:gd name="T57" fmla="*/ 2147483647 h 126"/>
                <a:gd name="T58" fmla="*/ 2147483647 w 162"/>
                <a:gd name="T59" fmla="*/ 2147483647 h 126"/>
                <a:gd name="T60" fmla="*/ 2147483647 w 162"/>
                <a:gd name="T61" fmla="*/ 2147483647 h 126"/>
                <a:gd name="T62" fmla="*/ 2147483647 w 162"/>
                <a:gd name="T63" fmla="*/ 2147483647 h 126"/>
                <a:gd name="T64" fmla="*/ 2147483647 w 162"/>
                <a:gd name="T65" fmla="*/ 2147483647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2"/>
                <a:gd name="T100" fmla="*/ 0 h 126"/>
                <a:gd name="T101" fmla="*/ 162 w 162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2" h="126">
                  <a:moveTo>
                    <a:pt x="150" y="42"/>
                  </a:moveTo>
                  <a:lnTo>
                    <a:pt x="132" y="30"/>
                  </a:lnTo>
                  <a:lnTo>
                    <a:pt x="132" y="18"/>
                  </a:lnTo>
                  <a:lnTo>
                    <a:pt x="126" y="18"/>
                  </a:lnTo>
                  <a:lnTo>
                    <a:pt x="11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48" y="12"/>
                  </a:lnTo>
                  <a:lnTo>
                    <a:pt x="48" y="24"/>
                  </a:lnTo>
                  <a:lnTo>
                    <a:pt x="24" y="24"/>
                  </a:lnTo>
                  <a:lnTo>
                    <a:pt x="18" y="36"/>
                  </a:lnTo>
                  <a:lnTo>
                    <a:pt x="0" y="42"/>
                  </a:lnTo>
                  <a:lnTo>
                    <a:pt x="0" y="66"/>
                  </a:lnTo>
                  <a:lnTo>
                    <a:pt x="6" y="78"/>
                  </a:lnTo>
                  <a:lnTo>
                    <a:pt x="6" y="102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18" y="126"/>
                  </a:lnTo>
                  <a:lnTo>
                    <a:pt x="42" y="120"/>
                  </a:lnTo>
                  <a:lnTo>
                    <a:pt x="42" y="126"/>
                  </a:lnTo>
                  <a:lnTo>
                    <a:pt x="54" y="120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90" y="126"/>
                  </a:lnTo>
                  <a:lnTo>
                    <a:pt x="96" y="114"/>
                  </a:lnTo>
                  <a:lnTo>
                    <a:pt x="96" y="108"/>
                  </a:lnTo>
                  <a:lnTo>
                    <a:pt x="120" y="108"/>
                  </a:lnTo>
                  <a:lnTo>
                    <a:pt x="132" y="102"/>
                  </a:lnTo>
                  <a:lnTo>
                    <a:pt x="156" y="78"/>
                  </a:lnTo>
                  <a:lnTo>
                    <a:pt x="162" y="66"/>
                  </a:lnTo>
                  <a:lnTo>
                    <a:pt x="162" y="60"/>
                  </a:lnTo>
                  <a:lnTo>
                    <a:pt x="156" y="48"/>
                  </a:lnTo>
                  <a:lnTo>
                    <a:pt x="150" y="4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89" name="Luxembourg" descr="© INSCALE GmbH, 05.05.2010&#10;http://www.presentationload.com/">
              <a:extLst>
                <a:ext uri="{FF2B5EF4-FFF2-40B4-BE49-F238E27FC236}">
                  <a16:creationId xmlns:a16="http://schemas.microsoft.com/office/drawing/2014/main" id="{B3321DE2-AC0C-EFBE-B2F4-39DCEFAAEB59}"/>
                </a:ext>
              </a:extLst>
            </p:cNvPr>
            <p:cNvSpPr>
              <a:spLocks/>
            </p:cNvSpPr>
            <p:nvPr/>
          </p:nvSpPr>
          <p:spPr bwMode="gray">
            <a:xfrm>
              <a:off x="4402900" y="1693111"/>
              <a:ext cx="19271" cy="16307"/>
            </a:xfrm>
            <a:custGeom>
              <a:avLst/>
              <a:gdLst>
                <a:gd name="T0" fmla="*/ 2147483647 w 54"/>
                <a:gd name="T1" fmla="*/ 2147483647 h 42"/>
                <a:gd name="T2" fmla="*/ 2147483647 w 54"/>
                <a:gd name="T3" fmla="*/ 2147483647 h 42"/>
                <a:gd name="T4" fmla="*/ 2147483647 w 54"/>
                <a:gd name="T5" fmla="*/ 2147483647 h 42"/>
                <a:gd name="T6" fmla="*/ 2147483647 w 54"/>
                <a:gd name="T7" fmla="*/ 2147483647 h 42"/>
                <a:gd name="T8" fmla="*/ 2147483647 w 54"/>
                <a:gd name="T9" fmla="*/ 2147483647 h 42"/>
                <a:gd name="T10" fmla="*/ 2147483647 w 54"/>
                <a:gd name="T11" fmla="*/ 2147483647 h 42"/>
                <a:gd name="T12" fmla="*/ 2147483647 w 54"/>
                <a:gd name="T13" fmla="*/ 2147483647 h 42"/>
                <a:gd name="T14" fmla="*/ 2147483647 w 54"/>
                <a:gd name="T15" fmla="*/ 2147483647 h 42"/>
                <a:gd name="T16" fmla="*/ 2147483647 w 54"/>
                <a:gd name="T17" fmla="*/ 0 h 42"/>
                <a:gd name="T18" fmla="*/ 2147483647 w 54"/>
                <a:gd name="T19" fmla="*/ 0 h 42"/>
                <a:gd name="T20" fmla="*/ 2147483647 w 54"/>
                <a:gd name="T21" fmla="*/ 2147483647 h 42"/>
                <a:gd name="T22" fmla="*/ 2147483647 w 54"/>
                <a:gd name="T23" fmla="*/ 2147483647 h 42"/>
                <a:gd name="T24" fmla="*/ 0 w 54"/>
                <a:gd name="T25" fmla="*/ 2147483647 h 42"/>
                <a:gd name="T26" fmla="*/ 0 w 54"/>
                <a:gd name="T27" fmla="*/ 2147483647 h 42"/>
                <a:gd name="T28" fmla="*/ 2147483647 w 54"/>
                <a:gd name="T29" fmla="*/ 2147483647 h 42"/>
                <a:gd name="T30" fmla="*/ 2147483647 w 54"/>
                <a:gd name="T31" fmla="*/ 2147483647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4"/>
                <a:gd name="T49" fmla="*/ 0 h 42"/>
                <a:gd name="T50" fmla="*/ 54 w 54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4" h="42">
                  <a:moveTo>
                    <a:pt x="18" y="42"/>
                  </a:moveTo>
                  <a:lnTo>
                    <a:pt x="30" y="36"/>
                  </a:lnTo>
                  <a:lnTo>
                    <a:pt x="48" y="42"/>
                  </a:lnTo>
                  <a:lnTo>
                    <a:pt x="54" y="36"/>
                  </a:lnTo>
                  <a:lnTo>
                    <a:pt x="54" y="24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18" y="4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90" name="Lithuania" descr="© INSCALE GmbH, 05.05.2010&#10;http://www.presentationload.com/">
              <a:extLst>
                <a:ext uri="{FF2B5EF4-FFF2-40B4-BE49-F238E27FC236}">
                  <a16:creationId xmlns:a16="http://schemas.microsoft.com/office/drawing/2014/main" id="{3833D18D-1633-3751-1F9A-C39E6F0F719F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2740" y="1507814"/>
              <a:ext cx="128967" cy="74119"/>
            </a:xfrm>
            <a:custGeom>
              <a:avLst/>
              <a:gdLst>
                <a:gd name="T0" fmla="*/ 2147483647 w 342"/>
                <a:gd name="T1" fmla="*/ 2147483647 h 198"/>
                <a:gd name="T2" fmla="*/ 2147483647 w 342"/>
                <a:gd name="T3" fmla="*/ 2147483647 h 198"/>
                <a:gd name="T4" fmla="*/ 2147483647 w 342"/>
                <a:gd name="T5" fmla="*/ 2147483647 h 198"/>
                <a:gd name="T6" fmla="*/ 2147483647 w 342"/>
                <a:gd name="T7" fmla="*/ 2147483647 h 198"/>
                <a:gd name="T8" fmla="*/ 2147483647 w 342"/>
                <a:gd name="T9" fmla="*/ 2147483647 h 198"/>
                <a:gd name="T10" fmla="*/ 2147483647 w 342"/>
                <a:gd name="T11" fmla="*/ 2147483647 h 198"/>
                <a:gd name="T12" fmla="*/ 2147483647 w 342"/>
                <a:gd name="T13" fmla="*/ 2147483647 h 198"/>
                <a:gd name="T14" fmla="*/ 2147483647 w 342"/>
                <a:gd name="T15" fmla="*/ 2147483647 h 198"/>
                <a:gd name="T16" fmla="*/ 2147483647 w 342"/>
                <a:gd name="T17" fmla="*/ 2147483647 h 198"/>
                <a:gd name="T18" fmla="*/ 2147483647 w 342"/>
                <a:gd name="T19" fmla="*/ 2147483647 h 198"/>
                <a:gd name="T20" fmla="*/ 2147483647 w 342"/>
                <a:gd name="T21" fmla="*/ 2147483647 h 198"/>
                <a:gd name="T22" fmla="*/ 2147483647 w 342"/>
                <a:gd name="T23" fmla="*/ 2147483647 h 198"/>
                <a:gd name="T24" fmla="*/ 2147483647 w 342"/>
                <a:gd name="T25" fmla="*/ 0 h 198"/>
                <a:gd name="T26" fmla="*/ 2147483647 w 342"/>
                <a:gd name="T27" fmla="*/ 2147483647 h 198"/>
                <a:gd name="T28" fmla="*/ 0 w 342"/>
                <a:gd name="T29" fmla="*/ 2147483647 h 198"/>
                <a:gd name="T30" fmla="*/ 2147483647 w 342"/>
                <a:gd name="T31" fmla="*/ 2147483647 h 198"/>
                <a:gd name="T32" fmla="*/ 2147483647 w 342"/>
                <a:gd name="T33" fmla="*/ 2147483647 h 198"/>
                <a:gd name="T34" fmla="*/ 2147483647 w 342"/>
                <a:gd name="T35" fmla="*/ 2147483647 h 198"/>
                <a:gd name="T36" fmla="*/ 2147483647 w 342"/>
                <a:gd name="T37" fmla="*/ 2147483647 h 198"/>
                <a:gd name="T38" fmla="*/ 2147483647 w 342"/>
                <a:gd name="T39" fmla="*/ 2147483647 h 198"/>
                <a:gd name="T40" fmla="*/ 2147483647 w 342"/>
                <a:gd name="T41" fmla="*/ 2147483647 h 198"/>
                <a:gd name="T42" fmla="*/ 2147483647 w 342"/>
                <a:gd name="T43" fmla="*/ 2147483647 h 198"/>
                <a:gd name="T44" fmla="*/ 2147483647 w 342"/>
                <a:gd name="T45" fmla="*/ 2147483647 h 198"/>
                <a:gd name="T46" fmla="*/ 2147483647 w 342"/>
                <a:gd name="T47" fmla="*/ 2147483647 h 198"/>
                <a:gd name="T48" fmla="*/ 2147483647 w 342"/>
                <a:gd name="T49" fmla="*/ 2147483647 h 198"/>
                <a:gd name="T50" fmla="*/ 2147483647 w 342"/>
                <a:gd name="T51" fmla="*/ 2147483647 h 198"/>
                <a:gd name="T52" fmla="*/ 2147483647 w 342"/>
                <a:gd name="T53" fmla="*/ 2147483647 h 198"/>
                <a:gd name="T54" fmla="*/ 2147483647 w 342"/>
                <a:gd name="T55" fmla="*/ 2147483647 h 198"/>
                <a:gd name="T56" fmla="*/ 2147483647 w 342"/>
                <a:gd name="T57" fmla="*/ 2147483647 h 198"/>
                <a:gd name="T58" fmla="*/ 2147483647 w 342"/>
                <a:gd name="T59" fmla="*/ 2147483647 h 198"/>
                <a:gd name="T60" fmla="*/ 2147483647 w 342"/>
                <a:gd name="T61" fmla="*/ 2147483647 h 198"/>
                <a:gd name="T62" fmla="*/ 2147483647 w 342"/>
                <a:gd name="T63" fmla="*/ 2147483647 h 198"/>
                <a:gd name="T64" fmla="*/ 2147483647 w 342"/>
                <a:gd name="T65" fmla="*/ 2147483647 h 198"/>
                <a:gd name="T66" fmla="*/ 2147483647 w 342"/>
                <a:gd name="T67" fmla="*/ 2147483647 h 198"/>
                <a:gd name="T68" fmla="*/ 2147483647 w 342"/>
                <a:gd name="T69" fmla="*/ 2147483647 h 198"/>
                <a:gd name="T70" fmla="*/ 2147483647 w 342"/>
                <a:gd name="T71" fmla="*/ 2147483647 h 198"/>
                <a:gd name="T72" fmla="*/ 2147483647 w 342"/>
                <a:gd name="T73" fmla="*/ 2147483647 h 198"/>
                <a:gd name="T74" fmla="*/ 2147483647 w 342"/>
                <a:gd name="T75" fmla="*/ 2147483647 h 198"/>
                <a:gd name="T76" fmla="*/ 2147483647 w 342"/>
                <a:gd name="T77" fmla="*/ 2147483647 h 198"/>
                <a:gd name="T78" fmla="*/ 2147483647 w 342"/>
                <a:gd name="T79" fmla="*/ 2147483647 h 198"/>
                <a:gd name="T80" fmla="*/ 2147483647 w 342"/>
                <a:gd name="T81" fmla="*/ 2147483647 h 198"/>
                <a:gd name="T82" fmla="*/ 2147483647 w 342"/>
                <a:gd name="T83" fmla="*/ 2147483647 h 198"/>
                <a:gd name="T84" fmla="*/ 2147483647 w 342"/>
                <a:gd name="T85" fmla="*/ 2147483647 h 1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2"/>
                <a:gd name="T130" fmla="*/ 0 h 198"/>
                <a:gd name="T131" fmla="*/ 342 w 342"/>
                <a:gd name="T132" fmla="*/ 198 h 1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2" h="198">
                  <a:moveTo>
                    <a:pt x="330" y="60"/>
                  </a:moveTo>
                  <a:lnTo>
                    <a:pt x="312" y="54"/>
                  </a:lnTo>
                  <a:lnTo>
                    <a:pt x="294" y="42"/>
                  </a:lnTo>
                  <a:lnTo>
                    <a:pt x="282" y="30"/>
                  </a:lnTo>
                  <a:lnTo>
                    <a:pt x="276" y="30"/>
                  </a:lnTo>
                  <a:lnTo>
                    <a:pt x="264" y="24"/>
                  </a:lnTo>
                  <a:lnTo>
                    <a:pt x="234" y="24"/>
                  </a:lnTo>
                  <a:lnTo>
                    <a:pt x="228" y="12"/>
                  </a:lnTo>
                  <a:lnTo>
                    <a:pt x="222" y="6"/>
                  </a:lnTo>
                  <a:lnTo>
                    <a:pt x="210" y="6"/>
                  </a:lnTo>
                  <a:lnTo>
                    <a:pt x="198" y="18"/>
                  </a:lnTo>
                  <a:lnTo>
                    <a:pt x="180" y="18"/>
                  </a:lnTo>
                  <a:lnTo>
                    <a:pt x="174" y="12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6"/>
                  </a:lnTo>
                  <a:lnTo>
                    <a:pt x="114" y="12"/>
                  </a:lnTo>
                  <a:lnTo>
                    <a:pt x="108" y="12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18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0"/>
                  </a:lnTo>
                  <a:lnTo>
                    <a:pt x="18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08"/>
                  </a:lnTo>
                  <a:lnTo>
                    <a:pt x="72" y="108"/>
                  </a:lnTo>
                  <a:lnTo>
                    <a:pt x="84" y="102"/>
                  </a:lnTo>
                  <a:lnTo>
                    <a:pt x="102" y="102"/>
                  </a:lnTo>
                  <a:lnTo>
                    <a:pt x="108" y="114"/>
                  </a:lnTo>
                  <a:lnTo>
                    <a:pt x="108" y="132"/>
                  </a:lnTo>
                  <a:lnTo>
                    <a:pt x="96" y="144"/>
                  </a:lnTo>
                  <a:lnTo>
                    <a:pt x="102" y="162"/>
                  </a:lnTo>
                  <a:lnTo>
                    <a:pt x="120" y="162"/>
                  </a:lnTo>
                  <a:lnTo>
                    <a:pt x="138" y="168"/>
                  </a:lnTo>
                  <a:lnTo>
                    <a:pt x="144" y="168"/>
                  </a:lnTo>
                  <a:lnTo>
                    <a:pt x="156" y="174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68" y="192"/>
                  </a:lnTo>
                  <a:lnTo>
                    <a:pt x="180" y="192"/>
                  </a:lnTo>
                  <a:lnTo>
                    <a:pt x="192" y="186"/>
                  </a:lnTo>
                  <a:lnTo>
                    <a:pt x="198" y="186"/>
                  </a:lnTo>
                  <a:lnTo>
                    <a:pt x="204" y="192"/>
                  </a:lnTo>
                  <a:lnTo>
                    <a:pt x="204" y="198"/>
                  </a:lnTo>
                  <a:lnTo>
                    <a:pt x="234" y="198"/>
                  </a:lnTo>
                  <a:lnTo>
                    <a:pt x="234" y="180"/>
                  </a:lnTo>
                  <a:lnTo>
                    <a:pt x="246" y="192"/>
                  </a:lnTo>
                  <a:lnTo>
                    <a:pt x="252" y="180"/>
                  </a:lnTo>
                  <a:lnTo>
                    <a:pt x="258" y="174"/>
                  </a:lnTo>
                  <a:lnTo>
                    <a:pt x="270" y="168"/>
                  </a:lnTo>
                  <a:lnTo>
                    <a:pt x="288" y="168"/>
                  </a:lnTo>
                  <a:lnTo>
                    <a:pt x="288" y="174"/>
                  </a:lnTo>
                  <a:lnTo>
                    <a:pt x="282" y="180"/>
                  </a:lnTo>
                  <a:lnTo>
                    <a:pt x="294" y="180"/>
                  </a:lnTo>
                  <a:lnTo>
                    <a:pt x="294" y="174"/>
                  </a:lnTo>
                  <a:lnTo>
                    <a:pt x="288" y="168"/>
                  </a:lnTo>
                  <a:lnTo>
                    <a:pt x="288" y="156"/>
                  </a:lnTo>
                  <a:lnTo>
                    <a:pt x="282" y="150"/>
                  </a:lnTo>
                  <a:lnTo>
                    <a:pt x="282" y="144"/>
                  </a:lnTo>
                  <a:lnTo>
                    <a:pt x="294" y="144"/>
                  </a:lnTo>
                  <a:lnTo>
                    <a:pt x="294" y="138"/>
                  </a:lnTo>
                  <a:lnTo>
                    <a:pt x="288" y="126"/>
                  </a:lnTo>
                  <a:lnTo>
                    <a:pt x="288" y="120"/>
                  </a:lnTo>
                  <a:lnTo>
                    <a:pt x="294" y="114"/>
                  </a:lnTo>
                  <a:lnTo>
                    <a:pt x="312" y="114"/>
                  </a:lnTo>
                  <a:lnTo>
                    <a:pt x="306" y="96"/>
                  </a:lnTo>
                  <a:lnTo>
                    <a:pt x="312" y="96"/>
                  </a:lnTo>
                  <a:lnTo>
                    <a:pt x="318" y="102"/>
                  </a:lnTo>
                  <a:lnTo>
                    <a:pt x="336" y="102"/>
                  </a:lnTo>
                  <a:lnTo>
                    <a:pt x="342" y="96"/>
                  </a:lnTo>
                  <a:lnTo>
                    <a:pt x="324" y="78"/>
                  </a:lnTo>
                  <a:lnTo>
                    <a:pt x="324" y="72"/>
                  </a:lnTo>
                  <a:lnTo>
                    <a:pt x="330" y="66"/>
                  </a:lnTo>
                  <a:lnTo>
                    <a:pt x="330" y="6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91" name="Liechtenstein" descr="© INSCALE GmbH, 05.05.2010&#10;http://www.presentationload.com/">
              <a:extLst>
                <a:ext uri="{FF2B5EF4-FFF2-40B4-BE49-F238E27FC236}">
                  <a16:creationId xmlns:a16="http://schemas.microsoft.com/office/drawing/2014/main" id="{C7131DB1-CACA-6C9F-FD00-3A5919B26A6B}"/>
                </a:ext>
              </a:extLst>
            </p:cNvPr>
            <p:cNvSpPr>
              <a:spLocks/>
            </p:cNvSpPr>
            <p:nvPr/>
          </p:nvSpPr>
          <p:spPr bwMode="gray">
            <a:xfrm>
              <a:off x="4488877" y="1776125"/>
              <a:ext cx="5929" cy="8894"/>
            </a:xfrm>
            <a:custGeom>
              <a:avLst/>
              <a:gdLst>
                <a:gd name="T0" fmla="*/ 2147483647 w 18"/>
                <a:gd name="T1" fmla="*/ 0 h 24"/>
                <a:gd name="T2" fmla="*/ 2147483647 w 18"/>
                <a:gd name="T3" fmla="*/ 2147483647 h 24"/>
                <a:gd name="T4" fmla="*/ 0 w 18"/>
                <a:gd name="T5" fmla="*/ 2147483647 h 24"/>
                <a:gd name="T6" fmla="*/ 0 w 18"/>
                <a:gd name="T7" fmla="*/ 2147483647 h 24"/>
                <a:gd name="T8" fmla="*/ 2147483647 w 18"/>
                <a:gd name="T9" fmla="*/ 2147483647 h 24"/>
                <a:gd name="T10" fmla="*/ 2147483647 w 18"/>
                <a:gd name="T11" fmla="*/ 0 h 24"/>
                <a:gd name="T12" fmla="*/ 2147483647 w 1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4"/>
                <a:gd name="T23" fmla="*/ 18 w 1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4">
                  <a:moveTo>
                    <a:pt x="12" y="0"/>
                  </a:moveTo>
                  <a:lnTo>
                    <a:pt x="6" y="6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18" y="24"/>
                  </a:lnTo>
                  <a:lnTo>
                    <a:pt x="18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92" name="Libya" descr="© INSCALE GmbH, 05.05.2010&#10;http://www.presentationload.com/">
              <a:extLst>
                <a:ext uri="{FF2B5EF4-FFF2-40B4-BE49-F238E27FC236}">
                  <a16:creationId xmlns:a16="http://schemas.microsoft.com/office/drawing/2014/main" id="{7D7E236D-3DA4-2234-3A6F-472BC8FDFF9F}"/>
                </a:ext>
              </a:extLst>
            </p:cNvPr>
            <p:cNvSpPr>
              <a:spLocks/>
            </p:cNvSpPr>
            <p:nvPr/>
          </p:nvSpPr>
          <p:spPr bwMode="gray">
            <a:xfrm>
              <a:off x="4485913" y="2203049"/>
              <a:ext cx="416547" cy="420995"/>
            </a:xfrm>
            <a:custGeom>
              <a:avLst/>
              <a:gdLst>
                <a:gd name="T0" fmla="*/ 2147483647 w 1098"/>
                <a:gd name="T1" fmla="*/ 2147483647 h 1110"/>
                <a:gd name="T2" fmla="*/ 2147483647 w 1098"/>
                <a:gd name="T3" fmla="*/ 2147483647 h 1110"/>
                <a:gd name="T4" fmla="*/ 2147483647 w 1098"/>
                <a:gd name="T5" fmla="*/ 2147483647 h 1110"/>
                <a:gd name="T6" fmla="*/ 2147483647 w 1098"/>
                <a:gd name="T7" fmla="*/ 2147483647 h 1110"/>
                <a:gd name="T8" fmla="*/ 2147483647 w 1098"/>
                <a:gd name="T9" fmla="*/ 2147483647 h 1110"/>
                <a:gd name="T10" fmla="*/ 2147483647 w 1098"/>
                <a:gd name="T11" fmla="*/ 2147483647 h 1110"/>
                <a:gd name="T12" fmla="*/ 2147483647 w 1098"/>
                <a:gd name="T13" fmla="*/ 2147483647 h 1110"/>
                <a:gd name="T14" fmla="*/ 2147483647 w 1098"/>
                <a:gd name="T15" fmla="*/ 2147483647 h 1110"/>
                <a:gd name="T16" fmla="*/ 2147483647 w 1098"/>
                <a:gd name="T17" fmla="*/ 2147483647 h 1110"/>
                <a:gd name="T18" fmla="*/ 2147483647 w 1098"/>
                <a:gd name="T19" fmla="*/ 2147483647 h 1110"/>
                <a:gd name="T20" fmla="*/ 2147483647 w 1098"/>
                <a:gd name="T21" fmla="*/ 2147483647 h 1110"/>
                <a:gd name="T22" fmla="*/ 2147483647 w 1098"/>
                <a:gd name="T23" fmla="*/ 2147483647 h 1110"/>
                <a:gd name="T24" fmla="*/ 0 w 1098"/>
                <a:gd name="T25" fmla="*/ 2147483647 h 1110"/>
                <a:gd name="T26" fmla="*/ 2147483647 w 1098"/>
                <a:gd name="T27" fmla="*/ 2147483647 h 1110"/>
                <a:gd name="T28" fmla="*/ 2147483647 w 1098"/>
                <a:gd name="T29" fmla="*/ 2147483647 h 1110"/>
                <a:gd name="T30" fmla="*/ 2147483647 w 1098"/>
                <a:gd name="T31" fmla="*/ 2147483647 h 1110"/>
                <a:gd name="T32" fmla="*/ 2147483647 w 1098"/>
                <a:gd name="T33" fmla="*/ 2147483647 h 1110"/>
                <a:gd name="T34" fmla="*/ 2147483647 w 1098"/>
                <a:gd name="T35" fmla="*/ 2147483647 h 1110"/>
                <a:gd name="T36" fmla="*/ 2147483647 w 1098"/>
                <a:gd name="T37" fmla="*/ 2147483647 h 1110"/>
                <a:gd name="T38" fmla="*/ 2147483647 w 1098"/>
                <a:gd name="T39" fmla="*/ 2147483647 h 1110"/>
                <a:gd name="T40" fmla="*/ 2147483647 w 1098"/>
                <a:gd name="T41" fmla="*/ 2147483647 h 1110"/>
                <a:gd name="T42" fmla="*/ 2147483647 w 1098"/>
                <a:gd name="T43" fmla="*/ 2147483647 h 1110"/>
                <a:gd name="T44" fmla="*/ 2147483647 w 1098"/>
                <a:gd name="T45" fmla="*/ 2147483647 h 1110"/>
                <a:gd name="T46" fmla="*/ 2147483647 w 1098"/>
                <a:gd name="T47" fmla="*/ 2147483647 h 1110"/>
                <a:gd name="T48" fmla="*/ 2147483647 w 1098"/>
                <a:gd name="T49" fmla="*/ 2147483647 h 1110"/>
                <a:gd name="T50" fmla="*/ 2147483647 w 1098"/>
                <a:gd name="T51" fmla="*/ 2147483647 h 1110"/>
                <a:gd name="T52" fmla="*/ 2147483647 w 1098"/>
                <a:gd name="T53" fmla="*/ 2147483647 h 1110"/>
                <a:gd name="T54" fmla="*/ 2147483647 w 1098"/>
                <a:gd name="T55" fmla="*/ 2147483647 h 1110"/>
                <a:gd name="T56" fmla="*/ 2147483647 w 1098"/>
                <a:gd name="T57" fmla="*/ 2147483647 h 1110"/>
                <a:gd name="T58" fmla="*/ 2147483647 w 1098"/>
                <a:gd name="T59" fmla="*/ 2147483647 h 1110"/>
                <a:gd name="T60" fmla="*/ 2147483647 w 1098"/>
                <a:gd name="T61" fmla="*/ 2147483647 h 1110"/>
                <a:gd name="T62" fmla="*/ 2147483647 w 1098"/>
                <a:gd name="T63" fmla="*/ 2147483647 h 1110"/>
                <a:gd name="T64" fmla="*/ 2147483647 w 1098"/>
                <a:gd name="T65" fmla="*/ 2147483647 h 1110"/>
                <a:gd name="T66" fmla="*/ 2147483647 w 1098"/>
                <a:gd name="T67" fmla="*/ 2147483647 h 1110"/>
                <a:gd name="T68" fmla="*/ 2147483647 w 1098"/>
                <a:gd name="T69" fmla="*/ 2147483647 h 1110"/>
                <a:gd name="T70" fmla="*/ 2147483647 w 1098"/>
                <a:gd name="T71" fmla="*/ 2147483647 h 1110"/>
                <a:gd name="T72" fmla="*/ 2147483647 w 1098"/>
                <a:gd name="T73" fmla="*/ 2147483647 h 1110"/>
                <a:gd name="T74" fmla="*/ 2147483647 w 1098"/>
                <a:gd name="T75" fmla="*/ 2147483647 h 1110"/>
                <a:gd name="T76" fmla="*/ 2147483647 w 1098"/>
                <a:gd name="T77" fmla="*/ 2147483647 h 1110"/>
                <a:gd name="T78" fmla="*/ 2147483647 w 1098"/>
                <a:gd name="T79" fmla="*/ 2147483647 h 1110"/>
                <a:gd name="T80" fmla="*/ 2147483647 w 1098"/>
                <a:gd name="T81" fmla="*/ 2147483647 h 1110"/>
                <a:gd name="T82" fmla="*/ 2147483647 w 1098"/>
                <a:gd name="T83" fmla="*/ 2147483647 h 1110"/>
                <a:gd name="T84" fmla="*/ 2147483647 w 1098"/>
                <a:gd name="T85" fmla="*/ 2147483647 h 1110"/>
                <a:gd name="T86" fmla="*/ 2147483647 w 1098"/>
                <a:gd name="T87" fmla="*/ 2147483647 h 1110"/>
                <a:gd name="T88" fmla="*/ 2147483647 w 1098"/>
                <a:gd name="T89" fmla="*/ 2147483647 h 1110"/>
                <a:gd name="T90" fmla="*/ 2147483647 w 1098"/>
                <a:gd name="T91" fmla="*/ 2147483647 h 1110"/>
                <a:gd name="T92" fmla="*/ 2147483647 w 1098"/>
                <a:gd name="T93" fmla="*/ 2147483647 h 1110"/>
                <a:gd name="T94" fmla="*/ 2147483647 w 1098"/>
                <a:gd name="T95" fmla="*/ 2147483647 h 1110"/>
                <a:gd name="T96" fmla="*/ 2147483647 w 1098"/>
                <a:gd name="T97" fmla="*/ 2147483647 h 1110"/>
                <a:gd name="T98" fmla="*/ 2147483647 w 1098"/>
                <a:gd name="T99" fmla="*/ 2147483647 h 1110"/>
                <a:gd name="T100" fmla="*/ 2147483647 w 1098"/>
                <a:gd name="T101" fmla="*/ 2147483647 h 1110"/>
                <a:gd name="T102" fmla="*/ 2147483647 w 1098"/>
                <a:gd name="T103" fmla="*/ 2147483647 h 1110"/>
                <a:gd name="T104" fmla="*/ 2147483647 w 1098"/>
                <a:gd name="T105" fmla="*/ 2147483647 h 1110"/>
                <a:gd name="T106" fmla="*/ 2147483647 w 1098"/>
                <a:gd name="T107" fmla="*/ 2147483647 h 1110"/>
                <a:gd name="T108" fmla="*/ 2147483647 w 1098"/>
                <a:gd name="T109" fmla="*/ 2147483647 h 1110"/>
                <a:gd name="T110" fmla="*/ 2147483647 w 1098"/>
                <a:gd name="T111" fmla="*/ 2147483647 h 1110"/>
                <a:gd name="T112" fmla="*/ 2147483647 w 1098"/>
                <a:gd name="T113" fmla="*/ 2147483647 h 111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8"/>
                <a:gd name="T172" fmla="*/ 0 h 1110"/>
                <a:gd name="T173" fmla="*/ 1098 w 1098"/>
                <a:gd name="T174" fmla="*/ 1110 h 111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8" h="1110">
                  <a:moveTo>
                    <a:pt x="156" y="60"/>
                  </a:moveTo>
                  <a:lnTo>
                    <a:pt x="150" y="66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02" y="84"/>
                  </a:lnTo>
                  <a:lnTo>
                    <a:pt x="96" y="90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78" y="120"/>
                  </a:lnTo>
                  <a:lnTo>
                    <a:pt x="72" y="120"/>
                  </a:lnTo>
                  <a:lnTo>
                    <a:pt x="54" y="138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66" y="204"/>
                  </a:lnTo>
                  <a:lnTo>
                    <a:pt x="36" y="234"/>
                  </a:lnTo>
                  <a:lnTo>
                    <a:pt x="30" y="234"/>
                  </a:lnTo>
                  <a:lnTo>
                    <a:pt x="24" y="240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0" y="252"/>
                  </a:lnTo>
                  <a:lnTo>
                    <a:pt x="12" y="270"/>
                  </a:lnTo>
                  <a:lnTo>
                    <a:pt x="36" y="330"/>
                  </a:lnTo>
                  <a:lnTo>
                    <a:pt x="48" y="354"/>
                  </a:lnTo>
                  <a:lnTo>
                    <a:pt x="48" y="360"/>
                  </a:lnTo>
                  <a:lnTo>
                    <a:pt x="42" y="372"/>
                  </a:lnTo>
                  <a:lnTo>
                    <a:pt x="42" y="402"/>
                  </a:lnTo>
                  <a:lnTo>
                    <a:pt x="36" y="408"/>
                  </a:lnTo>
                  <a:lnTo>
                    <a:pt x="36" y="414"/>
                  </a:lnTo>
                  <a:lnTo>
                    <a:pt x="42" y="432"/>
                  </a:lnTo>
                  <a:lnTo>
                    <a:pt x="30" y="456"/>
                  </a:lnTo>
                  <a:lnTo>
                    <a:pt x="36" y="510"/>
                  </a:lnTo>
                  <a:lnTo>
                    <a:pt x="36" y="516"/>
                  </a:lnTo>
                  <a:lnTo>
                    <a:pt x="42" y="522"/>
                  </a:lnTo>
                  <a:lnTo>
                    <a:pt x="42" y="534"/>
                  </a:lnTo>
                  <a:lnTo>
                    <a:pt x="36" y="546"/>
                  </a:lnTo>
                  <a:lnTo>
                    <a:pt x="30" y="552"/>
                  </a:lnTo>
                  <a:lnTo>
                    <a:pt x="18" y="558"/>
                  </a:lnTo>
                  <a:lnTo>
                    <a:pt x="6" y="558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6" y="582"/>
                  </a:lnTo>
                  <a:lnTo>
                    <a:pt x="18" y="594"/>
                  </a:lnTo>
                  <a:lnTo>
                    <a:pt x="24" y="612"/>
                  </a:lnTo>
                  <a:lnTo>
                    <a:pt x="36" y="624"/>
                  </a:lnTo>
                  <a:lnTo>
                    <a:pt x="42" y="636"/>
                  </a:lnTo>
                  <a:lnTo>
                    <a:pt x="48" y="642"/>
                  </a:lnTo>
                  <a:lnTo>
                    <a:pt x="48" y="684"/>
                  </a:lnTo>
                  <a:lnTo>
                    <a:pt x="72" y="708"/>
                  </a:lnTo>
                  <a:lnTo>
                    <a:pt x="96" y="696"/>
                  </a:lnTo>
                  <a:lnTo>
                    <a:pt x="102" y="696"/>
                  </a:lnTo>
                  <a:lnTo>
                    <a:pt x="138" y="714"/>
                  </a:lnTo>
                  <a:lnTo>
                    <a:pt x="150" y="714"/>
                  </a:lnTo>
                  <a:lnTo>
                    <a:pt x="162" y="726"/>
                  </a:lnTo>
                  <a:lnTo>
                    <a:pt x="162" y="732"/>
                  </a:lnTo>
                  <a:lnTo>
                    <a:pt x="168" y="744"/>
                  </a:lnTo>
                  <a:lnTo>
                    <a:pt x="174" y="762"/>
                  </a:lnTo>
                  <a:lnTo>
                    <a:pt x="180" y="774"/>
                  </a:lnTo>
                  <a:lnTo>
                    <a:pt x="186" y="780"/>
                  </a:lnTo>
                  <a:lnTo>
                    <a:pt x="186" y="786"/>
                  </a:lnTo>
                  <a:lnTo>
                    <a:pt x="222" y="792"/>
                  </a:lnTo>
                  <a:lnTo>
                    <a:pt x="234" y="792"/>
                  </a:lnTo>
                  <a:lnTo>
                    <a:pt x="246" y="798"/>
                  </a:lnTo>
                  <a:lnTo>
                    <a:pt x="258" y="798"/>
                  </a:lnTo>
                  <a:lnTo>
                    <a:pt x="276" y="804"/>
                  </a:lnTo>
                  <a:lnTo>
                    <a:pt x="288" y="810"/>
                  </a:lnTo>
                  <a:lnTo>
                    <a:pt x="294" y="810"/>
                  </a:lnTo>
                  <a:lnTo>
                    <a:pt x="300" y="816"/>
                  </a:lnTo>
                  <a:lnTo>
                    <a:pt x="312" y="822"/>
                  </a:lnTo>
                  <a:lnTo>
                    <a:pt x="318" y="828"/>
                  </a:lnTo>
                  <a:lnTo>
                    <a:pt x="324" y="840"/>
                  </a:lnTo>
                  <a:lnTo>
                    <a:pt x="336" y="846"/>
                  </a:lnTo>
                  <a:lnTo>
                    <a:pt x="342" y="852"/>
                  </a:lnTo>
                  <a:lnTo>
                    <a:pt x="360" y="846"/>
                  </a:lnTo>
                  <a:lnTo>
                    <a:pt x="396" y="828"/>
                  </a:lnTo>
                  <a:lnTo>
                    <a:pt x="456" y="792"/>
                  </a:lnTo>
                  <a:lnTo>
                    <a:pt x="468" y="786"/>
                  </a:lnTo>
                  <a:lnTo>
                    <a:pt x="1026" y="1110"/>
                  </a:lnTo>
                  <a:lnTo>
                    <a:pt x="1026" y="1062"/>
                  </a:lnTo>
                  <a:lnTo>
                    <a:pt x="1098" y="1062"/>
                  </a:lnTo>
                  <a:lnTo>
                    <a:pt x="1098" y="828"/>
                  </a:lnTo>
                  <a:lnTo>
                    <a:pt x="1092" y="750"/>
                  </a:lnTo>
                  <a:lnTo>
                    <a:pt x="1092" y="660"/>
                  </a:lnTo>
                  <a:lnTo>
                    <a:pt x="1086" y="564"/>
                  </a:lnTo>
                  <a:lnTo>
                    <a:pt x="1086" y="468"/>
                  </a:lnTo>
                  <a:lnTo>
                    <a:pt x="1080" y="390"/>
                  </a:lnTo>
                  <a:lnTo>
                    <a:pt x="1080" y="306"/>
                  </a:lnTo>
                  <a:lnTo>
                    <a:pt x="1068" y="270"/>
                  </a:lnTo>
                  <a:lnTo>
                    <a:pt x="1056" y="258"/>
                  </a:lnTo>
                  <a:lnTo>
                    <a:pt x="1050" y="246"/>
                  </a:lnTo>
                  <a:lnTo>
                    <a:pt x="1050" y="240"/>
                  </a:lnTo>
                  <a:lnTo>
                    <a:pt x="1056" y="228"/>
                  </a:lnTo>
                  <a:lnTo>
                    <a:pt x="1062" y="222"/>
                  </a:lnTo>
                  <a:lnTo>
                    <a:pt x="1068" y="210"/>
                  </a:lnTo>
                  <a:lnTo>
                    <a:pt x="1074" y="204"/>
                  </a:lnTo>
                  <a:lnTo>
                    <a:pt x="1074" y="198"/>
                  </a:lnTo>
                  <a:lnTo>
                    <a:pt x="1068" y="186"/>
                  </a:lnTo>
                  <a:lnTo>
                    <a:pt x="1056" y="180"/>
                  </a:lnTo>
                  <a:lnTo>
                    <a:pt x="1056" y="150"/>
                  </a:lnTo>
                  <a:lnTo>
                    <a:pt x="1080" y="126"/>
                  </a:lnTo>
                  <a:lnTo>
                    <a:pt x="1074" y="114"/>
                  </a:lnTo>
                  <a:lnTo>
                    <a:pt x="1074" y="96"/>
                  </a:lnTo>
                  <a:lnTo>
                    <a:pt x="1056" y="102"/>
                  </a:lnTo>
                  <a:lnTo>
                    <a:pt x="1044" y="90"/>
                  </a:lnTo>
                  <a:lnTo>
                    <a:pt x="1032" y="102"/>
                  </a:lnTo>
                  <a:lnTo>
                    <a:pt x="1026" y="102"/>
                  </a:lnTo>
                  <a:lnTo>
                    <a:pt x="1020" y="96"/>
                  </a:lnTo>
                  <a:lnTo>
                    <a:pt x="1008" y="90"/>
                  </a:lnTo>
                  <a:lnTo>
                    <a:pt x="1002" y="84"/>
                  </a:lnTo>
                  <a:lnTo>
                    <a:pt x="990" y="78"/>
                  </a:lnTo>
                  <a:lnTo>
                    <a:pt x="978" y="78"/>
                  </a:lnTo>
                  <a:lnTo>
                    <a:pt x="966" y="84"/>
                  </a:lnTo>
                  <a:lnTo>
                    <a:pt x="954" y="84"/>
                  </a:lnTo>
                  <a:lnTo>
                    <a:pt x="942" y="78"/>
                  </a:lnTo>
                  <a:lnTo>
                    <a:pt x="936" y="72"/>
                  </a:lnTo>
                  <a:lnTo>
                    <a:pt x="936" y="48"/>
                  </a:lnTo>
                  <a:lnTo>
                    <a:pt x="930" y="42"/>
                  </a:lnTo>
                  <a:lnTo>
                    <a:pt x="918" y="36"/>
                  </a:lnTo>
                  <a:lnTo>
                    <a:pt x="882" y="36"/>
                  </a:lnTo>
                  <a:lnTo>
                    <a:pt x="876" y="30"/>
                  </a:lnTo>
                  <a:lnTo>
                    <a:pt x="864" y="30"/>
                  </a:lnTo>
                  <a:lnTo>
                    <a:pt x="852" y="24"/>
                  </a:lnTo>
                  <a:lnTo>
                    <a:pt x="840" y="24"/>
                  </a:lnTo>
                  <a:lnTo>
                    <a:pt x="834" y="30"/>
                  </a:lnTo>
                  <a:lnTo>
                    <a:pt x="834" y="36"/>
                  </a:lnTo>
                  <a:lnTo>
                    <a:pt x="798" y="36"/>
                  </a:lnTo>
                  <a:lnTo>
                    <a:pt x="780" y="42"/>
                  </a:lnTo>
                  <a:lnTo>
                    <a:pt x="768" y="48"/>
                  </a:lnTo>
                  <a:lnTo>
                    <a:pt x="732" y="84"/>
                  </a:lnTo>
                  <a:lnTo>
                    <a:pt x="720" y="108"/>
                  </a:lnTo>
                  <a:lnTo>
                    <a:pt x="720" y="120"/>
                  </a:lnTo>
                  <a:lnTo>
                    <a:pt x="726" y="138"/>
                  </a:lnTo>
                  <a:lnTo>
                    <a:pt x="738" y="150"/>
                  </a:lnTo>
                  <a:lnTo>
                    <a:pt x="744" y="162"/>
                  </a:lnTo>
                  <a:lnTo>
                    <a:pt x="744" y="180"/>
                  </a:lnTo>
                  <a:lnTo>
                    <a:pt x="738" y="192"/>
                  </a:lnTo>
                  <a:lnTo>
                    <a:pt x="714" y="216"/>
                  </a:lnTo>
                  <a:lnTo>
                    <a:pt x="708" y="228"/>
                  </a:lnTo>
                  <a:lnTo>
                    <a:pt x="696" y="234"/>
                  </a:lnTo>
                  <a:lnTo>
                    <a:pt x="666" y="234"/>
                  </a:lnTo>
                  <a:lnTo>
                    <a:pt x="648" y="228"/>
                  </a:lnTo>
                  <a:lnTo>
                    <a:pt x="630" y="216"/>
                  </a:lnTo>
                  <a:lnTo>
                    <a:pt x="612" y="198"/>
                  </a:lnTo>
                  <a:lnTo>
                    <a:pt x="582" y="180"/>
                  </a:lnTo>
                  <a:lnTo>
                    <a:pt x="552" y="168"/>
                  </a:lnTo>
                  <a:lnTo>
                    <a:pt x="528" y="162"/>
                  </a:lnTo>
                  <a:lnTo>
                    <a:pt x="462" y="162"/>
                  </a:lnTo>
                  <a:lnTo>
                    <a:pt x="438" y="150"/>
                  </a:lnTo>
                  <a:lnTo>
                    <a:pt x="426" y="138"/>
                  </a:lnTo>
                  <a:lnTo>
                    <a:pt x="420" y="126"/>
                  </a:lnTo>
                  <a:lnTo>
                    <a:pt x="414" y="108"/>
                  </a:lnTo>
                  <a:lnTo>
                    <a:pt x="414" y="96"/>
                  </a:lnTo>
                  <a:lnTo>
                    <a:pt x="402" y="72"/>
                  </a:lnTo>
                  <a:lnTo>
                    <a:pt x="378" y="60"/>
                  </a:lnTo>
                  <a:lnTo>
                    <a:pt x="366" y="60"/>
                  </a:lnTo>
                  <a:lnTo>
                    <a:pt x="354" y="54"/>
                  </a:lnTo>
                  <a:lnTo>
                    <a:pt x="348" y="48"/>
                  </a:lnTo>
                  <a:lnTo>
                    <a:pt x="324" y="36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264" y="30"/>
                  </a:lnTo>
                  <a:lnTo>
                    <a:pt x="252" y="36"/>
                  </a:lnTo>
                  <a:lnTo>
                    <a:pt x="216" y="36"/>
                  </a:lnTo>
                  <a:lnTo>
                    <a:pt x="192" y="24"/>
                  </a:lnTo>
                  <a:lnTo>
                    <a:pt x="180" y="12"/>
                  </a:lnTo>
                  <a:lnTo>
                    <a:pt x="168" y="6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138" y="42"/>
                  </a:lnTo>
                  <a:lnTo>
                    <a:pt x="144" y="42"/>
                  </a:lnTo>
                  <a:lnTo>
                    <a:pt x="156" y="54"/>
                  </a:lnTo>
                  <a:lnTo>
                    <a:pt x="156" y="6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93" name="Liberia" descr="© INSCALE GmbH, 05.05.2010&#10;http://www.presentationload.com/">
              <a:extLst>
                <a:ext uri="{FF2B5EF4-FFF2-40B4-BE49-F238E27FC236}">
                  <a16:creationId xmlns:a16="http://schemas.microsoft.com/office/drawing/2014/main" id="{F07EDEE8-0394-E5FC-EBA4-19D06EED43D3}"/>
                </a:ext>
              </a:extLst>
            </p:cNvPr>
            <p:cNvSpPr>
              <a:spLocks/>
            </p:cNvSpPr>
            <p:nvPr/>
          </p:nvSpPr>
          <p:spPr bwMode="gray">
            <a:xfrm>
              <a:off x="3918164" y="2956098"/>
              <a:ext cx="117108" cy="130449"/>
            </a:xfrm>
            <a:custGeom>
              <a:avLst/>
              <a:gdLst>
                <a:gd name="T0" fmla="*/ 2147483647 w 312"/>
                <a:gd name="T1" fmla="*/ 2147483647 h 342"/>
                <a:gd name="T2" fmla="*/ 2147483647 w 312"/>
                <a:gd name="T3" fmla="*/ 2147483647 h 342"/>
                <a:gd name="T4" fmla="*/ 2147483647 w 312"/>
                <a:gd name="T5" fmla="*/ 2147483647 h 342"/>
                <a:gd name="T6" fmla="*/ 2147483647 w 312"/>
                <a:gd name="T7" fmla="*/ 2147483647 h 342"/>
                <a:gd name="T8" fmla="*/ 2147483647 w 312"/>
                <a:gd name="T9" fmla="*/ 2147483647 h 342"/>
                <a:gd name="T10" fmla="*/ 2147483647 w 312"/>
                <a:gd name="T11" fmla="*/ 2147483647 h 342"/>
                <a:gd name="T12" fmla="*/ 2147483647 w 312"/>
                <a:gd name="T13" fmla="*/ 2147483647 h 342"/>
                <a:gd name="T14" fmla="*/ 2147483647 w 312"/>
                <a:gd name="T15" fmla="*/ 2147483647 h 342"/>
                <a:gd name="T16" fmla="*/ 2147483647 w 312"/>
                <a:gd name="T17" fmla="*/ 2147483647 h 342"/>
                <a:gd name="T18" fmla="*/ 2147483647 w 312"/>
                <a:gd name="T19" fmla="*/ 2147483647 h 342"/>
                <a:gd name="T20" fmla="*/ 2147483647 w 312"/>
                <a:gd name="T21" fmla="*/ 2147483647 h 342"/>
                <a:gd name="T22" fmla="*/ 2147483647 w 312"/>
                <a:gd name="T23" fmla="*/ 2147483647 h 342"/>
                <a:gd name="T24" fmla="*/ 2147483647 w 312"/>
                <a:gd name="T25" fmla="*/ 2147483647 h 342"/>
                <a:gd name="T26" fmla="*/ 2147483647 w 312"/>
                <a:gd name="T27" fmla="*/ 2147483647 h 342"/>
                <a:gd name="T28" fmla="*/ 2147483647 w 312"/>
                <a:gd name="T29" fmla="*/ 2147483647 h 342"/>
                <a:gd name="T30" fmla="*/ 2147483647 w 312"/>
                <a:gd name="T31" fmla="*/ 2147483647 h 342"/>
                <a:gd name="T32" fmla="*/ 2147483647 w 312"/>
                <a:gd name="T33" fmla="*/ 2147483647 h 342"/>
                <a:gd name="T34" fmla="*/ 2147483647 w 312"/>
                <a:gd name="T35" fmla="*/ 2147483647 h 342"/>
                <a:gd name="T36" fmla="*/ 2147483647 w 312"/>
                <a:gd name="T37" fmla="*/ 2147483647 h 342"/>
                <a:gd name="T38" fmla="*/ 2147483647 w 312"/>
                <a:gd name="T39" fmla="*/ 2147483647 h 342"/>
                <a:gd name="T40" fmla="*/ 2147483647 w 312"/>
                <a:gd name="T41" fmla="*/ 2147483647 h 342"/>
                <a:gd name="T42" fmla="*/ 2147483647 w 312"/>
                <a:gd name="T43" fmla="*/ 2147483647 h 342"/>
                <a:gd name="T44" fmla="*/ 2147483647 w 312"/>
                <a:gd name="T45" fmla="*/ 2147483647 h 342"/>
                <a:gd name="T46" fmla="*/ 2147483647 w 312"/>
                <a:gd name="T47" fmla="*/ 2147483647 h 342"/>
                <a:gd name="T48" fmla="*/ 2147483647 w 312"/>
                <a:gd name="T49" fmla="*/ 2147483647 h 342"/>
                <a:gd name="T50" fmla="*/ 2147483647 w 312"/>
                <a:gd name="T51" fmla="*/ 0 h 342"/>
                <a:gd name="T52" fmla="*/ 2147483647 w 312"/>
                <a:gd name="T53" fmla="*/ 0 h 342"/>
                <a:gd name="T54" fmla="*/ 2147483647 w 312"/>
                <a:gd name="T55" fmla="*/ 2147483647 h 342"/>
                <a:gd name="T56" fmla="*/ 2147483647 w 312"/>
                <a:gd name="T57" fmla="*/ 2147483647 h 342"/>
                <a:gd name="T58" fmla="*/ 2147483647 w 312"/>
                <a:gd name="T59" fmla="*/ 2147483647 h 342"/>
                <a:gd name="T60" fmla="*/ 2147483647 w 312"/>
                <a:gd name="T61" fmla="*/ 2147483647 h 342"/>
                <a:gd name="T62" fmla="*/ 2147483647 w 312"/>
                <a:gd name="T63" fmla="*/ 2147483647 h 342"/>
                <a:gd name="T64" fmla="*/ 2147483647 w 312"/>
                <a:gd name="T65" fmla="*/ 2147483647 h 342"/>
                <a:gd name="T66" fmla="*/ 2147483647 w 312"/>
                <a:gd name="T67" fmla="*/ 2147483647 h 342"/>
                <a:gd name="T68" fmla="*/ 2147483647 w 312"/>
                <a:gd name="T69" fmla="*/ 2147483647 h 342"/>
                <a:gd name="T70" fmla="*/ 2147483647 w 312"/>
                <a:gd name="T71" fmla="*/ 2147483647 h 342"/>
                <a:gd name="T72" fmla="*/ 2147483647 w 312"/>
                <a:gd name="T73" fmla="*/ 2147483647 h 342"/>
                <a:gd name="T74" fmla="*/ 2147483647 w 312"/>
                <a:gd name="T75" fmla="*/ 2147483647 h 342"/>
                <a:gd name="T76" fmla="*/ 2147483647 w 312"/>
                <a:gd name="T77" fmla="*/ 2147483647 h 342"/>
                <a:gd name="T78" fmla="*/ 0 w 312"/>
                <a:gd name="T79" fmla="*/ 2147483647 h 342"/>
                <a:gd name="T80" fmla="*/ 2147483647 w 312"/>
                <a:gd name="T81" fmla="*/ 2147483647 h 342"/>
                <a:gd name="T82" fmla="*/ 2147483647 w 312"/>
                <a:gd name="T83" fmla="*/ 2147483647 h 342"/>
                <a:gd name="T84" fmla="*/ 2147483647 w 312"/>
                <a:gd name="T85" fmla="*/ 2147483647 h 342"/>
                <a:gd name="T86" fmla="*/ 2147483647 w 312"/>
                <a:gd name="T87" fmla="*/ 2147483647 h 342"/>
                <a:gd name="T88" fmla="*/ 2147483647 w 312"/>
                <a:gd name="T89" fmla="*/ 2147483647 h 342"/>
                <a:gd name="T90" fmla="*/ 2147483647 w 312"/>
                <a:gd name="T91" fmla="*/ 2147483647 h 342"/>
                <a:gd name="T92" fmla="*/ 2147483647 w 312"/>
                <a:gd name="T93" fmla="*/ 2147483647 h 342"/>
                <a:gd name="T94" fmla="*/ 2147483647 w 312"/>
                <a:gd name="T95" fmla="*/ 2147483647 h 342"/>
                <a:gd name="T96" fmla="*/ 2147483647 w 312"/>
                <a:gd name="T97" fmla="*/ 2147483647 h 342"/>
                <a:gd name="T98" fmla="*/ 2147483647 w 312"/>
                <a:gd name="T99" fmla="*/ 2147483647 h 342"/>
                <a:gd name="T100" fmla="*/ 2147483647 w 312"/>
                <a:gd name="T101" fmla="*/ 2147483647 h 342"/>
                <a:gd name="T102" fmla="*/ 2147483647 w 312"/>
                <a:gd name="T103" fmla="*/ 2147483647 h 342"/>
                <a:gd name="T104" fmla="*/ 2147483647 w 312"/>
                <a:gd name="T105" fmla="*/ 2147483647 h 342"/>
                <a:gd name="T106" fmla="*/ 2147483647 w 312"/>
                <a:gd name="T107" fmla="*/ 2147483647 h 342"/>
                <a:gd name="T108" fmla="*/ 2147483647 w 312"/>
                <a:gd name="T109" fmla="*/ 2147483647 h 342"/>
                <a:gd name="T110" fmla="*/ 2147483647 w 312"/>
                <a:gd name="T111" fmla="*/ 2147483647 h 342"/>
                <a:gd name="T112" fmla="*/ 2147483647 w 312"/>
                <a:gd name="T113" fmla="*/ 2147483647 h 342"/>
                <a:gd name="T114" fmla="*/ 2147483647 w 312"/>
                <a:gd name="T115" fmla="*/ 2147483647 h 342"/>
                <a:gd name="T116" fmla="*/ 2147483647 w 312"/>
                <a:gd name="T117" fmla="*/ 2147483647 h 342"/>
                <a:gd name="T118" fmla="*/ 2147483647 w 312"/>
                <a:gd name="T119" fmla="*/ 2147483647 h 342"/>
                <a:gd name="T120" fmla="*/ 2147483647 w 312"/>
                <a:gd name="T121" fmla="*/ 2147483647 h 3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2"/>
                <a:gd name="T184" fmla="*/ 0 h 342"/>
                <a:gd name="T185" fmla="*/ 312 w 312"/>
                <a:gd name="T186" fmla="*/ 342 h 3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2" h="342">
                  <a:moveTo>
                    <a:pt x="312" y="252"/>
                  </a:moveTo>
                  <a:lnTo>
                    <a:pt x="312" y="240"/>
                  </a:lnTo>
                  <a:lnTo>
                    <a:pt x="282" y="210"/>
                  </a:lnTo>
                  <a:lnTo>
                    <a:pt x="282" y="180"/>
                  </a:lnTo>
                  <a:lnTo>
                    <a:pt x="246" y="186"/>
                  </a:lnTo>
                  <a:lnTo>
                    <a:pt x="246" y="174"/>
                  </a:lnTo>
                  <a:lnTo>
                    <a:pt x="228" y="174"/>
                  </a:lnTo>
                  <a:lnTo>
                    <a:pt x="222" y="168"/>
                  </a:lnTo>
                  <a:lnTo>
                    <a:pt x="228" y="156"/>
                  </a:lnTo>
                  <a:lnTo>
                    <a:pt x="240" y="150"/>
                  </a:lnTo>
                  <a:lnTo>
                    <a:pt x="246" y="132"/>
                  </a:lnTo>
                  <a:lnTo>
                    <a:pt x="246" y="108"/>
                  </a:lnTo>
                  <a:lnTo>
                    <a:pt x="228" y="72"/>
                  </a:lnTo>
                  <a:lnTo>
                    <a:pt x="222" y="72"/>
                  </a:lnTo>
                  <a:lnTo>
                    <a:pt x="216" y="78"/>
                  </a:lnTo>
                  <a:lnTo>
                    <a:pt x="210" y="90"/>
                  </a:lnTo>
                  <a:lnTo>
                    <a:pt x="210" y="102"/>
                  </a:lnTo>
                  <a:lnTo>
                    <a:pt x="198" y="114"/>
                  </a:lnTo>
                  <a:lnTo>
                    <a:pt x="192" y="114"/>
                  </a:lnTo>
                  <a:lnTo>
                    <a:pt x="180" y="102"/>
                  </a:lnTo>
                  <a:lnTo>
                    <a:pt x="180" y="96"/>
                  </a:lnTo>
                  <a:lnTo>
                    <a:pt x="168" y="96"/>
                  </a:lnTo>
                  <a:lnTo>
                    <a:pt x="168" y="36"/>
                  </a:lnTo>
                  <a:lnTo>
                    <a:pt x="162" y="1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6" y="6"/>
                  </a:lnTo>
                  <a:lnTo>
                    <a:pt x="126" y="18"/>
                  </a:lnTo>
                  <a:lnTo>
                    <a:pt x="102" y="12"/>
                  </a:lnTo>
                  <a:lnTo>
                    <a:pt x="108" y="36"/>
                  </a:lnTo>
                  <a:lnTo>
                    <a:pt x="84" y="42"/>
                  </a:lnTo>
                  <a:lnTo>
                    <a:pt x="84" y="60"/>
                  </a:lnTo>
                  <a:lnTo>
                    <a:pt x="78" y="72"/>
                  </a:lnTo>
                  <a:lnTo>
                    <a:pt x="66" y="78"/>
                  </a:lnTo>
                  <a:lnTo>
                    <a:pt x="54" y="90"/>
                  </a:lnTo>
                  <a:lnTo>
                    <a:pt x="42" y="96"/>
                  </a:lnTo>
                  <a:lnTo>
                    <a:pt x="24" y="114"/>
                  </a:lnTo>
                  <a:lnTo>
                    <a:pt x="24" y="150"/>
                  </a:lnTo>
                  <a:lnTo>
                    <a:pt x="0" y="126"/>
                  </a:lnTo>
                  <a:lnTo>
                    <a:pt x="36" y="162"/>
                  </a:lnTo>
                  <a:lnTo>
                    <a:pt x="60" y="162"/>
                  </a:lnTo>
                  <a:lnTo>
                    <a:pt x="72" y="192"/>
                  </a:lnTo>
                  <a:lnTo>
                    <a:pt x="102" y="192"/>
                  </a:lnTo>
                  <a:lnTo>
                    <a:pt x="108" y="198"/>
                  </a:lnTo>
                  <a:lnTo>
                    <a:pt x="120" y="222"/>
                  </a:lnTo>
                  <a:lnTo>
                    <a:pt x="132" y="240"/>
                  </a:lnTo>
                  <a:lnTo>
                    <a:pt x="150" y="252"/>
                  </a:lnTo>
                  <a:lnTo>
                    <a:pt x="162" y="270"/>
                  </a:lnTo>
                  <a:lnTo>
                    <a:pt x="180" y="282"/>
                  </a:lnTo>
                  <a:lnTo>
                    <a:pt x="198" y="288"/>
                  </a:lnTo>
                  <a:lnTo>
                    <a:pt x="210" y="294"/>
                  </a:lnTo>
                  <a:lnTo>
                    <a:pt x="228" y="300"/>
                  </a:lnTo>
                  <a:lnTo>
                    <a:pt x="258" y="330"/>
                  </a:lnTo>
                  <a:lnTo>
                    <a:pt x="294" y="342"/>
                  </a:lnTo>
                  <a:lnTo>
                    <a:pt x="300" y="342"/>
                  </a:lnTo>
                  <a:lnTo>
                    <a:pt x="300" y="294"/>
                  </a:lnTo>
                  <a:lnTo>
                    <a:pt x="306" y="288"/>
                  </a:lnTo>
                  <a:lnTo>
                    <a:pt x="306" y="276"/>
                  </a:lnTo>
                  <a:lnTo>
                    <a:pt x="312" y="264"/>
                  </a:lnTo>
                  <a:lnTo>
                    <a:pt x="312" y="25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94" name="Lesotho" descr="© INSCALE GmbH, 05.05.2010&#10;http://www.presentationload.com/">
              <a:extLst>
                <a:ext uri="{FF2B5EF4-FFF2-40B4-BE49-F238E27FC236}">
                  <a16:creationId xmlns:a16="http://schemas.microsoft.com/office/drawing/2014/main" id="{C885FB0A-504A-11A8-A3B1-E7568EFD3948}"/>
                </a:ext>
              </a:extLst>
            </p:cNvPr>
            <p:cNvSpPr>
              <a:spLocks/>
            </p:cNvSpPr>
            <p:nvPr/>
          </p:nvSpPr>
          <p:spPr bwMode="gray">
            <a:xfrm>
              <a:off x="4945448" y="4093082"/>
              <a:ext cx="63743" cy="62260"/>
            </a:xfrm>
            <a:custGeom>
              <a:avLst/>
              <a:gdLst>
                <a:gd name="T0" fmla="*/ 0 w 168"/>
                <a:gd name="T1" fmla="*/ 2147483647 h 162"/>
                <a:gd name="T2" fmla="*/ 2147483647 w 168"/>
                <a:gd name="T3" fmla="*/ 2147483647 h 162"/>
                <a:gd name="T4" fmla="*/ 2147483647 w 168"/>
                <a:gd name="T5" fmla="*/ 2147483647 h 162"/>
                <a:gd name="T6" fmla="*/ 2147483647 w 168"/>
                <a:gd name="T7" fmla="*/ 2147483647 h 162"/>
                <a:gd name="T8" fmla="*/ 2147483647 w 168"/>
                <a:gd name="T9" fmla="*/ 2147483647 h 162"/>
                <a:gd name="T10" fmla="*/ 2147483647 w 168"/>
                <a:gd name="T11" fmla="*/ 2147483647 h 162"/>
                <a:gd name="T12" fmla="*/ 2147483647 w 168"/>
                <a:gd name="T13" fmla="*/ 2147483647 h 162"/>
                <a:gd name="T14" fmla="*/ 2147483647 w 168"/>
                <a:gd name="T15" fmla="*/ 2147483647 h 162"/>
                <a:gd name="T16" fmla="*/ 2147483647 w 168"/>
                <a:gd name="T17" fmla="*/ 2147483647 h 162"/>
                <a:gd name="T18" fmla="*/ 2147483647 w 168"/>
                <a:gd name="T19" fmla="*/ 2147483647 h 162"/>
                <a:gd name="T20" fmla="*/ 2147483647 w 168"/>
                <a:gd name="T21" fmla="*/ 2147483647 h 162"/>
                <a:gd name="T22" fmla="*/ 2147483647 w 168"/>
                <a:gd name="T23" fmla="*/ 2147483647 h 162"/>
                <a:gd name="T24" fmla="*/ 2147483647 w 168"/>
                <a:gd name="T25" fmla="*/ 2147483647 h 162"/>
                <a:gd name="T26" fmla="*/ 2147483647 w 168"/>
                <a:gd name="T27" fmla="*/ 2147483647 h 162"/>
                <a:gd name="T28" fmla="*/ 2147483647 w 168"/>
                <a:gd name="T29" fmla="*/ 2147483647 h 162"/>
                <a:gd name="T30" fmla="*/ 2147483647 w 168"/>
                <a:gd name="T31" fmla="*/ 2147483647 h 162"/>
                <a:gd name="T32" fmla="*/ 2147483647 w 168"/>
                <a:gd name="T33" fmla="*/ 2147483647 h 162"/>
                <a:gd name="T34" fmla="*/ 2147483647 w 168"/>
                <a:gd name="T35" fmla="*/ 2147483647 h 162"/>
                <a:gd name="T36" fmla="*/ 2147483647 w 168"/>
                <a:gd name="T37" fmla="*/ 2147483647 h 162"/>
                <a:gd name="T38" fmla="*/ 2147483647 w 168"/>
                <a:gd name="T39" fmla="*/ 2147483647 h 162"/>
                <a:gd name="T40" fmla="*/ 2147483647 w 168"/>
                <a:gd name="T41" fmla="*/ 2147483647 h 162"/>
                <a:gd name="T42" fmla="*/ 2147483647 w 168"/>
                <a:gd name="T43" fmla="*/ 0 h 162"/>
                <a:gd name="T44" fmla="*/ 2147483647 w 168"/>
                <a:gd name="T45" fmla="*/ 0 h 162"/>
                <a:gd name="T46" fmla="*/ 2147483647 w 168"/>
                <a:gd name="T47" fmla="*/ 2147483647 h 162"/>
                <a:gd name="T48" fmla="*/ 2147483647 w 168"/>
                <a:gd name="T49" fmla="*/ 2147483647 h 162"/>
                <a:gd name="T50" fmla="*/ 2147483647 w 168"/>
                <a:gd name="T51" fmla="*/ 2147483647 h 162"/>
                <a:gd name="T52" fmla="*/ 2147483647 w 168"/>
                <a:gd name="T53" fmla="*/ 2147483647 h 162"/>
                <a:gd name="T54" fmla="*/ 2147483647 w 168"/>
                <a:gd name="T55" fmla="*/ 2147483647 h 162"/>
                <a:gd name="T56" fmla="*/ 2147483647 w 168"/>
                <a:gd name="T57" fmla="*/ 2147483647 h 162"/>
                <a:gd name="T58" fmla="*/ 2147483647 w 168"/>
                <a:gd name="T59" fmla="*/ 2147483647 h 162"/>
                <a:gd name="T60" fmla="*/ 0 w 168"/>
                <a:gd name="T61" fmla="*/ 2147483647 h 1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8"/>
                <a:gd name="T94" fmla="*/ 0 h 162"/>
                <a:gd name="T95" fmla="*/ 168 w 168"/>
                <a:gd name="T96" fmla="*/ 162 h 16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8" h="162">
                  <a:moveTo>
                    <a:pt x="0" y="78"/>
                  </a:moveTo>
                  <a:lnTo>
                    <a:pt x="24" y="114"/>
                  </a:lnTo>
                  <a:lnTo>
                    <a:pt x="24" y="132"/>
                  </a:lnTo>
                  <a:lnTo>
                    <a:pt x="54" y="162"/>
                  </a:lnTo>
                  <a:lnTo>
                    <a:pt x="72" y="162"/>
                  </a:lnTo>
                  <a:lnTo>
                    <a:pt x="72" y="150"/>
                  </a:lnTo>
                  <a:lnTo>
                    <a:pt x="78" y="144"/>
                  </a:lnTo>
                  <a:lnTo>
                    <a:pt x="84" y="132"/>
                  </a:lnTo>
                  <a:lnTo>
                    <a:pt x="90" y="126"/>
                  </a:lnTo>
                  <a:lnTo>
                    <a:pt x="102" y="120"/>
                  </a:lnTo>
                  <a:lnTo>
                    <a:pt x="120" y="120"/>
                  </a:lnTo>
                  <a:lnTo>
                    <a:pt x="132" y="114"/>
                  </a:lnTo>
                  <a:lnTo>
                    <a:pt x="138" y="108"/>
                  </a:lnTo>
                  <a:lnTo>
                    <a:pt x="150" y="102"/>
                  </a:lnTo>
                  <a:lnTo>
                    <a:pt x="144" y="84"/>
                  </a:lnTo>
                  <a:lnTo>
                    <a:pt x="168" y="66"/>
                  </a:lnTo>
                  <a:lnTo>
                    <a:pt x="162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90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8" y="42"/>
                  </a:lnTo>
                  <a:lnTo>
                    <a:pt x="30" y="60"/>
                  </a:lnTo>
                  <a:lnTo>
                    <a:pt x="24" y="78"/>
                  </a:lnTo>
                  <a:lnTo>
                    <a:pt x="0" y="7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95" name="Lebanon" descr="© INSCALE GmbH, 05.05.2010&#10;http://www.presentationload.com/">
              <a:extLst>
                <a:ext uri="{FF2B5EF4-FFF2-40B4-BE49-F238E27FC236}">
                  <a16:creationId xmlns:a16="http://schemas.microsoft.com/office/drawing/2014/main" id="{7E711328-213C-6CF0-DFC4-69DAE6FBED05}"/>
                </a:ext>
              </a:extLst>
            </p:cNvPr>
            <p:cNvSpPr>
              <a:spLocks/>
            </p:cNvSpPr>
            <p:nvPr/>
          </p:nvSpPr>
          <p:spPr bwMode="gray">
            <a:xfrm>
              <a:off x="5141121" y="2160060"/>
              <a:ext cx="41506" cy="59295"/>
            </a:xfrm>
            <a:custGeom>
              <a:avLst/>
              <a:gdLst>
                <a:gd name="T0" fmla="*/ 2147483647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2147483647 h 156"/>
                <a:gd name="T6" fmla="*/ 2147483647 w 108"/>
                <a:gd name="T7" fmla="*/ 2147483647 h 156"/>
                <a:gd name="T8" fmla="*/ 2147483647 w 108"/>
                <a:gd name="T9" fmla="*/ 2147483647 h 156"/>
                <a:gd name="T10" fmla="*/ 2147483647 w 108"/>
                <a:gd name="T11" fmla="*/ 2147483647 h 156"/>
                <a:gd name="T12" fmla="*/ 2147483647 w 108"/>
                <a:gd name="T13" fmla="*/ 2147483647 h 156"/>
                <a:gd name="T14" fmla="*/ 2147483647 w 108"/>
                <a:gd name="T15" fmla="*/ 2147483647 h 156"/>
                <a:gd name="T16" fmla="*/ 2147483647 w 108"/>
                <a:gd name="T17" fmla="*/ 2147483647 h 156"/>
                <a:gd name="T18" fmla="*/ 2147483647 w 108"/>
                <a:gd name="T19" fmla="*/ 2147483647 h 156"/>
                <a:gd name="T20" fmla="*/ 2147483647 w 108"/>
                <a:gd name="T21" fmla="*/ 0 h 156"/>
                <a:gd name="T22" fmla="*/ 2147483647 w 108"/>
                <a:gd name="T23" fmla="*/ 0 h 156"/>
                <a:gd name="T24" fmla="*/ 2147483647 w 108"/>
                <a:gd name="T25" fmla="*/ 0 h 156"/>
                <a:gd name="T26" fmla="*/ 2147483647 w 108"/>
                <a:gd name="T27" fmla="*/ 2147483647 h 156"/>
                <a:gd name="T28" fmla="*/ 2147483647 w 108"/>
                <a:gd name="T29" fmla="*/ 2147483647 h 156"/>
                <a:gd name="T30" fmla="*/ 2147483647 w 108"/>
                <a:gd name="T31" fmla="*/ 2147483647 h 156"/>
                <a:gd name="T32" fmla="*/ 2147483647 w 108"/>
                <a:gd name="T33" fmla="*/ 2147483647 h 156"/>
                <a:gd name="T34" fmla="*/ 2147483647 w 108"/>
                <a:gd name="T35" fmla="*/ 2147483647 h 156"/>
                <a:gd name="T36" fmla="*/ 2147483647 w 108"/>
                <a:gd name="T37" fmla="*/ 2147483647 h 156"/>
                <a:gd name="T38" fmla="*/ 2147483647 w 108"/>
                <a:gd name="T39" fmla="*/ 2147483647 h 156"/>
                <a:gd name="T40" fmla="*/ 2147483647 w 108"/>
                <a:gd name="T41" fmla="*/ 2147483647 h 156"/>
                <a:gd name="T42" fmla="*/ 0 w 108"/>
                <a:gd name="T43" fmla="*/ 2147483647 h 156"/>
                <a:gd name="T44" fmla="*/ 0 w 108"/>
                <a:gd name="T45" fmla="*/ 2147483647 h 156"/>
                <a:gd name="T46" fmla="*/ 2147483647 w 108"/>
                <a:gd name="T47" fmla="*/ 2147483647 h 156"/>
                <a:gd name="T48" fmla="*/ 2147483647 w 108"/>
                <a:gd name="T49" fmla="*/ 2147483647 h 156"/>
                <a:gd name="T50" fmla="*/ 2147483647 w 108"/>
                <a:gd name="T51" fmla="*/ 2147483647 h 156"/>
                <a:gd name="T52" fmla="*/ 2147483647 w 108"/>
                <a:gd name="T53" fmla="*/ 2147483647 h 156"/>
                <a:gd name="T54" fmla="*/ 2147483647 w 108"/>
                <a:gd name="T55" fmla="*/ 2147483647 h 156"/>
                <a:gd name="T56" fmla="*/ 2147483647 w 108"/>
                <a:gd name="T57" fmla="*/ 2147483647 h 156"/>
                <a:gd name="T58" fmla="*/ 2147483647 w 108"/>
                <a:gd name="T59" fmla="*/ 2147483647 h 156"/>
                <a:gd name="T60" fmla="*/ 2147483647 w 108"/>
                <a:gd name="T61" fmla="*/ 2147483647 h 1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156"/>
                <a:gd name="T95" fmla="*/ 108 w 108"/>
                <a:gd name="T96" fmla="*/ 156 h 1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156">
                  <a:moveTo>
                    <a:pt x="72" y="96"/>
                  </a:moveTo>
                  <a:lnTo>
                    <a:pt x="72" y="72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96" y="60"/>
                  </a:lnTo>
                  <a:lnTo>
                    <a:pt x="102" y="60"/>
                  </a:lnTo>
                  <a:lnTo>
                    <a:pt x="108" y="48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10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18" y="66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0" y="114"/>
                  </a:lnTo>
                  <a:lnTo>
                    <a:pt x="0" y="156"/>
                  </a:lnTo>
                  <a:lnTo>
                    <a:pt x="12" y="150"/>
                  </a:lnTo>
                  <a:lnTo>
                    <a:pt x="24" y="126"/>
                  </a:lnTo>
                  <a:lnTo>
                    <a:pt x="30" y="132"/>
                  </a:lnTo>
                  <a:lnTo>
                    <a:pt x="36" y="132"/>
                  </a:lnTo>
                  <a:lnTo>
                    <a:pt x="42" y="126"/>
                  </a:lnTo>
                  <a:lnTo>
                    <a:pt x="48" y="114"/>
                  </a:lnTo>
                  <a:lnTo>
                    <a:pt x="48" y="102"/>
                  </a:lnTo>
                  <a:lnTo>
                    <a:pt x="72" y="9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96" name="Latvia" descr="© INSCALE GmbH, 05.05.2010&#10;http://www.presentationload.com/">
              <a:extLst>
                <a:ext uri="{FF2B5EF4-FFF2-40B4-BE49-F238E27FC236}">
                  <a16:creationId xmlns:a16="http://schemas.microsoft.com/office/drawing/2014/main" id="{F0C3E78E-B977-B57D-2745-0FE0B4A51955}"/>
                </a:ext>
              </a:extLst>
            </p:cNvPr>
            <p:cNvSpPr>
              <a:spLocks/>
            </p:cNvSpPr>
            <p:nvPr/>
          </p:nvSpPr>
          <p:spPr bwMode="gray">
            <a:xfrm>
              <a:off x="4749775" y="1461860"/>
              <a:ext cx="161579" cy="68189"/>
            </a:xfrm>
            <a:custGeom>
              <a:avLst/>
              <a:gdLst>
                <a:gd name="T0" fmla="*/ 2147483647 w 426"/>
                <a:gd name="T1" fmla="*/ 2147483647 h 180"/>
                <a:gd name="T2" fmla="*/ 2147483647 w 426"/>
                <a:gd name="T3" fmla="*/ 2147483647 h 180"/>
                <a:gd name="T4" fmla="*/ 2147483647 w 426"/>
                <a:gd name="T5" fmla="*/ 2147483647 h 180"/>
                <a:gd name="T6" fmla="*/ 2147483647 w 426"/>
                <a:gd name="T7" fmla="*/ 2147483647 h 180"/>
                <a:gd name="T8" fmla="*/ 2147483647 w 426"/>
                <a:gd name="T9" fmla="*/ 2147483647 h 180"/>
                <a:gd name="T10" fmla="*/ 2147483647 w 426"/>
                <a:gd name="T11" fmla="*/ 2147483647 h 180"/>
                <a:gd name="T12" fmla="*/ 2147483647 w 426"/>
                <a:gd name="T13" fmla="*/ 2147483647 h 180"/>
                <a:gd name="T14" fmla="*/ 2147483647 w 426"/>
                <a:gd name="T15" fmla="*/ 2147483647 h 180"/>
                <a:gd name="T16" fmla="*/ 2147483647 w 426"/>
                <a:gd name="T17" fmla="*/ 2147483647 h 180"/>
                <a:gd name="T18" fmla="*/ 2147483647 w 426"/>
                <a:gd name="T19" fmla="*/ 2147483647 h 180"/>
                <a:gd name="T20" fmla="*/ 2147483647 w 426"/>
                <a:gd name="T21" fmla="*/ 2147483647 h 180"/>
                <a:gd name="T22" fmla="*/ 2147483647 w 426"/>
                <a:gd name="T23" fmla="*/ 2147483647 h 180"/>
                <a:gd name="T24" fmla="*/ 2147483647 w 426"/>
                <a:gd name="T25" fmla="*/ 2147483647 h 180"/>
                <a:gd name="T26" fmla="*/ 2147483647 w 426"/>
                <a:gd name="T27" fmla="*/ 2147483647 h 180"/>
                <a:gd name="T28" fmla="*/ 2147483647 w 426"/>
                <a:gd name="T29" fmla="*/ 2147483647 h 180"/>
                <a:gd name="T30" fmla="*/ 2147483647 w 426"/>
                <a:gd name="T31" fmla="*/ 2147483647 h 180"/>
                <a:gd name="T32" fmla="*/ 2147483647 w 426"/>
                <a:gd name="T33" fmla="*/ 2147483647 h 180"/>
                <a:gd name="T34" fmla="*/ 2147483647 w 426"/>
                <a:gd name="T35" fmla="*/ 2147483647 h 180"/>
                <a:gd name="T36" fmla="*/ 2147483647 w 426"/>
                <a:gd name="T37" fmla="*/ 2147483647 h 180"/>
                <a:gd name="T38" fmla="*/ 2147483647 w 426"/>
                <a:gd name="T39" fmla="*/ 2147483647 h 180"/>
                <a:gd name="T40" fmla="*/ 2147483647 w 426"/>
                <a:gd name="T41" fmla="*/ 2147483647 h 180"/>
                <a:gd name="T42" fmla="*/ 2147483647 w 426"/>
                <a:gd name="T43" fmla="*/ 2147483647 h 180"/>
                <a:gd name="T44" fmla="*/ 2147483647 w 426"/>
                <a:gd name="T45" fmla="*/ 2147483647 h 180"/>
                <a:gd name="T46" fmla="*/ 2147483647 w 426"/>
                <a:gd name="T47" fmla="*/ 2147483647 h 180"/>
                <a:gd name="T48" fmla="*/ 2147483647 w 426"/>
                <a:gd name="T49" fmla="*/ 2147483647 h 180"/>
                <a:gd name="T50" fmla="*/ 2147483647 w 426"/>
                <a:gd name="T51" fmla="*/ 2147483647 h 180"/>
                <a:gd name="T52" fmla="*/ 2147483647 w 426"/>
                <a:gd name="T53" fmla="*/ 2147483647 h 180"/>
                <a:gd name="T54" fmla="*/ 2147483647 w 426"/>
                <a:gd name="T55" fmla="*/ 2147483647 h 180"/>
                <a:gd name="T56" fmla="*/ 2147483647 w 426"/>
                <a:gd name="T57" fmla="*/ 2147483647 h 180"/>
                <a:gd name="T58" fmla="*/ 2147483647 w 426"/>
                <a:gd name="T59" fmla="*/ 2147483647 h 180"/>
                <a:gd name="T60" fmla="*/ 2147483647 w 426"/>
                <a:gd name="T61" fmla="*/ 0 h 180"/>
                <a:gd name="T62" fmla="*/ 2147483647 w 426"/>
                <a:gd name="T63" fmla="*/ 2147483647 h 180"/>
                <a:gd name="T64" fmla="*/ 2147483647 w 426"/>
                <a:gd name="T65" fmla="*/ 2147483647 h 180"/>
                <a:gd name="T66" fmla="*/ 2147483647 w 426"/>
                <a:gd name="T67" fmla="*/ 2147483647 h 180"/>
                <a:gd name="T68" fmla="*/ 2147483647 w 426"/>
                <a:gd name="T69" fmla="*/ 2147483647 h 180"/>
                <a:gd name="T70" fmla="*/ 2147483647 w 426"/>
                <a:gd name="T71" fmla="*/ 2147483647 h 180"/>
                <a:gd name="T72" fmla="*/ 2147483647 w 426"/>
                <a:gd name="T73" fmla="*/ 2147483647 h 180"/>
                <a:gd name="T74" fmla="*/ 2147483647 w 426"/>
                <a:gd name="T75" fmla="*/ 2147483647 h 180"/>
                <a:gd name="T76" fmla="*/ 2147483647 w 426"/>
                <a:gd name="T77" fmla="*/ 2147483647 h 180"/>
                <a:gd name="T78" fmla="*/ 2147483647 w 426"/>
                <a:gd name="T79" fmla="*/ 2147483647 h 180"/>
                <a:gd name="T80" fmla="*/ 2147483647 w 426"/>
                <a:gd name="T81" fmla="*/ 2147483647 h 180"/>
                <a:gd name="T82" fmla="*/ 2147483647 w 426"/>
                <a:gd name="T83" fmla="*/ 2147483647 h 180"/>
                <a:gd name="T84" fmla="*/ 0 w 426"/>
                <a:gd name="T85" fmla="*/ 2147483647 h 180"/>
                <a:gd name="T86" fmla="*/ 2147483647 w 426"/>
                <a:gd name="T87" fmla="*/ 2147483647 h 1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6"/>
                <a:gd name="T133" fmla="*/ 0 h 180"/>
                <a:gd name="T134" fmla="*/ 426 w 426"/>
                <a:gd name="T135" fmla="*/ 180 h 1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6" h="180">
                  <a:moveTo>
                    <a:pt x="6" y="144"/>
                  </a:moveTo>
                  <a:lnTo>
                    <a:pt x="6" y="138"/>
                  </a:lnTo>
                  <a:lnTo>
                    <a:pt x="12" y="138"/>
                  </a:lnTo>
                  <a:lnTo>
                    <a:pt x="24" y="132"/>
                  </a:lnTo>
                  <a:lnTo>
                    <a:pt x="66" y="132"/>
                  </a:lnTo>
                  <a:lnTo>
                    <a:pt x="78" y="120"/>
                  </a:lnTo>
                  <a:lnTo>
                    <a:pt x="96" y="120"/>
                  </a:lnTo>
                  <a:lnTo>
                    <a:pt x="102" y="126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62" y="138"/>
                  </a:lnTo>
                  <a:lnTo>
                    <a:pt x="168" y="132"/>
                  </a:lnTo>
                  <a:lnTo>
                    <a:pt x="180" y="132"/>
                  </a:lnTo>
                  <a:lnTo>
                    <a:pt x="186" y="138"/>
                  </a:lnTo>
                  <a:lnTo>
                    <a:pt x="204" y="138"/>
                  </a:lnTo>
                  <a:lnTo>
                    <a:pt x="216" y="126"/>
                  </a:lnTo>
                  <a:lnTo>
                    <a:pt x="228" y="126"/>
                  </a:lnTo>
                  <a:lnTo>
                    <a:pt x="234" y="132"/>
                  </a:lnTo>
                  <a:lnTo>
                    <a:pt x="240" y="144"/>
                  </a:lnTo>
                  <a:lnTo>
                    <a:pt x="270" y="144"/>
                  </a:lnTo>
                  <a:lnTo>
                    <a:pt x="282" y="150"/>
                  </a:lnTo>
                  <a:lnTo>
                    <a:pt x="288" y="150"/>
                  </a:lnTo>
                  <a:lnTo>
                    <a:pt x="300" y="162"/>
                  </a:lnTo>
                  <a:lnTo>
                    <a:pt x="318" y="174"/>
                  </a:lnTo>
                  <a:lnTo>
                    <a:pt x="336" y="180"/>
                  </a:lnTo>
                  <a:lnTo>
                    <a:pt x="360" y="168"/>
                  </a:lnTo>
                  <a:lnTo>
                    <a:pt x="378" y="168"/>
                  </a:lnTo>
                  <a:lnTo>
                    <a:pt x="384" y="174"/>
                  </a:lnTo>
                  <a:lnTo>
                    <a:pt x="390" y="168"/>
                  </a:lnTo>
                  <a:lnTo>
                    <a:pt x="396" y="168"/>
                  </a:lnTo>
                  <a:lnTo>
                    <a:pt x="402" y="162"/>
                  </a:lnTo>
                  <a:lnTo>
                    <a:pt x="408" y="150"/>
                  </a:lnTo>
                  <a:lnTo>
                    <a:pt x="414" y="144"/>
                  </a:lnTo>
                  <a:lnTo>
                    <a:pt x="420" y="150"/>
                  </a:lnTo>
                  <a:lnTo>
                    <a:pt x="426" y="150"/>
                  </a:lnTo>
                  <a:lnTo>
                    <a:pt x="426" y="126"/>
                  </a:lnTo>
                  <a:lnTo>
                    <a:pt x="414" y="114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78" y="90"/>
                  </a:lnTo>
                  <a:lnTo>
                    <a:pt x="384" y="72"/>
                  </a:lnTo>
                  <a:lnTo>
                    <a:pt x="402" y="72"/>
                  </a:lnTo>
                  <a:lnTo>
                    <a:pt x="402" y="66"/>
                  </a:lnTo>
                  <a:lnTo>
                    <a:pt x="396" y="60"/>
                  </a:lnTo>
                  <a:lnTo>
                    <a:pt x="384" y="54"/>
                  </a:lnTo>
                  <a:lnTo>
                    <a:pt x="372" y="42"/>
                  </a:lnTo>
                  <a:lnTo>
                    <a:pt x="354" y="42"/>
                  </a:lnTo>
                  <a:lnTo>
                    <a:pt x="348" y="36"/>
                  </a:lnTo>
                  <a:lnTo>
                    <a:pt x="330" y="36"/>
                  </a:lnTo>
                  <a:lnTo>
                    <a:pt x="324" y="42"/>
                  </a:lnTo>
                  <a:lnTo>
                    <a:pt x="306" y="42"/>
                  </a:lnTo>
                  <a:lnTo>
                    <a:pt x="288" y="24"/>
                  </a:lnTo>
                  <a:lnTo>
                    <a:pt x="276" y="18"/>
                  </a:lnTo>
                  <a:lnTo>
                    <a:pt x="270" y="12"/>
                  </a:lnTo>
                  <a:lnTo>
                    <a:pt x="246" y="0"/>
                  </a:lnTo>
                  <a:lnTo>
                    <a:pt x="216" y="0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80" y="24"/>
                  </a:lnTo>
                  <a:lnTo>
                    <a:pt x="180" y="30"/>
                  </a:lnTo>
                  <a:lnTo>
                    <a:pt x="186" y="42"/>
                  </a:lnTo>
                  <a:lnTo>
                    <a:pt x="186" y="60"/>
                  </a:lnTo>
                  <a:lnTo>
                    <a:pt x="192" y="66"/>
                  </a:lnTo>
                  <a:lnTo>
                    <a:pt x="186" y="78"/>
                  </a:lnTo>
                  <a:lnTo>
                    <a:pt x="156" y="78"/>
                  </a:lnTo>
                  <a:lnTo>
                    <a:pt x="138" y="72"/>
                  </a:lnTo>
                  <a:lnTo>
                    <a:pt x="126" y="72"/>
                  </a:lnTo>
                  <a:lnTo>
                    <a:pt x="114" y="54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0" y="30"/>
                  </a:lnTo>
                  <a:lnTo>
                    <a:pt x="48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18" y="78"/>
                  </a:lnTo>
                  <a:lnTo>
                    <a:pt x="6" y="84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6" y="150"/>
                  </a:lnTo>
                  <a:lnTo>
                    <a:pt x="6" y="14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97" name="Laos" descr="© INSCALE GmbH, 05.05.2010&#10;http://www.presentationload.com/">
              <a:extLst>
                <a:ext uri="{FF2B5EF4-FFF2-40B4-BE49-F238E27FC236}">
                  <a16:creationId xmlns:a16="http://schemas.microsoft.com/office/drawing/2014/main" id="{DAF2FE72-88A5-51DE-02E5-0F80B72B5ADE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0321" y="2530655"/>
              <a:ext cx="228285" cy="263864"/>
            </a:xfrm>
            <a:custGeom>
              <a:avLst/>
              <a:gdLst>
                <a:gd name="T0" fmla="*/ 2147483647 w 600"/>
                <a:gd name="T1" fmla="*/ 2147483647 h 696"/>
                <a:gd name="T2" fmla="*/ 2147483647 w 600"/>
                <a:gd name="T3" fmla="*/ 2147483647 h 696"/>
                <a:gd name="T4" fmla="*/ 2147483647 w 600"/>
                <a:gd name="T5" fmla="*/ 2147483647 h 696"/>
                <a:gd name="T6" fmla="*/ 2147483647 w 600"/>
                <a:gd name="T7" fmla="*/ 2147483647 h 696"/>
                <a:gd name="T8" fmla="*/ 2147483647 w 600"/>
                <a:gd name="T9" fmla="*/ 2147483647 h 696"/>
                <a:gd name="T10" fmla="*/ 2147483647 w 600"/>
                <a:gd name="T11" fmla="*/ 2147483647 h 696"/>
                <a:gd name="T12" fmla="*/ 2147483647 w 600"/>
                <a:gd name="T13" fmla="*/ 2147483647 h 696"/>
                <a:gd name="T14" fmla="*/ 2147483647 w 600"/>
                <a:gd name="T15" fmla="*/ 2147483647 h 696"/>
                <a:gd name="T16" fmla="*/ 2147483647 w 600"/>
                <a:gd name="T17" fmla="*/ 2147483647 h 696"/>
                <a:gd name="T18" fmla="*/ 2147483647 w 600"/>
                <a:gd name="T19" fmla="*/ 2147483647 h 696"/>
                <a:gd name="T20" fmla="*/ 2147483647 w 600"/>
                <a:gd name="T21" fmla="*/ 2147483647 h 696"/>
                <a:gd name="T22" fmla="*/ 2147483647 w 600"/>
                <a:gd name="T23" fmla="*/ 2147483647 h 696"/>
                <a:gd name="T24" fmla="*/ 2147483647 w 600"/>
                <a:gd name="T25" fmla="*/ 2147483647 h 696"/>
                <a:gd name="T26" fmla="*/ 2147483647 w 600"/>
                <a:gd name="T27" fmla="*/ 2147483647 h 696"/>
                <a:gd name="T28" fmla="*/ 2147483647 w 600"/>
                <a:gd name="T29" fmla="*/ 2147483647 h 696"/>
                <a:gd name="T30" fmla="*/ 2147483647 w 600"/>
                <a:gd name="T31" fmla="*/ 2147483647 h 696"/>
                <a:gd name="T32" fmla="*/ 2147483647 w 600"/>
                <a:gd name="T33" fmla="*/ 2147483647 h 696"/>
                <a:gd name="T34" fmla="*/ 2147483647 w 600"/>
                <a:gd name="T35" fmla="*/ 2147483647 h 696"/>
                <a:gd name="T36" fmla="*/ 2147483647 w 600"/>
                <a:gd name="T37" fmla="*/ 2147483647 h 696"/>
                <a:gd name="T38" fmla="*/ 2147483647 w 600"/>
                <a:gd name="T39" fmla="*/ 2147483647 h 696"/>
                <a:gd name="T40" fmla="*/ 2147483647 w 600"/>
                <a:gd name="T41" fmla="*/ 2147483647 h 696"/>
                <a:gd name="T42" fmla="*/ 2147483647 w 600"/>
                <a:gd name="T43" fmla="*/ 2147483647 h 696"/>
                <a:gd name="T44" fmla="*/ 2147483647 w 600"/>
                <a:gd name="T45" fmla="*/ 2147483647 h 696"/>
                <a:gd name="T46" fmla="*/ 2147483647 w 600"/>
                <a:gd name="T47" fmla="*/ 2147483647 h 696"/>
                <a:gd name="T48" fmla="*/ 2147483647 w 600"/>
                <a:gd name="T49" fmla="*/ 2147483647 h 696"/>
                <a:gd name="T50" fmla="*/ 2147483647 w 600"/>
                <a:gd name="T51" fmla="*/ 2147483647 h 696"/>
                <a:gd name="T52" fmla="*/ 2147483647 w 600"/>
                <a:gd name="T53" fmla="*/ 2147483647 h 696"/>
                <a:gd name="T54" fmla="*/ 2147483647 w 600"/>
                <a:gd name="T55" fmla="*/ 2147483647 h 696"/>
                <a:gd name="T56" fmla="*/ 2147483647 w 600"/>
                <a:gd name="T57" fmla="*/ 2147483647 h 696"/>
                <a:gd name="T58" fmla="*/ 2147483647 w 600"/>
                <a:gd name="T59" fmla="*/ 2147483647 h 696"/>
                <a:gd name="T60" fmla="*/ 2147483647 w 600"/>
                <a:gd name="T61" fmla="*/ 2147483647 h 696"/>
                <a:gd name="T62" fmla="*/ 2147483647 w 600"/>
                <a:gd name="T63" fmla="*/ 2147483647 h 696"/>
                <a:gd name="T64" fmla="*/ 2147483647 w 600"/>
                <a:gd name="T65" fmla="*/ 2147483647 h 696"/>
                <a:gd name="T66" fmla="*/ 2147483647 w 600"/>
                <a:gd name="T67" fmla="*/ 2147483647 h 696"/>
                <a:gd name="T68" fmla="*/ 2147483647 w 600"/>
                <a:gd name="T69" fmla="*/ 2147483647 h 696"/>
                <a:gd name="T70" fmla="*/ 2147483647 w 600"/>
                <a:gd name="T71" fmla="*/ 2147483647 h 696"/>
                <a:gd name="T72" fmla="*/ 2147483647 w 600"/>
                <a:gd name="T73" fmla="*/ 2147483647 h 696"/>
                <a:gd name="T74" fmla="*/ 2147483647 w 600"/>
                <a:gd name="T75" fmla="*/ 2147483647 h 696"/>
                <a:gd name="T76" fmla="*/ 2147483647 w 600"/>
                <a:gd name="T77" fmla="*/ 2147483647 h 696"/>
                <a:gd name="T78" fmla="*/ 2147483647 w 600"/>
                <a:gd name="T79" fmla="*/ 2147483647 h 696"/>
                <a:gd name="T80" fmla="*/ 2147483647 w 600"/>
                <a:gd name="T81" fmla="*/ 2147483647 h 696"/>
                <a:gd name="T82" fmla="*/ 2147483647 w 600"/>
                <a:gd name="T83" fmla="*/ 2147483647 h 696"/>
                <a:gd name="T84" fmla="*/ 2147483647 w 600"/>
                <a:gd name="T85" fmla="*/ 2147483647 h 696"/>
                <a:gd name="T86" fmla="*/ 2147483647 w 600"/>
                <a:gd name="T87" fmla="*/ 2147483647 h 696"/>
                <a:gd name="T88" fmla="*/ 2147483647 w 600"/>
                <a:gd name="T89" fmla="*/ 2147483647 h 696"/>
                <a:gd name="T90" fmla="*/ 2147483647 w 600"/>
                <a:gd name="T91" fmla="*/ 2147483647 h 696"/>
                <a:gd name="T92" fmla="*/ 2147483647 w 600"/>
                <a:gd name="T93" fmla="*/ 2147483647 h 696"/>
                <a:gd name="T94" fmla="*/ 2147483647 w 600"/>
                <a:gd name="T95" fmla="*/ 2147483647 h 696"/>
                <a:gd name="T96" fmla="*/ 2147483647 w 600"/>
                <a:gd name="T97" fmla="*/ 2147483647 h 696"/>
                <a:gd name="T98" fmla="*/ 2147483647 w 600"/>
                <a:gd name="T99" fmla="*/ 2147483647 h 696"/>
                <a:gd name="T100" fmla="*/ 2147483647 w 600"/>
                <a:gd name="T101" fmla="*/ 2147483647 h 696"/>
                <a:gd name="T102" fmla="*/ 2147483647 w 600"/>
                <a:gd name="T103" fmla="*/ 2147483647 h 696"/>
                <a:gd name="T104" fmla="*/ 2147483647 w 600"/>
                <a:gd name="T105" fmla="*/ 2147483647 h 696"/>
                <a:gd name="T106" fmla="*/ 2147483647 w 600"/>
                <a:gd name="T107" fmla="*/ 2147483647 h 696"/>
                <a:gd name="T108" fmla="*/ 2147483647 w 600"/>
                <a:gd name="T109" fmla="*/ 2147483647 h 696"/>
                <a:gd name="T110" fmla="*/ 2147483647 w 600"/>
                <a:gd name="T111" fmla="*/ 2147483647 h 696"/>
                <a:gd name="T112" fmla="*/ 2147483647 w 600"/>
                <a:gd name="T113" fmla="*/ 2147483647 h 696"/>
                <a:gd name="T114" fmla="*/ 2147483647 w 600"/>
                <a:gd name="T115" fmla="*/ 2147483647 h 696"/>
                <a:gd name="T116" fmla="*/ 2147483647 w 600"/>
                <a:gd name="T117" fmla="*/ 2147483647 h 696"/>
                <a:gd name="T118" fmla="*/ 0 w 600"/>
                <a:gd name="T119" fmla="*/ 2147483647 h 696"/>
                <a:gd name="T120" fmla="*/ 2147483647 w 600"/>
                <a:gd name="T121" fmla="*/ 2147483647 h 6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00"/>
                <a:gd name="T184" fmla="*/ 0 h 696"/>
                <a:gd name="T185" fmla="*/ 600 w 600"/>
                <a:gd name="T186" fmla="*/ 696 h 6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00" h="696">
                  <a:moveTo>
                    <a:pt x="24" y="180"/>
                  </a:moveTo>
                  <a:lnTo>
                    <a:pt x="36" y="180"/>
                  </a:lnTo>
                  <a:lnTo>
                    <a:pt x="42" y="186"/>
                  </a:lnTo>
                  <a:lnTo>
                    <a:pt x="42" y="198"/>
                  </a:lnTo>
                  <a:lnTo>
                    <a:pt x="36" y="204"/>
                  </a:lnTo>
                  <a:lnTo>
                    <a:pt x="36" y="228"/>
                  </a:lnTo>
                  <a:lnTo>
                    <a:pt x="42" y="240"/>
                  </a:lnTo>
                  <a:lnTo>
                    <a:pt x="48" y="246"/>
                  </a:lnTo>
                  <a:lnTo>
                    <a:pt x="66" y="246"/>
                  </a:lnTo>
                  <a:lnTo>
                    <a:pt x="66" y="234"/>
                  </a:lnTo>
                  <a:lnTo>
                    <a:pt x="78" y="234"/>
                  </a:lnTo>
                  <a:lnTo>
                    <a:pt x="84" y="228"/>
                  </a:lnTo>
                  <a:lnTo>
                    <a:pt x="90" y="228"/>
                  </a:lnTo>
                  <a:lnTo>
                    <a:pt x="102" y="234"/>
                  </a:lnTo>
                  <a:lnTo>
                    <a:pt x="102" y="264"/>
                  </a:lnTo>
                  <a:lnTo>
                    <a:pt x="96" y="270"/>
                  </a:lnTo>
                  <a:lnTo>
                    <a:pt x="102" y="276"/>
                  </a:lnTo>
                  <a:lnTo>
                    <a:pt x="108" y="288"/>
                  </a:lnTo>
                  <a:lnTo>
                    <a:pt x="108" y="300"/>
                  </a:lnTo>
                  <a:lnTo>
                    <a:pt x="102" y="312"/>
                  </a:lnTo>
                  <a:lnTo>
                    <a:pt x="90" y="324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08" y="342"/>
                  </a:lnTo>
                  <a:lnTo>
                    <a:pt x="84" y="390"/>
                  </a:lnTo>
                  <a:lnTo>
                    <a:pt x="84" y="402"/>
                  </a:lnTo>
                  <a:lnTo>
                    <a:pt x="102" y="402"/>
                  </a:lnTo>
                  <a:lnTo>
                    <a:pt x="126" y="390"/>
                  </a:lnTo>
                  <a:lnTo>
                    <a:pt x="132" y="384"/>
                  </a:lnTo>
                  <a:lnTo>
                    <a:pt x="132" y="378"/>
                  </a:lnTo>
                  <a:lnTo>
                    <a:pt x="144" y="366"/>
                  </a:lnTo>
                  <a:lnTo>
                    <a:pt x="150" y="354"/>
                  </a:lnTo>
                  <a:lnTo>
                    <a:pt x="156" y="348"/>
                  </a:lnTo>
                  <a:lnTo>
                    <a:pt x="168" y="348"/>
                  </a:lnTo>
                  <a:lnTo>
                    <a:pt x="174" y="354"/>
                  </a:lnTo>
                  <a:lnTo>
                    <a:pt x="198" y="366"/>
                  </a:lnTo>
                  <a:lnTo>
                    <a:pt x="216" y="366"/>
                  </a:lnTo>
                  <a:lnTo>
                    <a:pt x="234" y="348"/>
                  </a:lnTo>
                  <a:lnTo>
                    <a:pt x="234" y="336"/>
                  </a:lnTo>
                  <a:lnTo>
                    <a:pt x="240" y="330"/>
                  </a:lnTo>
                  <a:lnTo>
                    <a:pt x="258" y="330"/>
                  </a:lnTo>
                  <a:lnTo>
                    <a:pt x="264" y="336"/>
                  </a:lnTo>
                  <a:lnTo>
                    <a:pt x="276" y="342"/>
                  </a:lnTo>
                  <a:lnTo>
                    <a:pt x="300" y="342"/>
                  </a:lnTo>
                  <a:lnTo>
                    <a:pt x="306" y="348"/>
                  </a:lnTo>
                  <a:lnTo>
                    <a:pt x="306" y="360"/>
                  </a:lnTo>
                  <a:lnTo>
                    <a:pt x="318" y="372"/>
                  </a:lnTo>
                  <a:lnTo>
                    <a:pt x="336" y="384"/>
                  </a:lnTo>
                  <a:lnTo>
                    <a:pt x="348" y="390"/>
                  </a:lnTo>
                  <a:lnTo>
                    <a:pt x="366" y="408"/>
                  </a:lnTo>
                  <a:lnTo>
                    <a:pt x="372" y="450"/>
                  </a:lnTo>
                  <a:lnTo>
                    <a:pt x="372" y="462"/>
                  </a:lnTo>
                  <a:lnTo>
                    <a:pt x="384" y="486"/>
                  </a:lnTo>
                  <a:lnTo>
                    <a:pt x="420" y="522"/>
                  </a:lnTo>
                  <a:lnTo>
                    <a:pt x="420" y="528"/>
                  </a:lnTo>
                  <a:lnTo>
                    <a:pt x="426" y="534"/>
                  </a:lnTo>
                  <a:lnTo>
                    <a:pt x="426" y="546"/>
                  </a:lnTo>
                  <a:lnTo>
                    <a:pt x="432" y="540"/>
                  </a:lnTo>
                  <a:lnTo>
                    <a:pt x="432" y="546"/>
                  </a:lnTo>
                  <a:lnTo>
                    <a:pt x="444" y="558"/>
                  </a:lnTo>
                  <a:lnTo>
                    <a:pt x="432" y="582"/>
                  </a:lnTo>
                  <a:lnTo>
                    <a:pt x="426" y="588"/>
                  </a:lnTo>
                  <a:lnTo>
                    <a:pt x="426" y="594"/>
                  </a:lnTo>
                  <a:lnTo>
                    <a:pt x="438" y="606"/>
                  </a:lnTo>
                  <a:lnTo>
                    <a:pt x="450" y="612"/>
                  </a:lnTo>
                  <a:lnTo>
                    <a:pt x="456" y="618"/>
                  </a:lnTo>
                  <a:lnTo>
                    <a:pt x="456" y="630"/>
                  </a:lnTo>
                  <a:lnTo>
                    <a:pt x="450" y="636"/>
                  </a:lnTo>
                  <a:lnTo>
                    <a:pt x="444" y="648"/>
                  </a:lnTo>
                  <a:lnTo>
                    <a:pt x="432" y="654"/>
                  </a:lnTo>
                  <a:lnTo>
                    <a:pt x="426" y="660"/>
                  </a:lnTo>
                  <a:lnTo>
                    <a:pt x="426" y="672"/>
                  </a:lnTo>
                  <a:lnTo>
                    <a:pt x="450" y="672"/>
                  </a:lnTo>
                  <a:lnTo>
                    <a:pt x="456" y="678"/>
                  </a:lnTo>
                  <a:lnTo>
                    <a:pt x="462" y="678"/>
                  </a:lnTo>
                  <a:lnTo>
                    <a:pt x="462" y="684"/>
                  </a:lnTo>
                  <a:lnTo>
                    <a:pt x="474" y="696"/>
                  </a:lnTo>
                  <a:lnTo>
                    <a:pt x="486" y="696"/>
                  </a:lnTo>
                  <a:lnTo>
                    <a:pt x="492" y="690"/>
                  </a:lnTo>
                  <a:lnTo>
                    <a:pt x="492" y="678"/>
                  </a:lnTo>
                  <a:lnTo>
                    <a:pt x="480" y="666"/>
                  </a:lnTo>
                  <a:lnTo>
                    <a:pt x="498" y="654"/>
                  </a:lnTo>
                  <a:lnTo>
                    <a:pt x="510" y="642"/>
                  </a:lnTo>
                  <a:lnTo>
                    <a:pt x="546" y="654"/>
                  </a:lnTo>
                  <a:lnTo>
                    <a:pt x="558" y="642"/>
                  </a:lnTo>
                  <a:lnTo>
                    <a:pt x="582" y="648"/>
                  </a:lnTo>
                  <a:lnTo>
                    <a:pt x="588" y="648"/>
                  </a:lnTo>
                  <a:lnTo>
                    <a:pt x="600" y="636"/>
                  </a:lnTo>
                  <a:lnTo>
                    <a:pt x="600" y="630"/>
                  </a:lnTo>
                  <a:lnTo>
                    <a:pt x="588" y="618"/>
                  </a:lnTo>
                  <a:lnTo>
                    <a:pt x="582" y="618"/>
                  </a:lnTo>
                  <a:lnTo>
                    <a:pt x="600" y="582"/>
                  </a:lnTo>
                  <a:lnTo>
                    <a:pt x="594" y="582"/>
                  </a:lnTo>
                  <a:lnTo>
                    <a:pt x="588" y="576"/>
                  </a:lnTo>
                  <a:lnTo>
                    <a:pt x="564" y="564"/>
                  </a:lnTo>
                  <a:lnTo>
                    <a:pt x="540" y="540"/>
                  </a:lnTo>
                  <a:lnTo>
                    <a:pt x="546" y="540"/>
                  </a:lnTo>
                  <a:lnTo>
                    <a:pt x="552" y="534"/>
                  </a:lnTo>
                  <a:lnTo>
                    <a:pt x="558" y="534"/>
                  </a:lnTo>
                  <a:lnTo>
                    <a:pt x="564" y="528"/>
                  </a:lnTo>
                  <a:lnTo>
                    <a:pt x="564" y="516"/>
                  </a:lnTo>
                  <a:lnTo>
                    <a:pt x="558" y="510"/>
                  </a:lnTo>
                  <a:lnTo>
                    <a:pt x="546" y="504"/>
                  </a:lnTo>
                  <a:lnTo>
                    <a:pt x="540" y="498"/>
                  </a:lnTo>
                  <a:lnTo>
                    <a:pt x="528" y="498"/>
                  </a:lnTo>
                  <a:lnTo>
                    <a:pt x="516" y="486"/>
                  </a:lnTo>
                  <a:lnTo>
                    <a:pt x="504" y="462"/>
                  </a:lnTo>
                  <a:lnTo>
                    <a:pt x="498" y="456"/>
                  </a:lnTo>
                  <a:lnTo>
                    <a:pt x="498" y="450"/>
                  </a:lnTo>
                  <a:lnTo>
                    <a:pt x="480" y="450"/>
                  </a:lnTo>
                  <a:lnTo>
                    <a:pt x="474" y="432"/>
                  </a:lnTo>
                  <a:lnTo>
                    <a:pt x="456" y="414"/>
                  </a:lnTo>
                  <a:lnTo>
                    <a:pt x="438" y="402"/>
                  </a:lnTo>
                  <a:lnTo>
                    <a:pt x="426" y="378"/>
                  </a:lnTo>
                  <a:lnTo>
                    <a:pt x="426" y="354"/>
                  </a:lnTo>
                  <a:lnTo>
                    <a:pt x="420" y="354"/>
                  </a:lnTo>
                  <a:lnTo>
                    <a:pt x="414" y="348"/>
                  </a:lnTo>
                  <a:lnTo>
                    <a:pt x="402" y="342"/>
                  </a:lnTo>
                  <a:lnTo>
                    <a:pt x="390" y="342"/>
                  </a:lnTo>
                  <a:lnTo>
                    <a:pt x="384" y="336"/>
                  </a:lnTo>
                  <a:lnTo>
                    <a:pt x="384" y="306"/>
                  </a:lnTo>
                  <a:lnTo>
                    <a:pt x="372" y="306"/>
                  </a:lnTo>
                  <a:lnTo>
                    <a:pt x="366" y="300"/>
                  </a:lnTo>
                  <a:lnTo>
                    <a:pt x="354" y="294"/>
                  </a:lnTo>
                  <a:lnTo>
                    <a:pt x="342" y="282"/>
                  </a:lnTo>
                  <a:lnTo>
                    <a:pt x="306" y="264"/>
                  </a:lnTo>
                  <a:lnTo>
                    <a:pt x="300" y="258"/>
                  </a:lnTo>
                  <a:lnTo>
                    <a:pt x="288" y="252"/>
                  </a:lnTo>
                  <a:lnTo>
                    <a:pt x="288" y="234"/>
                  </a:lnTo>
                  <a:lnTo>
                    <a:pt x="282" y="228"/>
                  </a:lnTo>
                  <a:lnTo>
                    <a:pt x="306" y="228"/>
                  </a:lnTo>
                  <a:lnTo>
                    <a:pt x="312" y="234"/>
                  </a:lnTo>
                  <a:lnTo>
                    <a:pt x="330" y="234"/>
                  </a:lnTo>
                  <a:lnTo>
                    <a:pt x="336" y="228"/>
                  </a:lnTo>
                  <a:lnTo>
                    <a:pt x="342" y="216"/>
                  </a:lnTo>
                  <a:lnTo>
                    <a:pt x="354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48" y="180"/>
                  </a:lnTo>
                  <a:lnTo>
                    <a:pt x="330" y="174"/>
                  </a:lnTo>
                  <a:lnTo>
                    <a:pt x="306" y="162"/>
                  </a:lnTo>
                  <a:lnTo>
                    <a:pt x="306" y="156"/>
                  </a:lnTo>
                  <a:lnTo>
                    <a:pt x="312" y="150"/>
                  </a:lnTo>
                  <a:lnTo>
                    <a:pt x="318" y="150"/>
                  </a:lnTo>
                  <a:lnTo>
                    <a:pt x="294" y="126"/>
                  </a:lnTo>
                  <a:lnTo>
                    <a:pt x="282" y="120"/>
                  </a:lnTo>
                  <a:lnTo>
                    <a:pt x="270" y="120"/>
                  </a:lnTo>
                  <a:lnTo>
                    <a:pt x="264" y="132"/>
                  </a:lnTo>
                  <a:lnTo>
                    <a:pt x="264" y="138"/>
                  </a:lnTo>
                  <a:lnTo>
                    <a:pt x="258" y="150"/>
                  </a:lnTo>
                  <a:lnTo>
                    <a:pt x="252" y="156"/>
                  </a:lnTo>
                  <a:lnTo>
                    <a:pt x="240" y="144"/>
                  </a:lnTo>
                  <a:lnTo>
                    <a:pt x="240" y="138"/>
                  </a:lnTo>
                  <a:lnTo>
                    <a:pt x="222" y="138"/>
                  </a:lnTo>
                  <a:lnTo>
                    <a:pt x="216" y="126"/>
                  </a:lnTo>
                  <a:lnTo>
                    <a:pt x="198" y="108"/>
                  </a:lnTo>
                  <a:lnTo>
                    <a:pt x="186" y="84"/>
                  </a:lnTo>
                  <a:lnTo>
                    <a:pt x="186" y="54"/>
                  </a:lnTo>
                  <a:lnTo>
                    <a:pt x="180" y="54"/>
                  </a:lnTo>
                  <a:lnTo>
                    <a:pt x="174" y="60"/>
                  </a:lnTo>
                  <a:lnTo>
                    <a:pt x="168" y="48"/>
                  </a:lnTo>
                  <a:lnTo>
                    <a:pt x="156" y="42"/>
                  </a:lnTo>
                  <a:lnTo>
                    <a:pt x="150" y="30"/>
                  </a:lnTo>
                  <a:lnTo>
                    <a:pt x="144" y="24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90" y="48"/>
                  </a:lnTo>
                  <a:lnTo>
                    <a:pt x="114" y="72"/>
                  </a:lnTo>
                  <a:lnTo>
                    <a:pt x="114" y="108"/>
                  </a:lnTo>
                  <a:lnTo>
                    <a:pt x="72" y="108"/>
                  </a:lnTo>
                  <a:lnTo>
                    <a:pt x="72" y="84"/>
                  </a:lnTo>
                  <a:lnTo>
                    <a:pt x="36" y="102"/>
                  </a:lnTo>
                  <a:lnTo>
                    <a:pt x="36" y="114"/>
                  </a:lnTo>
                  <a:lnTo>
                    <a:pt x="30" y="126"/>
                  </a:lnTo>
                  <a:lnTo>
                    <a:pt x="36" y="132"/>
                  </a:lnTo>
                  <a:lnTo>
                    <a:pt x="30" y="138"/>
                  </a:lnTo>
                  <a:lnTo>
                    <a:pt x="18" y="138"/>
                  </a:lnTo>
                  <a:lnTo>
                    <a:pt x="0" y="156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2" y="174"/>
                  </a:lnTo>
                  <a:lnTo>
                    <a:pt x="24" y="18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98" name="Kyrgyzstan" descr="© INSCALE GmbH, 05.05.2010&#10;http://www.presentationload.com/">
              <a:extLst>
                <a:ext uri="{FF2B5EF4-FFF2-40B4-BE49-F238E27FC236}">
                  <a16:creationId xmlns:a16="http://schemas.microsoft.com/office/drawing/2014/main" id="{4EE17995-063F-343A-515A-5EA3F6973D75}"/>
                </a:ext>
              </a:extLst>
            </p:cNvPr>
            <p:cNvSpPr>
              <a:spLocks/>
            </p:cNvSpPr>
            <p:nvPr/>
          </p:nvSpPr>
          <p:spPr bwMode="gray">
            <a:xfrm>
              <a:off x="5980144" y="1900644"/>
              <a:ext cx="254967" cy="118590"/>
            </a:xfrm>
            <a:custGeom>
              <a:avLst/>
              <a:gdLst>
                <a:gd name="T0" fmla="*/ 2147483647 w 672"/>
                <a:gd name="T1" fmla="*/ 2147483647 h 312"/>
                <a:gd name="T2" fmla="*/ 2147483647 w 672"/>
                <a:gd name="T3" fmla="*/ 2147483647 h 312"/>
                <a:gd name="T4" fmla="*/ 2147483647 w 672"/>
                <a:gd name="T5" fmla="*/ 2147483647 h 312"/>
                <a:gd name="T6" fmla="*/ 2147483647 w 672"/>
                <a:gd name="T7" fmla="*/ 2147483647 h 312"/>
                <a:gd name="T8" fmla="*/ 2147483647 w 672"/>
                <a:gd name="T9" fmla="*/ 2147483647 h 312"/>
                <a:gd name="T10" fmla="*/ 2147483647 w 672"/>
                <a:gd name="T11" fmla="*/ 2147483647 h 312"/>
                <a:gd name="T12" fmla="*/ 2147483647 w 672"/>
                <a:gd name="T13" fmla="*/ 2147483647 h 312"/>
                <a:gd name="T14" fmla="*/ 2147483647 w 672"/>
                <a:gd name="T15" fmla="*/ 2147483647 h 312"/>
                <a:gd name="T16" fmla="*/ 2147483647 w 672"/>
                <a:gd name="T17" fmla="*/ 2147483647 h 312"/>
                <a:gd name="T18" fmla="*/ 2147483647 w 672"/>
                <a:gd name="T19" fmla="*/ 2147483647 h 312"/>
                <a:gd name="T20" fmla="*/ 2147483647 w 672"/>
                <a:gd name="T21" fmla="*/ 2147483647 h 312"/>
                <a:gd name="T22" fmla="*/ 2147483647 w 672"/>
                <a:gd name="T23" fmla="*/ 2147483647 h 312"/>
                <a:gd name="T24" fmla="*/ 0 w 672"/>
                <a:gd name="T25" fmla="*/ 2147483647 h 312"/>
                <a:gd name="T26" fmla="*/ 2147483647 w 672"/>
                <a:gd name="T27" fmla="*/ 2147483647 h 312"/>
                <a:gd name="T28" fmla="*/ 2147483647 w 672"/>
                <a:gd name="T29" fmla="*/ 2147483647 h 312"/>
                <a:gd name="T30" fmla="*/ 2147483647 w 672"/>
                <a:gd name="T31" fmla="*/ 2147483647 h 312"/>
                <a:gd name="T32" fmla="*/ 2147483647 w 672"/>
                <a:gd name="T33" fmla="*/ 2147483647 h 312"/>
                <a:gd name="T34" fmla="*/ 2147483647 w 672"/>
                <a:gd name="T35" fmla="*/ 2147483647 h 312"/>
                <a:gd name="T36" fmla="*/ 2147483647 w 672"/>
                <a:gd name="T37" fmla="*/ 2147483647 h 312"/>
                <a:gd name="T38" fmla="*/ 2147483647 w 672"/>
                <a:gd name="T39" fmla="*/ 2147483647 h 312"/>
                <a:gd name="T40" fmla="*/ 2147483647 w 672"/>
                <a:gd name="T41" fmla="*/ 2147483647 h 312"/>
                <a:gd name="T42" fmla="*/ 2147483647 w 672"/>
                <a:gd name="T43" fmla="*/ 2147483647 h 312"/>
                <a:gd name="T44" fmla="*/ 2147483647 w 672"/>
                <a:gd name="T45" fmla="*/ 2147483647 h 312"/>
                <a:gd name="T46" fmla="*/ 2147483647 w 672"/>
                <a:gd name="T47" fmla="*/ 2147483647 h 312"/>
                <a:gd name="T48" fmla="*/ 2147483647 w 672"/>
                <a:gd name="T49" fmla="*/ 2147483647 h 312"/>
                <a:gd name="T50" fmla="*/ 2147483647 w 672"/>
                <a:gd name="T51" fmla="*/ 2147483647 h 312"/>
                <a:gd name="T52" fmla="*/ 2147483647 w 672"/>
                <a:gd name="T53" fmla="*/ 2147483647 h 312"/>
                <a:gd name="T54" fmla="*/ 2147483647 w 672"/>
                <a:gd name="T55" fmla="*/ 2147483647 h 312"/>
                <a:gd name="T56" fmla="*/ 2147483647 w 672"/>
                <a:gd name="T57" fmla="*/ 2147483647 h 312"/>
                <a:gd name="T58" fmla="*/ 2147483647 w 672"/>
                <a:gd name="T59" fmla="*/ 2147483647 h 312"/>
                <a:gd name="T60" fmla="*/ 2147483647 w 672"/>
                <a:gd name="T61" fmla="*/ 2147483647 h 312"/>
                <a:gd name="T62" fmla="*/ 2147483647 w 672"/>
                <a:gd name="T63" fmla="*/ 2147483647 h 312"/>
                <a:gd name="T64" fmla="*/ 2147483647 w 672"/>
                <a:gd name="T65" fmla="*/ 2147483647 h 312"/>
                <a:gd name="T66" fmla="*/ 2147483647 w 672"/>
                <a:gd name="T67" fmla="*/ 2147483647 h 312"/>
                <a:gd name="T68" fmla="*/ 2147483647 w 672"/>
                <a:gd name="T69" fmla="*/ 2147483647 h 312"/>
                <a:gd name="T70" fmla="*/ 2147483647 w 672"/>
                <a:gd name="T71" fmla="*/ 2147483647 h 312"/>
                <a:gd name="T72" fmla="*/ 2147483647 w 672"/>
                <a:gd name="T73" fmla="*/ 2147483647 h 312"/>
                <a:gd name="T74" fmla="*/ 2147483647 w 672"/>
                <a:gd name="T75" fmla="*/ 2147483647 h 312"/>
                <a:gd name="T76" fmla="*/ 2147483647 w 672"/>
                <a:gd name="T77" fmla="*/ 0 h 312"/>
                <a:gd name="T78" fmla="*/ 2147483647 w 672"/>
                <a:gd name="T79" fmla="*/ 2147483647 h 312"/>
                <a:gd name="T80" fmla="*/ 2147483647 w 672"/>
                <a:gd name="T81" fmla="*/ 2147483647 h 312"/>
                <a:gd name="T82" fmla="*/ 2147483647 w 672"/>
                <a:gd name="T83" fmla="*/ 2147483647 h 312"/>
                <a:gd name="T84" fmla="*/ 2147483647 w 672"/>
                <a:gd name="T85" fmla="*/ 2147483647 h 312"/>
                <a:gd name="T86" fmla="*/ 2147483647 w 672"/>
                <a:gd name="T87" fmla="*/ 2147483647 h 312"/>
                <a:gd name="T88" fmla="*/ 2147483647 w 672"/>
                <a:gd name="T89" fmla="*/ 2147483647 h 3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2"/>
                <a:gd name="T136" fmla="*/ 0 h 312"/>
                <a:gd name="T137" fmla="*/ 672 w 672"/>
                <a:gd name="T138" fmla="*/ 312 h 3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2" h="312">
                  <a:moveTo>
                    <a:pt x="36" y="132"/>
                  </a:moveTo>
                  <a:lnTo>
                    <a:pt x="66" y="144"/>
                  </a:lnTo>
                  <a:lnTo>
                    <a:pt x="78" y="156"/>
                  </a:lnTo>
                  <a:lnTo>
                    <a:pt x="114" y="156"/>
                  </a:lnTo>
                  <a:lnTo>
                    <a:pt x="114" y="144"/>
                  </a:lnTo>
                  <a:lnTo>
                    <a:pt x="126" y="144"/>
                  </a:lnTo>
                  <a:lnTo>
                    <a:pt x="126" y="132"/>
                  </a:lnTo>
                  <a:lnTo>
                    <a:pt x="144" y="156"/>
                  </a:lnTo>
                  <a:lnTo>
                    <a:pt x="162" y="156"/>
                  </a:lnTo>
                  <a:lnTo>
                    <a:pt x="168" y="174"/>
                  </a:lnTo>
                  <a:lnTo>
                    <a:pt x="192" y="174"/>
                  </a:lnTo>
                  <a:lnTo>
                    <a:pt x="198" y="186"/>
                  </a:lnTo>
                  <a:lnTo>
                    <a:pt x="204" y="186"/>
                  </a:lnTo>
                  <a:lnTo>
                    <a:pt x="216" y="180"/>
                  </a:lnTo>
                  <a:lnTo>
                    <a:pt x="228" y="180"/>
                  </a:lnTo>
                  <a:lnTo>
                    <a:pt x="228" y="192"/>
                  </a:lnTo>
                  <a:lnTo>
                    <a:pt x="216" y="204"/>
                  </a:lnTo>
                  <a:lnTo>
                    <a:pt x="204" y="210"/>
                  </a:lnTo>
                  <a:lnTo>
                    <a:pt x="192" y="210"/>
                  </a:lnTo>
                  <a:lnTo>
                    <a:pt x="192" y="216"/>
                  </a:lnTo>
                  <a:lnTo>
                    <a:pt x="174" y="222"/>
                  </a:lnTo>
                  <a:lnTo>
                    <a:pt x="156" y="240"/>
                  </a:lnTo>
                  <a:lnTo>
                    <a:pt x="150" y="240"/>
                  </a:lnTo>
                  <a:lnTo>
                    <a:pt x="144" y="234"/>
                  </a:lnTo>
                  <a:lnTo>
                    <a:pt x="138" y="234"/>
                  </a:lnTo>
                  <a:lnTo>
                    <a:pt x="132" y="228"/>
                  </a:lnTo>
                  <a:lnTo>
                    <a:pt x="114" y="228"/>
                  </a:lnTo>
                  <a:lnTo>
                    <a:pt x="102" y="234"/>
                  </a:lnTo>
                  <a:lnTo>
                    <a:pt x="96" y="234"/>
                  </a:lnTo>
                  <a:lnTo>
                    <a:pt x="96" y="246"/>
                  </a:lnTo>
                  <a:lnTo>
                    <a:pt x="90" y="252"/>
                  </a:lnTo>
                  <a:lnTo>
                    <a:pt x="84" y="252"/>
                  </a:lnTo>
                  <a:lnTo>
                    <a:pt x="72" y="246"/>
                  </a:lnTo>
                  <a:lnTo>
                    <a:pt x="36" y="234"/>
                  </a:lnTo>
                  <a:lnTo>
                    <a:pt x="24" y="234"/>
                  </a:lnTo>
                  <a:lnTo>
                    <a:pt x="18" y="240"/>
                  </a:lnTo>
                  <a:lnTo>
                    <a:pt x="18" y="252"/>
                  </a:lnTo>
                  <a:lnTo>
                    <a:pt x="12" y="258"/>
                  </a:lnTo>
                  <a:lnTo>
                    <a:pt x="0" y="264"/>
                  </a:lnTo>
                  <a:lnTo>
                    <a:pt x="0" y="276"/>
                  </a:lnTo>
                  <a:lnTo>
                    <a:pt x="6" y="282"/>
                  </a:lnTo>
                  <a:lnTo>
                    <a:pt x="6" y="288"/>
                  </a:lnTo>
                  <a:lnTo>
                    <a:pt x="12" y="294"/>
                  </a:lnTo>
                  <a:lnTo>
                    <a:pt x="24" y="288"/>
                  </a:lnTo>
                  <a:lnTo>
                    <a:pt x="36" y="288"/>
                  </a:lnTo>
                  <a:lnTo>
                    <a:pt x="42" y="282"/>
                  </a:lnTo>
                  <a:lnTo>
                    <a:pt x="60" y="282"/>
                  </a:lnTo>
                  <a:lnTo>
                    <a:pt x="72" y="288"/>
                  </a:lnTo>
                  <a:lnTo>
                    <a:pt x="96" y="288"/>
                  </a:lnTo>
                  <a:lnTo>
                    <a:pt x="108" y="300"/>
                  </a:lnTo>
                  <a:lnTo>
                    <a:pt x="126" y="300"/>
                  </a:lnTo>
                  <a:lnTo>
                    <a:pt x="132" y="294"/>
                  </a:lnTo>
                  <a:lnTo>
                    <a:pt x="144" y="288"/>
                  </a:lnTo>
                  <a:lnTo>
                    <a:pt x="150" y="282"/>
                  </a:lnTo>
                  <a:lnTo>
                    <a:pt x="180" y="312"/>
                  </a:lnTo>
                  <a:lnTo>
                    <a:pt x="192" y="306"/>
                  </a:lnTo>
                  <a:lnTo>
                    <a:pt x="198" y="306"/>
                  </a:lnTo>
                  <a:lnTo>
                    <a:pt x="198" y="312"/>
                  </a:lnTo>
                  <a:lnTo>
                    <a:pt x="210" y="312"/>
                  </a:lnTo>
                  <a:lnTo>
                    <a:pt x="222" y="306"/>
                  </a:lnTo>
                  <a:lnTo>
                    <a:pt x="228" y="300"/>
                  </a:lnTo>
                  <a:lnTo>
                    <a:pt x="270" y="300"/>
                  </a:lnTo>
                  <a:lnTo>
                    <a:pt x="282" y="288"/>
                  </a:lnTo>
                  <a:lnTo>
                    <a:pt x="300" y="294"/>
                  </a:lnTo>
                  <a:lnTo>
                    <a:pt x="318" y="294"/>
                  </a:lnTo>
                  <a:lnTo>
                    <a:pt x="318" y="282"/>
                  </a:lnTo>
                  <a:lnTo>
                    <a:pt x="312" y="270"/>
                  </a:lnTo>
                  <a:lnTo>
                    <a:pt x="300" y="264"/>
                  </a:lnTo>
                  <a:lnTo>
                    <a:pt x="300" y="258"/>
                  </a:lnTo>
                  <a:lnTo>
                    <a:pt x="306" y="252"/>
                  </a:lnTo>
                  <a:lnTo>
                    <a:pt x="318" y="246"/>
                  </a:lnTo>
                  <a:lnTo>
                    <a:pt x="330" y="246"/>
                  </a:lnTo>
                  <a:lnTo>
                    <a:pt x="336" y="240"/>
                  </a:lnTo>
                  <a:lnTo>
                    <a:pt x="348" y="234"/>
                  </a:lnTo>
                  <a:lnTo>
                    <a:pt x="348" y="216"/>
                  </a:lnTo>
                  <a:lnTo>
                    <a:pt x="372" y="216"/>
                  </a:lnTo>
                  <a:lnTo>
                    <a:pt x="384" y="204"/>
                  </a:lnTo>
                  <a:lnTo>
                    <a:pt x="396" y="204"/>
                  </a:lnTo>
                  <a:lnTo>
                    <a:pt x="402" y="210"/>
                  </a:lnTo>
                  <a:lnTo>
                    <a:pt x="408" y="222"/>
                  </a:lnTo>
                  <a:lnTo>
                    <a:pt x="414" y="228"/>
                  </a:lnTo>
                  <a:lnTo>
                    <a:pt x="426" y="222"/>
                  </a:lnTo>
                  <a:lnTo>
                    <a:pt x="456" y="228"/>
                  </a:lnTo>
                  <a:lnTo>
                    <a:pt x="462" y="222"/>
                  </a:lnTo>
                  <a:lnTo>
                    <a:pt x="462" y="198"/>
                  </a:lnTo>
                  <a:lnTo>
                    <a:pt x="468" y="186"/>
                  </a:lnTo>
                  <a:lnTo>
                    <a:pt x="486" y="168"/>
                  </a:lnTo>
                  <a:lnTo>
                    <a:pt x="516" y="168"/>
                  </a:lnTo>
                  <a:lnTo>
                    <a:pt x="534" y="174"/>
                  </a:lnTo>
                  <a:lnTo>
                    <a:pt x="552" y="174"/>
                  </a:lnTo>
                  <a:lnTo>
                    <a:pt x="558" y="168"/>
                  </a:lnTo>
                  <a:lnTo>
                    <a:pt x="564" y="156"/>
                  </a:lnTo>
                  <a:lnTo>
                    <a:pt x="564" y="138"/>
                  </a:lnTo>
                  <a:lnTo>
                    <a:pt x="570" y="132"/>
                  </a:lnTo>
                  <a:lnTo>
                    <a:pt x="582" y="126"/>
                  </a:lnTo>
                  <a:lnTo>
                    <a:pt x="594" y="114"/>
                  </a:lnTo>
                  <a:lnTo>
                    <a:pt x="642" y="96"/>
                  </a:lnTo>
                  <a:lnTo>
                    <a:pt x="666" y="96"/>
                  </a:lnTo>
                  <a:lnTo>
                    <a:pt x="672" y="90"/>
                  </a:lnTo>
                  <a:lnTo>
                    <a:pt x="672" y="78"/>
                  </a:lnTo>
                  <a:lnTo>
                    <a:pt x="660" y="66"/>
                  </a:lnTo>
                  <a:lnTo>
                    <a:pt x="642" y="60"/>
                  </a:lnTo>
                  <a:lnTo>
                    <a:pt x="600" y="60"/>
                  </a:lnTo>
                  <a:lnTo>
                    <a:pt x="576" y="30"/>
                  </a:lnTo>
                  <a:lnTo>
                    <a:pt x="558" y="30"/>
                  </a:lnTo>
                  <a:lnTo>
                    <a:pt x="546" y="18"/>
                  </a:lnTo>
                  <a:lnTo>
                    <a:pt x="498" y="24"/>
                  </a:lnTo>
                  <a:lnTo>
                    <a:pt x="486" y="24"/>
                  </a:lnTo>
                  <a:lnTo>
                    <a:pt x="474" y="18"/>
                  </a:lnTo>
                  <a:lnTo>
                    <a:pt x="354" y="18"/>
                  </a:lnTo>
                  <a:lnTo>
                    <a:pt x="336" y="24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282" y="18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22" y="0"/>
                  </a:lnTo>
                  <a:lnTo>
                    <a:pt x="216" y="6"/>
                  </a:lnTo>
                  <a:lnTo>
                    <a:pt x="216" y="36"/>
                  </a:lnTo>
                  <a:lnTo>
                    <a:pt x="222" y="48"/>
                  </a:lnTo>
                  <a:lnTo>
                    <a:pt x="222" y="60"/>
                  </a:lnTo>
                  <a:lnTo>
                    <a:pt x="204" y="54"/>
                  </a:lnTo>
                  <a:lnTo>
                    <a:pt x="174" y="54"/>
                  </a:lnTo>
                  <a:lnTo>
                    <a:pt x="138" y="36"/>
                  </a:lnTo>
                  <a:lnTo>
                    <a:pt x="120" y="30"/>
                  </a:lnTo>
                  <a:lnTo>
                    <a:pt x="108" y="24"/>
                  </a:lnTo>
                  <a:lnTo>
                    <a:pt x="78" y="24"/>
                  </a:lnTo>
                  <a:lnTo>
                    <a:pt x="60" y="42"/>
                  </a:lnTo>
                  <a:lnTo>
                    <a:pt x="54" y="54"/>
                  </a:lnTo>
                  <a:lnTo>
                    <a:pt x="54" y="72"/>
                  </a:lnTo>
                  <a:lnTo>
                    <a:pt x="72" y="72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36" y="13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99" name="Kuwait" descr="© INSCALE GmbH, 05.05.2010&#10;http://www.presentationload.com/">
              <a:extLst>
                <a:ext uri="{FF2B5EF4-FFF2-40B4-BE49-F238E27FC236}">
                  <a16:creationId xmlns:a16="http://schemas.microsoft.com/office/drawing/2014/main" id="{0556026B-CCAF-5851-4C3D-8856F3B126EA}"/>
                </a:ext>
              </a:extLst>
            </p:cNvPr>
            <p:cNvSpPr>
              <a:spLocks/>
            </p:cNvSpPr>
            <p:nvPr/>
          </p:nvSpPr>
          <p:spPr bwMode="gray">
            <a:xfrm>
              <a:off x="5455385" y="2300887"/>
              <a:ext cx="51884" cy="45954"/>
            </a:xfrm>
            <a:custGeom>
              <a:avLst/>
              <a:gdLst>
                <a:gd name="T0" fmla="*/ 2147483647 w 138"/>
                <a:gd name="T1" fmla="*/ 0 h 120"/>
                <a:gd name="T2" fmla="*/ 2147483647 w 138"/>
                <a:gd name="T3" fmla="*/ 0 h 120"/>
                <a:gd name="T4" fmla="*/ 2147483647 w 138"/>
                <a:gd name="T5" fmla="*/ 2147483647 h 120"/>
                <a:gd name="T6" fmla="*/ 2147483647 w 138"/>
                <a:gd name="T7" fmla="*/ 2147483647 h 120"/>
                <a:gd name="T8" fmla="*/ 2147483647 w 138"/>
                <a:gd name="T9" fmla="*/ 2147483647 h 120"/>
                <a:gd name="T10" fmla="*/ 2147483647 w 138"/>
                <a:gd name="T11" fmla="*/ 2147483647 h 120"/>
                <a:gd name="T12" fmla="*/ 0 w 138"/>
                <a:gd name="T13" fmla="*/ 2147483647 h 120"/>
                <a:gd name="T14" fmla="*/ 2147483647 w 138"/>
                <a:gd name="T15" fmla="*/ 2147483647 h 120"/>
                <a:gd name="T16" fmla="*/ 2147483647 w 138"/>
                <a:gd name="T17" fmla="*/ 2147483647 h 120"/>
                <a:gd name="T18" fmla="*/ 2147483647 w 138"/>
                <a:gd name="T19" fmla="*/ 2147483647 h 120"/>
                <a:gd name="T20" fmla="*/ 2147483647 w 138"/>
                <a:gd name="T21" fmla="*/ 2147483647 h 120"/>
                <a:gd name="T22" fmla="*/ 2147483647 w 138"/>
                <a:gd name="T23" fmla="*/ 2147483647 h 120"/>
                <a:gd name="T24" fmla="*/ 2147483647 w 138"/>
                <a:gd name="T25" fmla="*/ 2147483647 h 120"/>
                <a:gd name="T26" fmla="*/ 2147483647 w 138"/>
                <a:gd name="T27" fmla="*/ 2147483647 h 120"/>
                <a:gd name="T28" fmla="*/ 2147483647 w 138"/>
                <a:gd name="T29" fmla="*/ 2147483647 h 120"/>
                <a:gd name="T30" fmla="*/ 2147483647 w 138"/>
                <a:gd name="T31" fmla="*/ 2147483647 h 120"/>
                <a:gd name="T32" fmla="*/ 2147483647 w 138"/>
                <a:gd name="T33" fmla="*/ 2147483647 h 120"/>
                <a:gd name="T34" fmla="*/ 2147483647 w 138"/>
                <a:gd name="T35" fmla="*/ 2147483647 h 120"/>
                <a:gd name="T36" fmla="*/ 2147483647 w 138"/>
                <a:gd name="T37" fmla="*/ 2147483647 h 120"/>
                <a:gd name="T38" fmla="*/ 2147483647 w 138"/>
                <a:gd name="T39" fmla="*/ 2147483647 h 120"/>
                <a:gd name="T40" fmla="*/ 2147483647 w 138"/>
                <a:gd name="T41" fmla="*/ 2147483647 h 120"/>
                <a:gd name="T42" fmla="*/ 2147483647 w 138"/>
                <a:gd name="T43" fmla="*/ 2147483647 h 120"/>
                <a:gd name="T44" fmla="*/ 2147483647 w 138"/>
                <a:gd name="T45" fmla="*/ 2147483647 h 120"/>
                <a:gd name="T46" fmla="*/ 2147483647 w 138"/>
                <a:gd name="T47" fmla="*/ 2147483647 h 120"/>
                <a:gd name="T48" fmla="*/ 2147483647 w 138"/>
                <a:gd name="T49" fmla="*/ 0 h 120"/>
                <a:gd name="T50" fmla="*/ 2147483647 w 138"/>
                <a:gd name="T51" fmla="*/ 0 h 1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8"/>
                <a:gd name="T79" fmla="*/ 0 h 120"/>
                <a:gd name="T80" fmla="*/ 138 w 138"/>
                <a:gd name="T81" fmla="*/ 120 h 1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8" h="120">
                  <a:moveTo>
                    <a:pt x="54" y="0"/>
                  </a:moveTo>
                  <a:lnTo>
                    <a:pt x="36" y="0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42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66" y="114"/>
                  </a:lnTo>
                  <a:lnTo>
                    <a:pt x="72" y="120"/>
                  </a:lnTo>
                  <a:lnTo>
                    <a:pt x="138" y="120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78"/>
                  </a:lnTo>
                  <a:lnTo>
                    <a:pt x="102" y="66"/>
                  </a:lnTo>
                  <a:lnTo>
                    <a:pt x="90" y="60"/>
                  </a:lnTo>
                  <a:lnTo>
                    <a:pt x="84" y="36"/>
                  </a:lnTo>
                  <a:lnTo>
                    <a:pt x="120" y="36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84" y="0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00" name="Kosovo" descr="© INSCALE GmbH, 05.05.2010&#10;http://www.presentationload.com/">
              <a:extLst>
                <a:ext uri="{FF2B5EF4-FFF2-40B4-BE49-F238E27FC236}">
                  <a16:creationId xmlns:a16="http://schemas.microsoft.com/office/drawing/2014/main" id="{228CF86B-589D-499F-73C6-B6750EF309C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751078" y="1888485"/>
              <a:ext cx="48855" cy="49219"/>
            </a:xfrm>
            <a:custGeom>
              <a:avLst/>
              <a:gdLst/>
              <a:ahLst/>
              <a:cxnLst>
                <a:cxn ang="0">
                  <a:pos x="6" y="75"/>
                </a:cxn>
                <a:cxn ang="0">
                  <a:pos x="0" y="72"/>
                </a:cxn>
                <a:cxn ang="0">
                  <a:pos x="227" y="122"/>
                </a:cxn>
                <a:cxn ang="0">
                  <a:pos x="218" y="127"/>
                </a:cxn>
                <a:cxn ang="0">
                  <a:pos x="214" y="120"/>
                </a:cxn>
                <a:cxn ang="0">
                  <a:pos x="206" y="113"/>
                </a:cxn>
                <a:cxn ang="0">
                  <a:pos x="197" y="111"/>
                </a:cxn>
                <a:cxn ang="0">
                  <a:pos x="190" y="110"/>
                </a:cxn>
                <a:cxn ang="0">
                  <a:pos x="185" y="110"/>
                </a:cxn>
                <a:cxn ang="0">
                  <a:pos x="185" y="101"/>
                </a:cxn>
                <a:cxn ang="0">
                  <a:pos x="189" y="95"/>
                </a:cxn>
                <a:cxn ang="0">
                  <a:pos x="187" y="84"/>
                </a:cxn>
                <a:cxn ang="0">
                  <a:pos x="177" y="78"/>
                </a:cxn>
                <a:cxn ang="0">
                  <a:pos x="169" y="76"/>
                </a:cxn>
                <a:cxn ang="0">
                  <a:pos x="170" y="61"/>
                </a:cxn>
                <a:cxn ang="0">
                  <a:pos x="165" y="56"/>
                </a:cxn>
                <a:cxn ang="0">
                  <a:pos x="161" y="61"/>
                </a:cxn>
                <a:cxn ang="0">
                  <a:pos x="157" y="53"/>
                </a:cxn>
                <a:cxn ang="0">
                  <a:pos x="158" y="35"/>
                </a:cxn>
                <a:cxn ang="0">
                  <a:pos x="154" y="32"/>
                </a:cxn>
                <a:cxn ang="0">
                  <a:pos x="147" y="32"/>
                </a:cxn>
                <a:cxn ang="0">
                  <a:pos x="137" y="32"/>
                </a:cxn>
                <a:cxn ang="0">
                  <a:pos x="126" y="27"/>
                </a:cxn>
                <a:cxn ang="0">
                  <a:pos x="131" y="20"/>
                </a:cxn>
                <a:cxn ang="0">
                  <a:pos x="130" y="12"/>
                </a:cxn>
                <a:cxn ang="0">
                  <a:pos x="122" y="0"/>
                </a:cxn>
                <a:cxn ang="0">
                  <a:pos x="115" y="6"/>
                </a:cxn>
                <a:cxn ang="0">
                  <a:pos x="104" y="13"/>
                </a:cxn>
                <a:cxn ang="0">
                  <a:pos x="96" y="15"/>
                </a:cxn>
                <a:cxn ang="0">
                  <a:pos x="89" y="13"/>
                </a:cxn>
                <a:cxn ang="0">
                  <a:pos x="91" y="22"/>
                </a:cxn>
                <a:cxn ang="0">
                  <a:pos x="101" y="27"/>
                </a:cxn>
                <a:cxn ang="0">
                  <a:pos x="97" y="33"/>
                </a:cxn>
                <a:cxn ang="0">
                  <a:pos x="100" y="40"/>
                </a:cxn>
                <a:cxn ang="0">
                  <a:pos x="99" y="46"/>
                </a:cxn>
                <a:cxn ang="0">
                  <a:pos x="92" y="49"/>
                </a:cxn>
                <a:cxn ang="0">
                  <a:pos x="88" y="45"/>
                </a:cxn>
                <a:cxn ang="0">
                  <a:pos x="70" y="59"/>
                </a:cxn>
                <a:cxn ang="0">
                  <a:pos x="73" y="71"/>
                </a:cxn>
                <a:cxn ang="0">
                  <a:pos x="45" y="74"/>
                </a:cxn>
                <a:cxn ang="0">
                  <a:pos x="14" y="72"/>
                </a:cxn>
                <a:cxn ang="0">
                  <a:pos x="6" y="75"/>
                </a:cxn>
                <a:cxn ang="0">
                  <a:pos x="6" y="141"/>
                </a:cxn>
                <a:cxn ang="0">
                  <a:pos x="14" y="155"/>
                </a:cxn>
                <a:cxn ang="0">
                  <a:pos x="27" y="173"/>
                </a:cxn>
                <a:cxn ang="0">
                  <a:pos x="50" y="175"/>
                </a:cxn>
                <a:cxn ang="0">
                  <a:pos x="60" y="211"/>
                </a:cxn>
                <a:cxn ang="0">
                  <a:pos x="60" y="237"/>
                </a:cxn>
                <a:cxn ang="0">
                  <a:pos x="92" y="226"/>
                </a:cxn>
                <a:cxn ang="0">
                  <a:pos x="138" y="205"/>
                </a:cxn>
                <a:cxn ang="0">
                  <a:pos x="146" y="184"/>
                </a:cxn>
                <a:cxn ang="0">
                  <a:pos x="189" y="173"/>
                </a:cxn>
                <a:cxn ang="0">
                  <a:pos x="209" y="163"/>
                </a:cxn>
                <a:cxn ang="0">
                  <a:pos x="217" y="156"/>
                </a:cxn>
                <a:cxn ang="0">
                  <a:pos x="225" y="144"/>
                </a:cxn>
                <a:cxn ang="0">
                  <a:pos x="228" y="137"/>
                </a:cxn>
                <a:cxn ang="0">
                  <a:pos x="232" y="129"/>
                </a:cxn>
              </a:cxnLst>
              <a:rect l="0" t="0" r="r" b="b"/>
              <a:pathLst>
                <a:path w="232" h="237">
                  <a:moveTo>
                    <a:pt x="0" y="72"/>
                  </a:moveTo>
                  <a:cubicBezTo>
                    <a:pt x="1" y="72"/>
                    <a:pt x="2" y="73"/>
                    <a:pt x="6" y="75"/>
                  </a:cubicBezTo>
                  <a:cubicBezTo>
                    <a:pt x="6" y="66"/>
                    <a:pt x="6" y="66"/>
                    <a:pt x="6" y="66"/>
                  </a:cubicBezTo>
                  <a:lnTo>
                    <a:pt x="0" y="72"/>
                  </a:lnTo>
                  <a:close/>
                  <a:moveTo>
                    <a:pt x="231" y="124"/>
                  </a:moveTo>
                  <a:cubicBezTo>
                    <a:pt x="227" y="122"/>
                    <a:pt x="227" y="122"/>
                    <a:pt x="227" y="122"/>
                  </a:cubicBezTo>
                  <a:cubicBezTo>
                    <a:pt x="223" y="124"/>
                    <a:pt x="223" y="124"/>
                    <a:pt x="223" y="124"/>
                  </a:cubicBezTo>
                  <a:cubicBezTo>
                    <a:pt x="218" y="127"/>
                    <a:pt x="218" y="127"/>
                    <a:pt x="218" y="127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0" y="117"/>
                    <a:pt x="210" y="117"/>
                    <a:pt x="210" y="117"/>
                  </a:cubicBezTo>
                  <a:cubicBezTo>
                    <a:pt x="206" y="113"/>
                    <a:pt x="206" y="113"/>
                    <a:pt x="206" y="113"/>
                  </a:cubicBezTo>
                  <a:cubicBezTo>
                    <a:pt x="202" y="113"/>
                    <a:pt x="202" y="113"/>
                    <a:pt x="202" y="113"/>
                  </a:cubicBezTo>
                  <a:cubicBezTo>
                    <a:pt x="197" y="111"/>
                    <a:pt x="197" y="111"/>
                    <a:pt x="197" y="111"/>
                  </a:cubicBezTo>
                  <a:cubicBezTo>
                    <a:pt x="195" y="113"/>
                    <a:pt x="195" y="113"/>
                    <a:pt x="195" y="113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185" y="110"/>
                    <a:pt x="185" y="110"/>
                    <a:pt x="185" y="110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5" y="101"/>
                    <a:pt x="185" y="101"/>
                    <a:pt x="185" y="101"/>
                  </a:cubicBezTo>
                  <a:cubicBezTo>
                    <a:pt x="189" y="100"/>
                    <a:pt x="189" y="100"/>
                    <a:pt x="189" y="100"/>
                  </a:cubicBezTo>
                  <a:cubicBezTo>
                    <a:pt x="189" y="95"/>
                    <a:pt x="189" y="95"/>
                    <a:pt x="189" y="95"/>
                  </a:cubicBezTo>
                  <a:cubicBezTo>
                    <a:pt x="191" y="85"/>
                    <a:pt x="191" y="85"/>
                    <a:pt x="191" y="85"/>
                  </a:cubicBezTo>
                  <a:cubicBezTo>
                    <a:pt x="187" y="84"/>
                    <a:pt x="187" y="84"/>
                    <a:pt x="187" y="84"/>
                  </a:cubicBezTo>
                  <a:cubicBezTo>
                    <a:pt x="182" y="80"/>
                    <a:pt x="182" y="80"/>
                    <a:pt x="182" y="80"/>
                  </a:cubicBezTo>
                  <a:cubicBezTo>
                    <a:pt x="177" y="78"/>
                    <a:pt x="177" y="78"/>
                    <a:pt x="177" y="78"/>
                  </a:cubicBezTo>
                  <a:cubicBezTo>
                    <a:pt x="172" y="78"/>
                    <a:pt x="172" y="78"/>
                    <a:pt x="172" y="78"/>
                  </a:cubicBezTo>
                  <a:cubicBezTo>
                    <a:pt x="169" y="76"/>
                    <a:pt x="169" y="76"/>
                    <a:pt x="169" y="76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5" y="56"/>
                    <a:pt x="165" y="56"/>
                    <a:pt x="165" y="56"/>
                  </a:cubicBezTo>
                  <a:cubicBezTo>
                    <a:pt x="163" y="59"/>
                    <a:pt x="163" y="59"/>
                    <a:pt x="163" y="59"/>
                  </a:cubicBezTo>
                  <a:cubicBezTo>
                    <a:pt x="161" y="61"/>
                    <a:pt x="161" y="61"/>
                    <a:pt x="161" y="61"/>
                  </a:cubicBezTo>
                  <a:cubicBezTo>
                    <a:pt x="158" y="60"/>
                    <a:pt x="158" y="60"/>
                    <a:pt x="158" y="60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8" y="35"/>
                    <a:pt x="158" y="35"/>
                    <a:pt x="15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31" y="20"/>
                    <a:pt x="131" y="20"/>
                    <a:pt x="131" y="20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26" y="5"/>
                    <a:pt x="126" y="5"/>
                    <a:pt x="126" y="5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63" y="74"/>
                    <a:pt x="63" y="74"/>
                    <a:pt x="63" y="74"/>
                  </a:cubicBezTo>
                  <a:cubicBezTo>
                    <a:pt x="45" y="74"/>
                    <a:pt x="45" y="74"/>
                    <a:pt x="45" y="74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8" y="76"/>
                    <a:pt x="7" y="76"/>
                    <a:pt x="6" y="75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4" y="154"/>
                    <a:pt x="14" y="155"/>
                    <a:pt x="14" y="155"/>
                  </a:cubicBezTo>
                  <a:cubicBezTo>
                    <a:pt x="14" y="155"/>
                    <a:pt x="15" y="155"/>
                    <a:pt x="16" y="156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48" y="173"/>
                    <a:pt x="48" y="173"/>
                    <a:pt x="48" y="173"/>
                  </a:cubicBezTo>
                  <a:cubicBezTo>
                    <a:pt x="48" y="173"/>
                    <a:pt x="49" y="174"/>
                    <a:pt x="50" y="175"/>
                  </a:cubicBezTo>
                  <a:cubicBezTo>
                    <a:pt x="59" y="201"/>
                    <a:pt x="59" y="201"/>
                    <a:pt x="59" y="201"/>
                  </a:cubicBezTo>
                  <a:cubicBezTo>
                    <a:pt x="59" y="205"/>
                    <a:pt x="60" y="208"/>
                    <a:pt x="60" y="211"/>
                  </a:cubicBezTo>
                  <a:cubicBezTo>
                    <a:pt x="60" y="229"/>
                    <a:pt x="60" y="229"/>
                    <a:pt x="60" y="229"/>
                  </a:cubicBezTo>
                  <a:cubicBezTo>
                    <a:pt x="60" y="237"/>
                    <a:pt x="60" y="237"/>
                    <a:pt x="60" y="237"/>
                  </a:cubicBezTo>
                  <a:cubicBezTo>
                    <a:pt x="76" y="232"/>
                    <a:pt x="76" y="232"/>
                    <a:pt x="76" y="232"/>
                  </a:cubicBezTo>
                  <a:cubicBezTo>
                    <a:pt x="92" y="226"/>
                    <a:pt x="92" y="226"/>
                    <a:pt x="92" y="226"/>
                  </a:cubicBezTo>
                  <a:cubicBezTo>
                    <a:pt x="103" y="205"/>
                    <a:pt x="103" y="205"/>
                    <a:pt x="103" y="205"/>
                  </a:cubicBezTo>
                  <a:cubicBezTo>
                    <a:pt x="138" y="205"/>
                    <a:pt x="138" y="205"/>
                    <a:pt x="138" y="205"/>
                  </a:cubicBezTo>
                  <a:cubicBezTo>
                    <a:pt x="146" y="205"/>
                    <a:pt x="146" y="205"/>
                    <a:pt x="146" y="20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78" y="184"/>
                    <a:pt x="178" y="184"/>
                    <a:pt x="178" y="184"/>
                  </a:cubicBezTo>
                  <a:cubicBezTo>
                    <a:pt x="189" y="173"/>
                    <a:pt x="189" y="173"/>
                    <a:pt x="189" y="173"/>
                  </a:cubicBezTo>
                  <a:cubicBezTo>
                    <a:pt x="210" y="170"/>
                    <a:pt x="210" y="170"/>
                    <a:pt x="210" y="170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3" y="159"/>
                    <a:pt x="213" y="159"/>
                    <a:pt x="213" y="159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9" y="147"/>
                    <a:pt x="219" y="147"/>
                    <a:pt x="219" y="147"/>
                  </a:cubicBezTo>
                  <a:cubicBezTo>
                    <a:pt x="225" y="144"/>
                    <a:pt x="225" y="144"/>
                    <a:pt x="225" y="144"/>
                  </a:cubicBezTo>
                  <a:cubicBezTo>
                    <a:pt x="225" y="141"/>
                    <a:pt x="225" y="141"/>
                    <a:pt x="225" y="141"/>
                  </a:cubicBezTo>
                  <a:cubicBezTo>
                    <a:pt x="228" y="137"/>
                    <a:pt x="228" y="137"/>
                    <a:pt x="228" y="137"/>
                  </a:cubicBezTo>
                  <a:cubicBezTo>
                    <a:pt x="229" y="133"/>
                    <a:pt x="229" y="133"/>
                    <a:pt x="229" y="133"/>
                  </a:cubicBezTo>
                  <a:cubicBezTo>
                    <a:pt x="232" y="129"/>
                    <a:pt x="232" y="129"/>
                    <a:pt x="232" y="129"/>
                  </a:cubicBezTo>
                  <a:cubicBezTo>
                    <a:pt x="231" y="124"/>
                    <a:pt x="231" y="124"/>
                    <a:pt x="231" y="124"/>
                  </a:cubicBez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01" name="Korea, South" descr="© INSCALE GmbH, 05.05.2010&#10;http://www.presentationload.com/">
              <a:extLst>
                <a:ext uri="{FF2B5EF4-FFF2-40B4-BE49-F238E27FC236}">
                  <a16:creationId xmlns:a16="http://schemas.microsoft.com/office/drawing/2014/main" id="{1B14A9FE-20CD-9CB1-CDC3-CEF8E5E9475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434351" y="2041470"/>
              <a:ext cx="103766" cy="161579"/>
            </a:xfrm>
            <a:custGeom>
              <a:avLst/>
              <a:gdLst>
                <a:gd name="T0" fmla="*/ 2147483647 w 276"/>
                <a:gd name="T1" fmla="*/ 2147483647 h 426"/>
                <a:gd name="T2" fmla="*/ 2147483647 w 276"/>
                <a:gd name="T3" fmla="*/ 2147483647 h 426"/>
                <a:gd name="T4" fmla="*/ 2147483647 w 276"/>
                <a:gd name="T5" fmla="*/ 2147483647 h 426"/>
                <a:gd name="T6" fmla="*/ 2147483647 w 276"/>
                <a:gd name="T7" fmla="*/ 2147483647 h 426"/>
                <a:gd name="T8" fmla="*/ 2147483647 w 276"/>
                <a:gd name="T9" fmla="*/ 2147483647 h 426"/>
                <a:gd name="T10" fmla="*/ 2147483647 w 276"/>
                <a:gd name="T11" fmla="*/ 2147483647 h 426"/>
                <a:gd name="T12" fmla="*/ 2147483647 w 276"/>
                <a:gd name="T13" fmla="*/ 2147483647 h 426"/>
                <a:gd name="T14" fmla="*/ 2147483647 w 276"/>
                <a:gd name="T15" fmla="*/ 2147483647 h 426"/>
                <a:gd name="T16" fmla="*/ 2147483647 w 276"/>
                <a:gd name="T17" fmla="*/ 2147483647 h 426"/>
                <a:gd name="T18" fmla="*/ 2147483647 w 276"/>
                <a:gd name="T19" fmla="*/ 2147483647 h 426"/>
                <a:gd name="T20" fmla="*/ 2147483647 w 276"/>
                <a:gd name="T21" fmla="*/ 2147483647 h 426"/>
                <a:gd name="T22" fmla="*/ 2147483647 w 276"/>
                <a:gd name="T23" fmla="*/ 2147483647 h 426"/>
                <a:gd name="T24" fmla="*/ 2147483647 w 276"/>
                <a:gd name="T25" fmla="*/ 0 h 426"/>
                <a:gd name="T26" fmla="*/ 2147483647 w 276"/>
                <a:gd name="T27" fmla="*/ 2147483647 h 426"/>
                <a:gd name="T28" fmla="*/ 2147483647 w 276"/>
                <a:gd name="T29" fmla="*/ 2147483647 h 426"/>
                <a:gd name="T30" fmla="*/ 2147483647 w 276"/>
                <a:gd name="T31" fmla="*/ 2147483647 h 426"/>
                <a:gd name="T32" fmla="*/ 2147483647 w 276"/>
                <a:gd name="T33" fmla="*/ 2147483647 h 426"/>
                <a:gd name="T34" fmla="*/ 0 w 276"/>
                <a:gd name="T35" fmla="*/ 2147483647 h 426"/>
                <a:gd name="T36" fmla="*/ 2147483647 w 276"/>
                <a:gd name="T37" fmla="*/ 2147483647 h 426"/>
                <a:gd name="T38" fmla="*/ 2147483647 w 276"/>
                <a:gd name="T39" fmla="*/ 2147483647 h 426"/>
                <a:gd name="T40" fmla="*/ 2147483647 w 276"/>
                <a:gd name="T41" fmla="*/ 2147483647 h 426"/>
                <a:gd name="T42" fmla="*/ 2147483647 w 276"/>
                <a:gd name="T43" fmla="*/ 2147483647 h 426"/>
                <a:gd name="T44" fmla="*/ 2147483647 w 276"/>
                <a:gd name="T45" fmla="*/ 2147483647 h 426"/>
                <a:gd name="T46" fmla="*/ 2147483647 w 276"/>
                <a:gd name="T47" fmla="*/ 2147483647 h 426"/>
                <a:gd name="T48" fmla="*/ 2147483647 w 276"/>
                <a:gd name="T49" fmla="*/ 2147483647 h 426"/>
                <a:gd name="T50" fmla="*/ 2147483647 w 276"/>
                <a:gd name="T51" fmla="*/ 2147483647 h 426"/>
                <a:gd name="T52" fmla="*/ 2147483647 w 276"/>
                <a:gd name="T53" fmla="*/ 2147483647 h 426"/>
                <a:gd name="T54" fmla="*/ 2147483647 w 276"/>
                <a:gd name="T55" fmla="*/ 2147483647 h 426"/>
                <a:gd name="T56" fmla="*/ 2147483647 w 276"/>
                <a:gd name="T57" fmla="*/ 2147483647 h 426"/>
                <a:gd name="T58" fmla="*/ 2147483647 w 276"/>
                <a:gd name="T59" fmla="*/ 2147483647 h 426"/>
                <a:gd name="T60" fmla="*/ 2147483647 w 276"/>
                <a:gd name="T61" fmla="*/ 2147483647 h 426"/>
                <a:gd name="T62" fmla="*/ 2147483647 w 276"/>
                <a:gd name="T63" fmla="*/ 2147483647 h 426"/>
                <a:gd name="T64" fmla="*/ 2147483647 w 276"/>
                <a:gd name="T65" fmla="*/ 2147483647 h 426"/>
                <a:gd name="T66" fmla="*/ 2147483647 w 276"/>
                <a:gd name="T67" fmla="*/ 2147483647 h 426"/>
                <a:gd name="T68" fmla="*/ 2147483647 w 276"/>
                <a:gd name="T69" fmla="*/ 2147483647 h 426"/>
                <a:gd name="T70" fmla="*/ 2147483647 w 276"/>
                <a:gd name="T71" fmla="*/ 2147483647 h 426"/>
                <a:gd name="T72" fmla="*/ 2147483647 w 276"/>
                <a:gd name="T73" fmla="*/ 2147483647 h 426"/>
                <a:gd name="T74" fmla="*/ 2147483647 w 276"/>
                <a:gd name="T75" fmla="*/ 2147483647 h 4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6"/>
                <a:gd name="T115" fmla="*/ 0 h 426"/>
                <a:gd name="T116" fmla="*/ 276 w 276"/>
                <a:gd name="T117" fmla="*/ 426 h 42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6" h="426">
                  <a:moveTo>
                    <a:pt x="150" y="402"/>
                  </a:moveTo>
                  <a:lnTo>
                    <a:pt x="132" y="408"/>
                  </a:lnTo>
                  <a:lnTo>
                    <a:pt x="126" y="414"/>
                  </a:lnTo>
                  <a:lnTo>
                    <a:pt x="138" y="426"/>
                  </a:lnTo>
                  <a:lnTo>
                    <a:pt x="162" y="426"/>
                  </a:lnTo>
                  <a:lnTo>
                    <a:pt x="174" y="414"/>
                  </a:lnTo>
                  <a:lnTo>
                    <a:pt x="174" y="408"/>
                  </a:lnTo>
                  <a:lnTo>
                    <a:pt x="168" y="402"/>
                  </a:lnTo>
                  <a:lnTo>
                    <a:pt x="150" y="402"/>
                  </a:lnTo>
                  <a:close/>
                  <a:moveTo>
                    <a:pt x="276" y="246"/>
                  </a:moveTo>
                  <a:lnTo>
                    <a:pt x="270" y="228"/>
                  </a:lnTo>
                  <a:lnTo>
                    <a:pt x="264" y="216"/>
                  </a:lnTo>
                  <a:lnTo>
                    <a:pt x="246" y="198"/>
                  </a:lnTo>
                  <a:lnTo>
                    <a:pt x="252" y="186"/>
                  </a:lnTo>
                  <a:lnTo>
                    <a:pt x="252" y="180"/>
                  </a:lnTo>
                  <a:lnTo>
                    <a:pt x="246" y="162"/>
                  </a:lnTo>
                  <a:lnTo>
                    <a:pt x="240" y="150"/>
                  </a:lnTo>
                  <a:lnTo>
                    <a:pt x="210" y="120"/>
                  </a:lnTo>
                  <a:lnTo>
                    <a:pt x="198" y="102"/>
                  </a:lnTo>
                  <a:lnTo>
                    <a:pt x="168" y="72"/>
                  </a:lnTo>
                  <a:lnTo>
                    <a:pt x="144" y="66"/>
                  </a:lnTo>
                  <a:lnTo>
                    <a:pt x="144" y="60"/>
                  </a:lnTo>
                  <a:lnTo>
                    <a:pt x="138" y="54"/>
                  </a:lnTo>
                  <a:lnTo>
                    <a:pt x="132" y="42"/>
                  </a:lnTo>
                  <a:lnTo>
                    <a:pt x="102" y="12"/>
                  </a:lnTo>
                  <a:lnTo>
                    <a:pt x="96" y="0"/>
                  </a:lnTo>
                  <a:lnTo>
                    <a:pt x="78" y="12"/>
                  </a:lnTo>
                  <a:lnTo>
                    <a:pt x="48" y="12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24" y="90"/>
                  </a:lnTo>
                  <a:lnTo>
                    <a:pt x="30" y="90"/>
                  </a:lnTo>
                  <a:lnTo>
                    <a:pt x="42" y="96"/>
                  </a:lnTo>
                  <a:lnTo>
                    <a:pt x="60" y="132"/>
                  </a:lnTo>
                  <a:lnTo>
                    <a:pt x="54" y="132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20"/>
                  </a:lnTo>
                  <a:lnTo>
                    <a:pt x="6" y="120"/>
                  </a:lnTo>
                  <a:lnTo>
                    <a:pt x="6" y="126"/>
                  </a:lnTo>
                  <a:lnTo>
                    <a:pt x="18" y="132"/>
                  </a:lnTo>
                  <a:lnTo>
                    <a:pt x="30" y="144"/>
                  </a:lnTo>
                  <a:lnTo>
                    <a:pt x="42" y="150"/>
                  </a:lnTo>
                  <a:lnTo>
                    <a:pt x="54" y="192"/>
                  </a:lnTo>
                  <a:lnTo>
                    <a:pt x="90" y="198"/>
                  </a:lnTo>
                  <a:lnTo>
                    <a:pt x="90" y="228"/>
                  </a:lnTo>
                  <a:lnTo>
                    <a:pt x="78" y="240"/>
                  </a:lnTo>
                  <a:lnTo>
                    <a:pt x="78" y="270"/>
                  </a:lnTo>
                  <a:lnTo>
                    <a:pt x="84" y="282"/>
                  </a:lnTo>
                  <a:lnTo>
                    <a:pt x="102" y="300"/>
                  </a:lnTo>
                  <a:lnTo>
                    <a:pt x="108" y="300"/>
                  </a:lnTo>
                  <a:lnTo>
                    <a:pt x="108" y="306"/>
                  </a:lnTo>
                  <a:lnTo>
                    <a:pt x="102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32" y="330"/>
                  </a:lnTo>
                  <a:lnTo>
                    <a:pt x="144" y="324"/>
                  </a:lnTo>
                  <a:lnTo>
                    <a:pt x="144" y="318"/>
                  </a:lnTo>
                  <a:lnTo>
                    <a:pt x="150" y="312"/>
                  </a:lnTo>
                  <a:lnTo>
                    <a:pt x="150" y="306"/>
                  </a:lnTo>
                  <a:lnTo>
                    <a:pt x="198" y="282"/>
                  </a:lnTo>
                  <a:lnTo>
                    <a:pt x="222" y="288"/>
                  </a:lnTo>
                  <a:lnTo>
                    <a:pt x="234" y="270"/>
                  </a:lnTo>
                  <a:lnTo>
                    <a:pt x="258" y="270"/>
                  </a:lnTo>
                  <a:lnTo>
                    <a:pt x="270" y="264"/>
                  </a:lnTo>
                  <a:lnTo>
                    <a:pt x="276" y="264"/>
                  </a:lnTo>
                  <a:lnTo>
                    <a:pt x="276" y="24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02" name="Korea, North" descr="© INSCALE GmbH, 05.05.2010&#10;http://www.presentationload.com/">
              <a:extLst>
                <a:ext uri="{FF2B5EF4-FFF2-40B4-BE49-F238E27FC236}">
                  <a16:creationId xmlns:a16="http://schemas.microsoft.com/office/drawing/2014/main" id="{23D672E5-D691-F784-4A93-1D0BD633AB46}"/>
                </a:ext>
              </a:extLst>
            </p:cNvPr>
            <p:cNvSpPr>
              <a:spLocks/>
            </p:cNvSpPr>
            <p:nvPr/>
          </p:nvSpPr>
          <p:spPr bwMode="gray">
            <a:xfrm>
              <a:off x="7348373" y="1908055"/>
              <a:ext cx="124519" cy="158615"/>
            </a:xfrm>
            <a:custGeom>
              <a:avLst/>
              <a:gdLst>
                <a:gd name="T0" fmla="*/ 2147483647 w 330"/>
                <a:gd name="T1" fmla="*/ 0 h 420"/>
                <a:gd name="T2" fmla="*/ 2147483647 w 330"/>
                <a:gd name="T3" fmla="*/ 2147483647 h 420"/>
                <a:gd name="T4" fmla="*/ 2147483647 w 330"/>
                <a:gd name="T5" fmla="*/ 2147483647 h 420"/>
                <a:gd name="T6" fmla="*/ 2147483647 w 330"/>
                <a:gd name="T7" fmla="*/ 2147483647 h 420"/>
                <a:gd name="T8" fmla="*/ 2147483647 w 330"/>
                <a:gd name="T9" fmla="*/ 2147483647 h 420"/>
                <a:gd name="T10" fmla="*/ 2147483647 w 330"/>
                <a:gd name="T11" fmla="*/ 2147483647 h 420"/>
                <a:gd name="T12" fmla="*/ 2147483647 w 330"/>
                <a:gd name="T13" fmla="*/ 2147483647 h 420"/>
                <a:gd name="T14" fmla="*/ 2147483647 w 330"/>
                <a:gd name="T15" fmla="*/ 2147483647 h 420"/>
                <a:gd name="T16" fmla="*/ 2147483647 w 330"/>
                <a:gd name="T17" fmla="*/ 2147483647 h 420"/>
                <a:gd name="T18" fmla="*/ 2147483647 w 330"/>
                <a:gd name="T19" fmla="*/ 2147483647 h 420"/>
                <a:gd name="T20" fmla="*/ 2147483647 w 330"/>
                <a:gd name="T21" fmla="*/ 2147483647 h 420"/>
                <a:gd name="T22" fmla="*/ 2147483647 w 330"/>
                <a:gd name="T23" fmla="*/ 2147483647 h 420"/>
                <a:gd name="T24" fmla="*/ 2147483647 w 330"/>
                <a:gd name="T25" fmla="*/ 2147483647 h 420"/>
                <a:gd name="T26" fmla="*/ 2147483647 w 330"/>
                <a:gd name="T27" fmla="*/ 2147483647 h 420"/>
                <a:gd name="T28" fmla="*/ 2147483647 w 330"/>
                <a:gd name="T29" fmla="*/ 2147483647 h 420"/>
                <a:gd name="T30" fmla="*/ 2147483647 w 330"/>
                <a:gd name="T31" fmla="*/ 2147483647 h 420"/>
                <a:gd name="T32" fmla="*/ 2147483647 w 330"/>
                <a:gd name="T33" fmla="*/ 2147483647 h 420"/>
                <a:gd name="T34" fmla="*/ 2147483647 w 330"/>
                <a:gd name="T35" fmla="*/ 2147483647 h 420"/>
                <a:gd name="T36" fmla="*/ 2147483647 w 330"/>
                <a:gd name="T37" fmla="*/ 2147483647 h 420"/>
                <a:gd name="T38" fmla="*/ 2147483647 w 330"/>
                <a:gd name="T39" fmla="*/ 2147483647 h 420"/>
                <a:gd name="T40" fmla="*/ 2147483647 w 330"/>
                <a:gd name="T41" fmla="*/ 2147483647 h 420"/>
                <a:gd name="T42" fmla="*/ 2147483647 w 330"/>
                <a:gd name="T43" fmla="*/ 2147483647 h 420"/>
                <a:gd name="T44" fmla="*/ 2147483647 w 330"/>
                <a:gd name="T45" fmla="*/ 2147483647 h 420"/>
                <a:gd name="T46" fmla="*/ 2147483647 w 330"/>
                <a:gd name="T47" fmla="*/ 2147483647 h 420"/>
                <a:gd name="T48" fmla="*/ 2147483647 w 330"/>
                <a:gd name="T49" fmla="*/ 2147483647 h 420"/>
                <a:gd name="T50" fmla="*/ 2147483647 w 330"/>
                <a:gd name="T51" fmla="*/ 2147483647 h 420"/>
                <a:gd name="T52" fmla="*/ 2147483647 w 330"/>
                <a:gd name="T53" fmla="*/ 2147483647 h 420"/>
                <a:gd name="T54" fmla="*/ 2147483647 w 330"/>
                <a:gd name="T55" fmla="*/ 2147483647 h 420"/>
                <a:gd name="T56" fmla="*/ 2147483647 w 330"/>
                <a:gd name="T57" fmla="*/ 2147483647 h 420"/>
                <a:gd name="T58" fmla="*/ 2147483647 w 330"/>
                <a:gd name="T59" fmla="*/ 2147483647 h 420"/>
                <a:gd name="T60" fmla="*/ 2147483647 w 330"/>
                <a:gd name="T61" fmla="*/ 2147483647 h 420"/>
                <a:gd name="T62" fmla="*/ 2147483647 w 330"/>
                <a:gd name="T63" fmla="*/ 2147483647 h 420"/>
                <a:gd name="T64" fmla="*/ 2147483647 w 330"/>
                <a:gd name="T65" fmla="*/ 2147483647 h 420"/>
                <a:gd name="T66" fmla="*/ 2147483647 w 330"/>
                <a:gd name="T67" fmla="*/ 2147483647 h 420"/>
                <a:gd name="T68" fmla="*/ 2147483647 w 330"/>
                <a:gd name="T69" fmla="*/ 2147483647 h 420"/>
                <a:gd name="T70" fmla="*/ 2147483647 w 330"/>
                <a:gd name="T71" fmla="*/ 2147483647 h 420"/>
                <a:gd name="T72" fmla="*/ 2147483647 w 330"/>
                <a:gd name="T73" fmla="*/ 2147483647 h 420"/>
                <a:gd name="T74" fmla="*/ 2147483647 w 330"/>
                <a:gd name="T75" fmla="*/ 2147483647 h 420"/>
                <a:gd name="T76" fmla="*/ 2147483647 w 330"/>
                <a:gd name="T77" fmla="*/ 2147483647 h 420"/>
                <a:gd name="T78" fmla="*/ 2147483647 w 330"/>
                <a:gd name="T79" fmla="*/ 2147483647 h 420"/>
                <a:gd name="T80" fmla="*/ 2147483647 w 330"/>
                <a:gd name="T81" fmla="*/ 2147483647 h 420"/>
                <a:gd name="T82" fmla="*/ 2147483647 w 330"/>
                <a:gd name="T83" fmla="*/ 2147483647 h 420"/>
                <a:gd name="T84" fmla="*/ 2147483647 w 330"/>
                <a:gd name="T85" fmla="*/ 2147483647 h 420"/>
                <a:gd name="T86" fmla="*/ 2147483647 w 330"/>
                <a:gd name="T87" fmla="*/ 2147483647 h 420"/>
                <a:gd name="T88" fmla="*/ 2147483647 w 330"/>
                <a:gd name="T89" fmla="*/ 2147483647 h 420"/>
                <a:gd name="T90" fmla="*/ 2147483647 w 330"/>
                <a:gd name="T91" fmla="*/ 2147483647 h 420"/>
                <a:gd name="T92" fmla="*/ 2147483647 w 330"/>
                <a:gd name="T93" fmla="*/ 2147483647 h 420"/>
                <a:gd name="T94" fmla="*/ 2147483647 w 330"/>
                <a:gd name="T95" fmla="*/ 2147483647 h 420"/>
                <a:gd name="T96" fmla="*/ 2147483647 w 330"/>
                <a:gd name="T97" fmla="*/ 2147483647 h 420"/>
                <a:gd name="T98" fmla="*/ 2147483647 w 330"/>
                <a:gd name="T99" fmla="*/ 2147483647 h 420"/>
                <a:gd name="T100" fmla="*/ 2147483647 w 330"/>
                <a:gd name="T101" fmla="*/ 2147483647 h 420"/>
                <a:gd name="T102" fmla="*/ 2147483647 w 330"/>
                <a:gd name="T103" fmla="*/ 0 h 4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30"/>
                <a:gd name="T157" fmla="*/ 0 h 420"/>
                <a:gd name="T158" fmla="*/ 330 w 330"/>
                <a:gd name="T159" fmla="*/ 420 h 42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30" h="420">
                  <a:moveTo>
                    <a:pt x="270" y="0"/>
                  </a:moveTo>
                  <a:lnTo>
                    <a:pt x="240" y="0"/>
                  </a:lnTo>
                  <a:lnTo>
                    <a:pt x="240" y="6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2" y="42"/>
                  </a:lnTo>
                  <a:lnTo>
                    <a:pt x="228" y="42"/>
                  </a:lnTo>
                  <a:lnTo>
                    <a:pt x="234" y="54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6" y="78"/>
                  </a:lnTo>
                  <a:lnTo>
                    <a:pt x="204" y="72"/>
                  </a:lnTo>
                  <a:lnTo>
                    <a:pt x="180" y="72"/>
                  </a:lnTo>
                  <a:lnTo>
                    <a:pt x="174" y="66"/>
                  </a:lnTo>
                  <a:lnTo>
                    <a:pt x="168" y="72"/>
                  </a:lnTo>
                  <a:lnTo>
                    <a:pt x="168" y="84"/>
                  </a:lnTo>
                  <a:lnTo>
                    <a:pt x="192" y="108"/>
                  </a:lnTo>
                  <a:lnTo>
                    <a:pt x="198" y="108"/>
                  </a:lnTo>
                  <a:lnTo>
                    <a:pt x="198" y="120"/>
                  </a:lnTo>
                  <a:lnTo>
                    <a:pt x="150" y="120"/>
                  </a:lnTo>
                  <a:lnTo>
                    <a:pt x="138" y="114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84" y="138"/>
                  </a:lnTo>
                  <a:lnTo>
                    <a:pt x="66" y="174"/>
                  </a:lnTo>
                  <a:lnTo>
                    <a:pt x="54" y="186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34"/>
                  </a:lnTo>
                  <a:lnTo>
                    <a:pt x="0" y="246"/>
                  </a:lnTo>
                  <a:lnTo>
                    <a:pt x="12" y="228"/>
                  </a:lnTo>
                  <a:lnTo>
                    <a:pt x="18" y="246"/>
                  </a:lnTo>
                  <a:lnTo>
                    <a:pt x="36" y="270"/>
                  </a:lnTo>
                  <a:lnTo>
                    <a:pt x="48" y="252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96" y="270"/>
                  </a:lnTo>
                  <a:lnTo>
                    <a:pt x="96" y="282"/>
                  </a:lnTo>
                  <a:lnTo>
                    <a:pt x="102" y="294"/>
                  </a:lnTo>
                  <a:lnTo>
                    <a:pt x="102" y="336"/>
                  </a:lnTo>
                  <a:lnTo>
                    <a:pt x="138" y="336"/>
                  </a:lnTo>
                  <a:lnTo>
                    <a:pt x="144" y="348"/>
                  </a:lnTo>
                  <a:lnTo>
                    <a:pt x="132" y="342"/>
                  </a:lnTo>
                  <a:lnTo>
                    <a:pt x="108" y="342"/>
                  </a:lnTo>
                  <a:lnTo>
                    <a:pt x="102" y="348"/>
                  </a:lnTo>
                  <a:lnTo>
                    <a:pt x="102" y="360"/>
                  </a:lnTo>
                  <a:lnTo>
                    <a:pt x="108" y="378"/>
                  </a:lnTo>
                  <a:lnTo>
                    <a:pt x="114" y="384"/>
                  </a:lnTo>
                  <a:lnTo>
                    <a:pt x="126" y="408"/>
                  </a:lnTo>
                  <a:lnTo>
                    <a:pt x="156" y="396"/>
                  </a:lnTo>
                  <a:lnTo>
                    <a:pt x="162" y="402"/>
                  </a:lnTo>
                  <a:lnTo>
                    <a:pt x="174" y="408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20"/>
                  </a:lnTo>
                  <a:lnTo>
                    <a:pt x="216" y="414"/>
                  </a:lnTo>
                  <a:lnTo>
                    <a:pt x="228" y="414"/>
                  </a:lnTo>
                  <a:lnTo>
                    <a:pt x="240" y="408"/>
                  </a:lnTo>
                  <a:lnTo>
                    <a:pt x="246" y="402"/>
                  </a:lnTo>
                  <a:lnTo>
                    <a:pt x="246" y="396"/>
                  </a:lnTo>
                  <a:lnTo>
                    <a:pt x="240" y="390"/>
                  </a:lnTo>
                  <a:lnTo>
                    <a:pt x="240" y="384"/>
                  </a:lnTo>
                  <a:lnTo>
                    <a:pt x="246" y="384"/>
                  </a:lnTo>
                  <a:lnTo>
                    <a:pt x="252" y="378"/>
                  </a:lnTo>
                  <a:lnTo>
                    <a:pt x="276" y="366"/>
                  </a:lnTo>
                  <a:lnTo>
                    <a:pt x="306" y="366"/>
                  </a:lnTo>
                  <a:lnTo>
                    <a:pt x="324" y="354"/>
                  </a:lnTo>
                  <a:lnTo>
                    <a:pt x="312" y="342"/>
                  </a:lnTo>
                  <a:lnTo>
                    <a:pt x="312" y="336"/>
                  </a:lnTo>
                  <a:lnTo>
                    <a:pt x="264" y="312"/>
                  </a:lnTo>
                  <a:lnTo>
                    <a:pt x="240" y="312"/>
                  </a:lnTo>
                  <a:lnTo>
                    <a:pt x="240" y="30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46" y="276"/>
                  </a:lnTo>
                  <a:lnTo>
                    <a:pt x="234" y="270"/>
                  </a:lnTo>
                  <a:lnTo>
                    <a:pt x="228" y="264"/>
                  </a:lnTo>
                  <a:lnTo>
                    <a:pt x="228" y="252"/>
                  </a:lnTo>
                  <a:lnTo>
                    <a:pt x="240" y="246"/>
                  </a:lnTo>
                  <a:lnTo>
                    <a:pt x="246" y="240"/>
                  </a:lnTo>
                  <a:lnTo>
                    <a:pt x="258" y="234"/>
                  </a:lnTo>
                  <a:lnTo>
                    <a:pt x="270" y="234"/>
                  </a:lnTo>
                  <a:lnTo>
                    <a:pt x="276" y="228"/>
                  </a:lnTo>
                  <a:lnTo>
                    <a:pt x="288" y="204"/>
                  </a:lnTo>
                  <a:lnTo>
                    <a:pt x="288" y="192"/>
                  </a:lnTo>
                  <a:lnTo>
                    <a:pt x="294" y="186"/>
                  </a:lnTo>
                  <a:lnTo>
                    <a:pt x="300" y="174"/>
                  </a:lnTo>
                  <a:lnTo>
                    <a:pt x="324" y="162"/>
                  </a:lnTo>
                  <a:lnTo>
                    <a:pt x="312" y="132"/>
                  </a:lnTo>
                  <a:lnTo>
                    <a:pt x="306" y="126"/>
                  </a:lnTo>
                  <a:lnTo>
                    <a:pt x="294" y="102"/>
                  </a:lnTo>
                  <a:lnTo>
                    <a:pt x="294" y="90"/>
                  </a:lnTo>
                  <a:lnTo>
                    <a:pt x="306" y="66"/>
                  </a:lnTo>
                  <a:lnTo>
                    <a:pt x="318" y="60"/>
                  </a:lnTo>
                  <a:lnTo>
                    <a:pt x="324" y="54"/>
                  </a:lnTo>
                  <a:lnTo>
                    <a:pt x="330" y="54"/>
                  </a:lnTo>
                  <a:lnTo>
                    <a:pt x="312" y="36"/>
                  </a:lnTo>
                  <a:lnTo>
                    <a:pt x="288" y="24"/>
                  </a:lnTo>
                  <a:lnTo>
                    <a:pt x="270" y="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03" name="Kenya" descr="© INSCALE GmbH, 05.05.2010&#10;http://www.presentationload.com/">
              <a:extLst>
                <a:ext uri="{FF2B5EF4-FFF2-40B4-BE49-F238E27FC236}">
                  <a16:creationId xmlns:a16="http://schemas.microsoft.com/office/drawing/2014/main" id="{3E8B201F-E685-42D2-4C56-84AB8A3C2E1A}"/>
                </a:ext>
              </a:extLst>
            </p:cNvPr>
            <p:cNvSpPr>
              <a:spLocks/>
            </p:cNvSpPr>
            <p:nvPr/>
          </p:nvSpPr>
          <p:spPr bwMode="gray">
            <a:xfrm>
              <a:off x="5152980" y="3074689"/>
              <a:ext cx="213462" cy="289065"/>
            </a:xfrm>
            <a:custGeom>
              <a:avLst/>
              <a:gdLst>
                <a:gd name="T0" fmla="*/ 2147483647 w 564"/>
                <a:gd name="T1" fmla="*/ 2147483647 h 762"/>
                <a:gd name="T2" fmla="*/ 2147483647 w 564"/>
                <a:gd name="T3" fmla="*/ 2147483647 h 762"/>
                <a:gd name="T4" fmla="*/ 2147483647 w 564"/>
                <a:gd name="T5" fmla="*/ 2147483647 h 762"/>
                <a:gd name="T6" fmla="*/ 2147483647 w 564"/>
                <a:gd name="T7" fmla="*/ 2147483647 h 762"/>
                <a:gd name="T8" fmla="*/ 2147483647 w 564"/>
                <a:gd name="T9" fmla="*/ 2147483647 h 762"/>
                <a:gd name="T10" fmla="*/ 2147483647 w 564"/>
                <a:gd name="T11" fmla="*/ 2147483647 h 762"/>
                <a:gd name="T12" fmla="*/ 2147483647 w 564"/>
                <a:gd name="T13" fmla="*/ 2147483647 h 762"/>
                <a:gd name="T14" fmla="*/ 2147483647 w 564"/>
                <a:gd name="T15" fmla="*/ 2147483647 h 762"/>
                <a:gd name="T16" fmla="*/ 2147483647 w 564"/>
                <a:gd name="T17" fmla="*/ 2147483647 h 762"/>
                <a:gd name="T18" fmla="*/ 2147483647 w 564"/>
                <a:gd name="T19" fmla="*/ 2147483647 h 762"/>
                <a:gd name="T20" fmla="*/ 2147483647 w 564"/>
                <a:gd name="T21" fmla="*/ 2147483647 h 762"/>
                <a:gd name="T22" fmla="*/ 2147483647 w 564"/>
                <a:gd name="T23" fmla="*/ 2147483647 h 762"/>
                <a:gd name="T24" fmla="*/ 2147483647 w 564"/>
                <a:gd name="T25" fmla="*/ 0 h 762"/>
                <a:gd name="T26" fmla="*/ 2147483647 w 564"/>
                <a:gd name="T27" fmla="*/ 2147483647 h 762"/>
                <a:gd name="T28" fmla="*/ 2147483647 w 564"/>
                <a:gd name="T29" fmla="*/ 2147483647 h 762"/>
                <a:gd name="T30" fmla="*/ 2147483647 w 564"/>
                <a:gd name="T31" fmla="*/ 2147483647 h 762"/>
                <a:gd name="T32" fmla="*/ 2147483647 w 564"/>
                <a:gd name="T33" fmla="*/ 2147483647 h 762"/>
                <a:gd name="T34" fmla="*/ 2147483647 w 564"/>
                <a:gd name="T35" fmla="*/ 2147483647 h 762"/>
                <a:gd name="T36" fmla="*/ 2147483647 w 564"/>
                <a:gd name="T37" fmla="*/ 2147483647 h 762"/>
                <a:gd name="T38" fmla="*/ 2147483647 w 564"/>
                <a:gd name="T39" fmla="*/ 2147483647 h 762"/>
                <a:gd name="T40" fmla="*/ 2147483647 w 564"/>
                <a:gd name="T41" fmla="*/ 2147483647 h 762"/>
                <a:gd name="T42" fmla="*/ 2147483647 w 564"/>
                <a:gd name="T43" fmla="*/ 2147483647 h 762"/>
                <a:gd name="T44" fmla="*/ 2147483647 w 564"/>
                <a:gd name="T45" fmla="*/ 2147483647 h 762"/>
                <a:gd name="T46" fmla="*/ 2147483647 w 564"/>
                <a:gd name="T47" fmla="*/ 2147483647 h 762"/>
                <a:gd name="T48" fmla="*/ 2147483647 w 564"/>
                <a:gd name="T49" fmla="*/ 2147483647 h 762"/>
                <a:gd name="T50" fmla="*/ 2147483647 w 564"/>
                <a:gd name="T51" fmla="*/ 2147483647 h 762"/>
                <a:gd name="T52" fmla="*/ 2147483647 w 564"/>
                <a:gd name="T53" fmla="*/ 2147483647 h 762"/>
                <a:gd name="T54" fmla="*/ 2147483647 w 564"/>
                <a:gd name="T55" fmla="*/ 2147483647 h 762"/>
                <a:gd name="T56" fmla="*/ 2147483647 w 564"/>
                <a:gd name="T57" fmla="*/ 2147483647 h 762"/>
                <a:gd name="T58" fmla="*/ 0 w 564"/>
                <a:gd name="T59" fmla="*/ 2147483647 h 762"/>
                <a:gd name="T60" fmla="*/ 2147483647 w 564"/>
                <a:gd name="T61" fmla="*/ 2147483647 h 762"/>
                <a:gd name="T62" fmla="*/ 2147483647 w 564"/>
                <a:gd name="T63" fmla="*/ 2147483647 h 762"/>
                <a:gd name="T64" fmla="*/ 2147483647 w 564"/>
                <a:gd name="T65" fmla="*/ 2147483647 h 762"/>
                <a:gd name="T66" fmla="*/ 2147483647 w 564"/>
                <a:gd name="T67" fmla="*/ 2147483647 h 762"/>
                <a:gd name="T68" fmla="*/ 2147483647 w 564"/>
                <a:gd name="T69" fmla="*/ 2147483647 h 762"/>
                <a:gd name="T70" fmla="*/ 0 w 564"/>
                <a:gd name="T71" fmla="*/ 2147483647 h 762"/>
                <a:gd name="T72" fmla="*/ 2147483647 w 564"/>
                <a:gd name="T73" fmla="*/ 2147483647 h 762"/>
                <a:gd name="T74" fmla="*/ 2147483647 w 564"/>
                <a:gd name="T75" fmla="*/ 2147483647 h 762"/>
                <a:gd name="T76" fmla="*/ 2147483647 w 564"/>
                <a:gd name="T77" fmla="*/ 2147483647 h 762"/>
                <a:gd name="T78" fmla="*/ 2147483647 w 564"/>
                <a:gd name="T79" fmla="*/ 2147483647 h 762"/>
                <a:gd name="T80" fmla="*/ 2147483647 w 564"/>
                <a:gd name="T81" fmla="*/ 2147483647 h 762"/>
                <a:gd name="T82" fmla="*/ 2147483647 w 564"/>
                <a:gd name="T83" fmla="*/ 2147483647 h 762"/>
                <a:gd name="T84" fmla="*/ 2147483647 w 564"/>
                <a:gd name="T85" fmla="*/ 2147483647 h 762"/>
                <a:gd name="T86" fmla="*/ 2147483647 w 564"/>
                <a:gd name="T87" fmla="*/ 2147483647 h 762"/>
                <a:gd name="T88" fmla="*/ 2147483647 w 564"/>
                <a:gd name="T89" fmla="*/ 2147483647 h 762"/>
                <a:gd name="T90" fmla="*/ 2147483647 w 564"/>
                <a:gd name="T91" fmla="*/ 2147483647 h 762"/>
                <a:gd name="T92" fmla="*/ 2147483647 w 564"/>
                <a:gd name="T93" fmla="*/ 2147483647 h 762"/>
                <a:gd name="T94" fmla="*/ 2147483647 w 564"/>
                <a:gd name="T95" fmla="*/ 2147483647 h 762"/>
                <a:gd name="T96" fmla="*/ 2147483647 w 564"/>
                <a:gd name="T97" fmla="*/ 2147483647 h 762"/>
                <a:gd name="T98" fmla="*/ 2147483647 w 564"/>
                <a:gd name="T99" fmla="*/ 2147483647 h 762"/>
                <a:gd name="T100" fmla="*/ 2147483647 w 564"/>
                <a:gd name="T101" fmla="*/ 2147483647 h 7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4"/>
                <a:gd name="T154" fmla="*/ 0 h 762"/>
                <a:gd name="T155" fmla="*/ 564 w 564"/>
                <a:gd name="T156" fmla="*/ 762 h 7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4" h="762">
                  <a:moveTo>
                    <a:pt x="498" y="150"/>
                  </a:moveTo>
                  <a:lnTo>
                    <a:pt x="540" y="108"/>
                  </a:lnTo>
                  <a:lnTo>
                    <a:pt x="558" y="72"/>
                  </a:lnTo>
                  <a:lnTo>
                    <a:pt x="564" y="66"/>
                  </a:lnTo>
                  <a:lnTo>
                    <a:pt x="564" y="60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480" y="30"/>
                  </a:lnTo>
                  <a:lnTo>
                    <a:pt x="462" y="48"/>
                  </a:lnTo>
                  <a:lnTo>
                    <a:pt x="456" y="48"/>
                  </a:lnTo>
                  <a:lnTo>
                    <a:pt x="450" y="54"/>
                  </a:lnTo>
                  <a:lnTo>
                    <a:pt x="438" y="60"/>
                  </a:lnTo>
                  <a:lnTo>
                    <a:pt x="426" y="60"/>
                  </a:lnTo>
                  <a:lnTo>
                    <a:pt x="414" y="72"/>
                  </a:lnTo>
                  <a:lnTo>
                    <a:pt x="414" y="84"/>
                  </a:lnTo>
                  <a:lnTo>
                    <a:pt x="390" y="102"/>
                  </a:lnTo>
                  <a:lnTo>
                    <a:pt x="378" y="96"/>
                  </a:lnTo>
                  <a:lnTo>
                    <a:pt x="372" y="96"/>
                  </a:lnTo>
                  <a:lnTo>
                    <a:pt x="360" y="90"/>
                  </a:lnTo>
                  <a:lnTo>
                    <a:pt x="330" y="90"/>
                  </a:lnTo>
                  <a:lnTo>
                    <a:pt x="318" y="84"/>
                  </a:lnTo>
                  <a:lnTo>
                    <a:pt x="288" y="84"/>
                  </a:lnTo>
                  <a:lnTo>
                    <a:pt x="210" y="24"/>
                  </a:lnTo>
                  <a:lnTo>
                    <a:pt x="138" y="18"/>
                  </a:lnTo>
                  <a:lnTo>
                    <a:pt x="132" y="0"/>
                  </a:lnTo>
                  <a:lnTo>
                    <a:pt x="108" y="12"/>
                  </a:lnTo>
                  <a:lnTo>
                    <a:pt x="18" y="12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12" y="6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0" y="96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42" y="126"/>
                  </a:lnTo>
                  <a:lnTo>
                    <a:pt x="36" y="132"/>
                  </a:lnTo>
                  <a:lnTo>
                    <a:pt x="72" y="174"/>
                  </a:lnTo>
                  <a:lnTo>
                    <a:pt x="66" y="180"/>
                  </a:lnTo>
                  <a:lnTo>
                    <a:pt x="60" y="180"/>
                  </a:lnTo>
                  <a:lnTo>
                    <a:pt x="54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66" y="258"/>
                  </a:lnTo>
                  <a:lnTo>
                    <a:pt x="60" y="282"/>
                  </a:lnTo>
                  <a:lnTo>
                    <a:pt x="42" y="282"/>
                  </a:lnTo>
                  <a:lnTo>
                    <a:pt x="36" y="288"/>
                  </a:lnTo>
                  <a:lnTo>
                    <a:pt x="36" y="312"/>
                  </a:lnTo>
                  <a:lnTo>
                    <a:pt x="18" y="324"/>
                  </a:lnTo>
                  <a:lnTo>
                    <a:pt x="12" y="342"/>
                  </a:lnTo>
                  <a:lnTo>
                    <a:pt x="6" y="348"/>
                  </a:lnTo>
                  <a:lnTo>
                    <a:pt x="0" y="360"/>
                  </a:lnTo>
                  <a:lnTo>
                    <a:pt x="0" y="384"/>
                  </a:lnTo>
                  <a:lnTo>
                    <a:pt x="18" y="402"/>
                  </a:lnTo>
                  <a:lnTo>
                    <a:pt x="30" y="402"/>
                  </a:lnTo>
                  <a:lnTo>
                    <a:pt x="30" y="390"/>
                  </a:lnTo>
                  <a:lnTo>
                    <a:pt x="54" y="390"/>
                  </a:lnTo>
                  <a:lnTo>
                    <a:pt x="60" y="408"/>
                  </a:lnTo>
                  <a:lnTo>
                    <a:pt x="42" y="408"/>
                  </a:lnTo>
                  <a:lnTo>
                    <a:pt x="30" y="420"/>
                  </a:lnTo>
                  <a:lnTo>
                    <a:pt x="24" y="414"/>
                  </a:lnTo>
                  <a:lnTo>
                    <a:pt x="18" y="414"/>
                  </a:lnTo>
                  <a:lnTo>
                    <a:pt x="6" y="420"/>
                  </a:lnTo>
                  <a:lnTo>
                    <a:pt x="0" y="432"/>
                  </a:lnTo>
                  <a:lnTo>
                    <a:pt x="0" y="438"/>
                  </a:lnTo>
                  <a:lnTo>
                    <a:pt x="12" y="450"/>
                  </a:lnTo>
                  <a:lnTo>
                    <a:pt x="6" y="46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270" y="642"/>
                  </a:lnTo>
                  <a:lnTo>
                    <a:pt x="264" y="648"/>
                  </a:lnTo>
                  <a:lnTo>
                    <a:pt x="258" y="648"/>
                  </a:lnTo>
                  <a:lnTo>
                    <a:pt x="252" y="654"/>
                  </a:lnTo>
                  <a:lnTo>
                    <a:pt x="366" y="762"/>
                  </a:lnTo>
                  <a:lnTo>
                    <a:pt x="384" y="756"/>
                  </a:lnTo>
                  <a:lnTo>
                    <a:pt x="414" y="690"/>
                  </a:lnTo>
                  <a:lnTo>
                    <a:pt x="414" y="660"/>
                  </a:lnTo>
                  <a:lnTo>
                    <a:pt x="426" y="648"/>
                  </a:lnTo>
                  <a:lnTo>
                    <a:pt x="432" y="648"/>
                  </a:lnTo>
                  <a:lnTo>
                    <a:pt x="444" y="636"/>
                  </a:lnTo>
                  <a:lnTo>
                    <a:pt x="444" y="624"/>
                  </a:lnTo>
                  <a:lnTo>
                    <a:pt x="438" y="618"/>
                  </a:lnTo>
                  <a:lnTo>
                    <a:pt x="438" y="600"/>
                  </a:lnTo>
                  <a:lnTo>
                    <a:pt x="444" y="594"/>
                  </a:lnTo>
                  <a:lnTo>
                    <a:pt x="456" y="588"/>
                  </a:lnTo>
                  <a:lnTo>
                    <a:pt x="468" y="588"/>
                  </a:lnTo>
                  <a:lnTo>
                    <a:pt x="474" y="582"/>
                  </a:lnTo>
                  <a:lnTo>
                    <a:pt x="480" y="582"/>
                  </a:lnTo>
                  <a:lnTo>
                    <a:pt x="486" y="540"/>
                  </a:lnTo>
                  <a:lnTo>
                    <a:pt x="516" y="540"/>
                  </a:lnTo>
                  <a:lnTo>
                    <a:pt x="528" y="534"/>
                  </a:lnTo>
                  <a:lnTo>
                    <a:pt x="534" y="522"/>
                  </a:lnTo>
                  <a:lnTo>
                    <a:pt x="540" y="516"/>
                  </a:lnTo>
                  <a:lnTo>
                    <a:pt x="498" y="450"/>
                  </a:lnTo>
                  <a:lnTo>
                    <a:pt x="498" y="15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04" name="Kazakhstan" descr="© INSCALE GmbH, 05.05.2010&#10;http://www.presentationload.com/">
              <a:extLst>
                <a:ext uri="{FF2B5EF4-FFF2-40B4-BE49-F238E27FC236}">
                  <a16:creationId xmlns:a16="http://schemas.microsoft.com/office/drawing/2014/main" id="{C5068F4B-D8FC-20D6-5D21-6CA981E0F7D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370889" y="1538944"/>
              <a:ext cx="953166" cy="441749"/>
            </a:xfrm>
            <a:custGeom>
              <a:avLst/>
              <a:gdLst>
                <a:gd name="T0" fmla="*/ 2147483647 w 2514"/>
                <a:gd name="T1" fmla="*/ 2147483647 h 1164"/>
                <a:gd name="T2" fmla="*/ 2147483647 w 2514"/>
                <a:gd name="T3" fmla="*/ 2147483647 h 1164"/>
                <a:gd name="T4" fmla="*/ 2147483647 w 2514"/>
                <a:gd name="T5" fmla="*/ 2147483647 h 1164"/>
                <a:gd name="T6" fmla="*/ 2147483647 w 2514"/>
                <a:gd name="T7" fmla="*/ 2147483647 h 1164"/>
                <a:gd name="T8" fmla="*/ 2147483647 w 2514"/>
                <a:gd name="T9" fmla="*/ 2147483647 h 1164"/>
                <a:gd name="T10" fmla="*/ 2147483647 w 2514"/>
                <a:gd name="T11" fmla="*/ 2147483647 h 1164"/>
                <a:gd name="T12" fmla="*/ 2147483647 w 2514"/>
                <a:gd name="T13" fmla="*/ 2147483647 h 1164"/>
                <a:gd name="T14" fmla="*/ 2147483647 w 2514"/>
                <a:gd name="T15" fmla="*/ 2147483647 h 1164"/>
                <a:gd name="T16" fmla="*/ 2147483647 w 2514"/>
                <a:gd name="T17" fmla="*/ 2147483647 h 1164"/>
                <a:gd name="T18" fmla="*/ 2147483647 w 2514"/>
                <a:gd name="T19" fmla="*/ 2147483647 h 1164"/>
                <a:gd name="T20" fmla="*/ 2147483647 w 2514"/>
                <a:gd name="T21" fmla="*/ 2147483647 h 1164"/>
                <a:gd name="T22" fmla="*/ 2147483647 w 2514"/>
                <a:gd name="T23" fmla="*/ 2147483647 h 1164"/>
                <a:gd name="T24" fmla="*/ 2147483647 w 2514"/>
                <a:gd name="T25" fmla="*/ 2147483647 h 1164"/>
                <a:gd name="T26" fmla="*/ 2147483647 w 2514"/>
                <a:gd name="T27" fmla="*/ 2147483647 h 1164"/>
                <a:gd name="T28" fmla="*/ 2147483647 w 2514"/>
                <a:gd name="T29" fmla="*/ 2147483647 h 1164"/>
                <a:gd name="T30" fmla="*/ 2147483647 w 2514"/>
                <a:gd name="T31" fmla="*/ 2147483647 h 1164"/>
                <a:gd name="T32" fmla="*/ 2147483647 w 2514"/>
                <a:gd name="T33" fmla="*/ 2147483647 h 1164"/>
                <a:gd name="T34" fmla="*/ 2147483647 w 2514"/>
                <a:gd name="T35" fmla="*/ 2147483647 h 1164"/>
                <a:gd name="T36" fmla="*/ 2147483647 w 2514"/>
                <a:gd name="T37" fmla="*/ 2147483647 h 1164"/>
                <a:gd name="T38" fmla="*/ 2147483647 w 2514"/>
                <a:gd name="T39" fmla="*/ 2147483647 h 1164"/>
                <a:gd name="T40" fmla="*/ 2147483647 w 2514"/>
                <a:gd name="T41" fmla="*/ 2147483647 h 1164"/>
                <a:gd name="T42" fmla="*/ 2147483647 w 2514"/>
                <a:gd name="T43" fmla="*/ 2147483647 h 1164"/>
                <a:gd name="T44" fmla="*/ 2147483647 w 2514"/>
                <a:gd name="T45" fmla="*/ 2147483647 h 1164"/>
                <a:gd name="T46" fmla="*/ 2147483647 w 2514"/>
                <a:gd name="T47" fmla="*/ 2147483647 h 1164"/>
                <a:gd name="T48" fmla="*/ 2147483647 w 2514"/>
                <a:gd name="T49" fmla="*/ 2147483647 h 1164"/>
                <a:gd name="T50" fmla="*/ 2147483647 w 2514"/>
                <a:gd name="T51" fmla="*/ 2147483647 h 1164"/>
                <a:gd name="T52" fmla="*/ 2147483647 w 2514"/>
                <a:gd name="T53" fmla="*/ 2147483647 h 1164"/>
                <a:gd name="T54" fmla="*/ 2147483647 w 2514"/>
                <a:gd name="T55" fmla="*/ 2147483647 h 1164"/>
                <a:gd name="T56" fmla="*/ 2147483647 w 2514"/>
                <a:gd name="T57" fmla="*/ 2147483647 h 1164"/>
                <a:gd name="T58" fmla="*/ 2147483647 w 2514"/>
                <a:gd name="T59" fmla="*/ 2147483647 h 1164"/>
                <a:gd name="T60" fmla="*/ 2147483647 w 2514"/>
                <a:gd name="T61" fmla="*/ 2147483647 h 1164"/>
                <a:gd name="T62" fmla="*/ 2147483647 w 2514"/>
                <a:gd name="T63" fmla="*/ 2147483647 h 1164"/>
                <a:gd name="T64" fmla="*/ 2147483647 w 2514"/>
                <a:gd name="T65" fmla="*/ 2147483647 h 1164"/>
                <a:gd name="T66" fmla="*/ 2147483647 w 2514"/>
                <a:gd name="T67" fmla="*/ 2147483647 h 1164"/>
                <a:gd name="T68" fmla="*/ 2147483647 w 2514"/>
                <a:gd name="T69" fmla="*/ 2147483647 h 1164"/>
                <a:gd name="T70" fmla="*/ 2147483647 w 2514"/>
                <a:gd name="T71" fmla="*/ 2147483647 h 1164"/>
                <a:gd name="T72" fmla="*/ 2147483647 w 2514"/>
                <a:gd name="T73" fmla="*/ 2147483647 h 1164"/>
                <a:gd name="T74" fmla="*/ 2147483647 w 2514"/>
                <a:gd name="T75" fmla="*/ 2147483647 h 1164"/>
                <a:gd name="T76" fmla="*/ 2147483647 w 2514"/>
                <a:gd name="T77" fmla="*/ 2147483647 h 1164"/>
                <a:gd name="T78" fmla="*/ 2147483647 w 2514"/>
                <a:gd name="T79" fmla="*/ 2147483647 h 1164"/>
                <a:gd name="T80" fmla="*/ 2147483647 w 2514"/>
                <a:gd name="T81" fmla="*/ 2147483647 h 1164"/>
                <a:gd name="T82" fmla="*/ 2147483647 w 2514"/>
                <a:gd name="T83" fmla="*/ 2147483647 h 1164"/>
                <a:gd name="T84" fmla="*/ 2147483647 w 2514"/>
                <a:gd name="T85" fmla="*/ 2147483647 h 1164"/>
                <a:gd name="T86" fmla="*/ 2147483647 w 2514"/>
                <a:gd name="T87" fmla="*/ 2147483647 h 1164"/>
                <a:gd name="T88" fmla="*/ 2147483647 w 2514"/>
                <a:gd name="T89" fmla="*/ 2147483647 h 1164"/>
                <a:gd name="T90" fmla="*/ 2147483647 w 2514"/>
                <a:gd name="T91" fmla="*/ 2147483647 h 1164"/>
                <a:gd name="T92" fmla="*/ 2147483647 w 2514"/>
                <a:gd name="T93" fmla="*/ 2147483647 h 1164"/>
                <a:gd name="T94" fmla="*/ 2147483647 w 2514"/>
                <a:gd name="T95" fmla="*/ 2147483647 h 1164"/>
                <a:gd name="T96" fmla="*/ 2147483647 w 2514"/>
                <a:gd name="T97" fmla="*/ 2147483647 h 1164"/>
                <a:gd name="T98" fmla="*/ 2147483647 w 2514"/>
                <a:gd name="T99" fmla="*/ 2147483647 h 1164"/>
                <a:gd name="T100" fmla="*/ 2147483647 w 2514"/>
                <a:gd name="T101" fmla="*/ 2147483647 h 1164"/>
                <a:gd name="T102" fmla="*/ 2147483647 w 2514"/>
                <a:gd name="T103" fmla="*/ 2147483647 h 1164"/>
                <a:gd name="T104" fmla="*/ 2147483647 w 2514"/>
                <a:gd name="T105" fmla="*/ 2147483647 h 1164"/>
                <a:gd name="T106" fmla="*/ 2147483647 w 2514"/>
                <a:gd name="T107" fmla="*/ 2147483647 h 1164"/>
                <a:gd name="T108" fmla="*/ 2147483647 w 2514"/>
                <a:gd name="T109" fmla="*/ 2147483647 h 1164"/>
                <a:gd name="T110" fmla="*/ 2147483647 w 2514"/>
                <a:gd name="T111" fmla="*/ 2147483647 h 1164"/>
                <a:gd name="T112" fmla="*/ 2147483647 w 2514"/>
                <a:gd name="T113" fmla="*/ 2147483647 h 1164"/>
                <a:gd name="T114" fmla="*/ 2147483647 w 2514"/>
                <a:gd name="T115" fmla="*/ 2147483647 h 1164"/>
                <a:gd name="T116" fmla="*/ 2147483647 w 2514"/>
                <a:gd name="T117" fmla="*/ 2147483647 h 1164"/>
                <a:gd name="T118" fmla="*/ 2147483647 w 2514"/>
                <a:gd name="T119" fmla="*/ 2147483647 h 1164"/>
                <a:gd name="T120" fmla="*/ 2147483647 w 2514"/>
                <a:gd name="T121" fmla="*/ 2147483647 h 1164"/>
                <a:gd name="T122" fmla="*/ 2147483647 w 2514"/>
                <a:gd name="T123" fmla="*/ 2147483647 h 1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14"/>
                <a:gd name="T187" fmla="*/ 0 h 1164"/>
                <a:gd name="T188" fmla="*/ 2514 w 2514"/>
                <a:gd name="T189" fmla="*/ 1164 h 11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14" h="1164">
                  <a:moveTo>
                    <a:pt x="852" y="756"/>
                  </a:moveTo>
                  <a:lnTo>
                    <a:pt x="840" y="744"/>
                  </a:lnTo>
                  <a:lnTo>
                    <a:pt x="822" y="768"/>
                  </a:lnTo>
                  <a:lnTo>
                    <a:pt x="816" y="780"/>
                  </a:lnTo>
                  <a:lnTo>
                    <a:pt x="870" y="804"/>
                  </a:lnTo>
                  <a:lnTo>
                    <a:pt x="870" y="786"/>
                  </a:lnTo>
                  <a:lnTo>
                    <a:pt x="864" y="780"/>
                  </a:lnTo>
                  <a:lnTo>
                    <a:pt x="858" y="768"/>
                  </a:lnTo>
                  <a:lnTo>
                    <a:pt x="858" y="762"/>
                  </a:lnTo>
                  <a:lnTo>
                    <a:pt x="852" y="756"/>
                  </a:lnTo>
                  <a:close/>
                  <a:moveTo>
                    <a:pt x="2484" y="492"/>
                  </a:moveTo>
                  <a:lnTo>
                    <a:pt x="2484" y="486"/>
                  </a:lnTo>
                  <a:lnTo>
                    <a:pt x="2514" y="486"/>
                  </a:lnTo>
                  <a:lnTo>
                    <a:pt x="2478" y="444"/>
                  </a:lnTo>
                  <a:lnTo>
                    <a:pt x="2454" y="420"/>
                  </a:lnTo>
                  <a:lnTo>
                    <a:pt x="2442" y="456"/>
                  </a:lnTo>
                  <a:lnTo>
                    <a:pt x="2370" y="450"/>
                  </a:lnTo>
                  <a:lnTo>
                    <a:pt x="2370" y="444"/>
                  </a:lnTo>
                  <a:lnTo>
                    <a:pt x="2364" y="438"/>
                  </a:lnTo>
                  <a:lnTo>
                    <a:pt x="2358" y="426"/>
                  </a:lnTo>
                  <a:lnTo>
                    <a:pt x="2352" y="420"/>
                  </a:lnTo>
                  <a:lnTo>
                    <a:pt x="2346" y="408"/>
                  </a:lnTo>
                  <a:lnTo>
                    <a:pt x="2346" y="402"/>
                  </a:lnTo>
                  <a:lnTo>
                    <a:pt x="2340" y="402"/>
                  </a:lnTo>
                  <a:lnTo>
                    <a:pt x="2328" y="396"/>
                  </a:lnTo>
                  <a:lnTo>
                    <a:pt x="2316" y="396"/>
                  </a:lnTo>
                  <a:lnTo>
                    <a:pt x="2304" y="390"/>
                  </a:lnTo>
                  <a:lnTo>
                    <a:pt x="2292" y="390"/>
                  </a:lnTo>
                  <a:lnTo>
                    <a:pt x="2286" y="378"/>
                  </a:lnTo>
                  <a:lnTo>
                    <a:pt x="2274" y="372"/>
                  </a:lnTo>
                  <a:lnTo>
                    <a:pt x="2250" y="348"/>
                  </a:lnTo>
                  <a:lnTo>
                    <a:pt x="2226" y="336"/>
                  </a:lnTo>
                  <a:lnTo>
                    <a:pt x="2208" y="336"/>
                  </a:lnTo>
                  <a:lnTo>
                    <a:pt x="2196" y="342"/>
                  </a:lnTo>
                  <a:lnTo>
                    <a:pt x="2178" y="348"/>
                  </a:lnTo>
                  <a:lnTo>
                    <a:pt x="2166" y="354"/>
                  </a:lnTo>
                  <a:lnTo>
                    <a:pt x="2160" y="366"/>
                  </a:lnTo>
                  <a:lnTo>
                    <a:pt x="2136" y="366"/>
                  </a:lnTo>
                  <a:lnTo>
                    <a:pt x="2124" y="360"/>
                  </a:lnTo>
                  <a:lnTo>
                    <a:pt x="2118" y="348"/>
                  </a:lnTo>
                  <a:lnTo>
                    <a:pt x="2106" y="342"/>
                  </a:lnTo>
                  <a:lnTo>
                    <a:pt x="2076" y="342"/>
                  </a:lnTo>
                  <a:lnTo>
                    <a:pt x="2076" y="336"/>
                  </a:lnTo>
                  <a:lnTo>
                    <a:pt x="2070" y="330"/>
                  </a:lnTo>
                  <a:lnTo>
                    <a:pt x="2070" y="318"/>
                  </a:lnTo>
                  <a:lnTo>
                    <a:pt x="2064" y="312"/>
                  </a:lnTo>
                  <a:lnTo>
                    <a:pt x="2052" y="312"/>
                  </a:lnTo>
                  <a:lnTo>
                    <a:pt x="2052" y="318"/>
                  </a:lnTo>
                  <a:lnTo>
                    <a:pt x="2046" y="324"/>
                  </a:lnTo>
                  <a:lnTo>
                    <a:pt x="2046" y="336"/>
                  </a:lnTo>
                  <a:lnTo>
                    <a:pt x="2034" y="348"/>
                  </a:lnTo>
                  <a:lnTo>
                    <a:pt x="2022" y="354"/>
                  </a:lnTo>
                  <a:lnTo>
                    <a:pt x="2010" y="354"/>
                  </a:lnTo>
                  <a:lnTo>
                    <a:pt x="1998" y="348"/>
                  </a:lnTo>
                  <a:lnTo>
                    <a:pt x="1986" y="336"/>
                  </a:lnTo>
                  <a:lnTo>
                    <a:pt x="1974" y="318"/>
                  </a:lnTo>
                  <a:lnTo>
                    <a:pt x="1938" y="282"/>
                  </a:lnTo>
                  <a:lnTo>
                    <a:pt x="1920" y="258"/>
                  </a:lnTo>
                  <a:lnTo>
                    <a:pt x="1848" y="198"/>
                  </a:lnTo>
                  <a:lnTo>
                    <a:pt x="1818" y="168"/>
                  </a:lnTo>
                  <a:lnTo>
                    <a:pt x="1800" y="156"/>
                  </a:lnTo>
                  <a:lnTo>
                    <a:pt x="1788" y="150"/>
                  </a:lnTo>
                  <a:lnTo>
                    <a:pt x="1758" y="132"/>
                  </a:lnTo>
                  <a:lnTo>
                    <a:pt x="1728" y="120"/>
                  </a:lnTo>
                  <a:lnTo>
                    <a:pt x="1692" y="102"/>
                  </a:lnTo>
                  <a:lnTo>
                    <a:pt x="1698" y="102"/>
                  </a:lnTo>
                  <a:lnTo>
                    <a:pt x="1710" y="90"/>
                  </a:lnTo>
                  <a:lnTo>
                    <a:pt x="1710" y="72"/>
                  </a:lnTo>
                  <a:lnTo>
                    <a:pt x="1704" y="66"/>
                  </a:lnTo>
                  <a:lnTo>
                    <a:pt x="1698" y="66"/>
                  </a:lnTo>
                  <a:lnTo>
                    <a:pt x="1680" y="84"/>
                  </a:lnTo>
                  <a:lnTo>
                    <a:pt x="1644" y="96"/>
                  </a:lnTo>
                  <a:lnTo>
                    <a:pt x="1632" y="114"/>
                  </a:lnTo>
                  <a:lnTo>
                    <a:pt x="1620" y="114"/>
                  </a:lnTo>
                  <a:lnTo>
                    <a:pt x="1608" y="120"/>
                  </a:lnTo>
                  <a:lnTo>
                    <a:pt x="1602" y="126"/>
                  </a:lnTo>
                  <a:lnTo>
                    <a:pt x="1602" y="144"/>
                  </a:lnTo>
                  <a:lnTo>
                    <a:pt x="1590" y="156"/>
                  </a:lnTo>
                  <a:lnTo>
                    <a:pt x="1578" y="150"/>
                  </a:lnTo>
                  <a:lnTo>
                    <a:pt x="1572" y="144"/>
                  </a:lnTo>
                  <a:lnTo>
                    <a:pt x="1560" y="138"/>
                  </a:lnTo>
                  <a:lnTo>
                    <a:pt x="1554" y="132"/>
                  </a:lnTo>
                  <a:lnTo>
                    <a:pt x="1548" y="132"/>
                  </a:lnTo>
                  <a:lnTo>
                    <a:pt x="1542" y="138"/>
                  </a:lnTo>
                  <a:lnTo>
                    <a:pt x="1536" y="138"/>
                  </a:lnTo>
                  <a:lnTo>
                    <a:pt x="1530" y="144"/>
                  </a:lnTo>
                  <a:lnTo>
                    <a:pt x="1524" y="144"/>
                  </a:lnTo>
                  <a:lnTo>
                    <a:pt x="1524" y="138"/>
                  </a:lnTo>
                  <a:lnTo>
                    <a:pt x="1530" y="132"/>
                  </a:lnTo>
                  <a:lnTo>
                    <a:pt x="1530" y="108"/>
                  </a:lnTo>
                  <a:lnTo>
                    <a:pt x="1518" y="102"/>
                  </a:lnTo>
                  <a:lnTo>
                    <a:pt x="1512" y="102"/>
                  </a:lnTo>
                  <a:lnTo>
                    <a:pt x="1506" y="108"/>
                  </a:lnTo>
                  <a:lnTo>
                    <a:pt x="1482" y="96"/>
                  </a:lnTo>
                  <a:lnTo>
                    <a:pt x="1458" y="108"/>
                  </a:lnTo>
                  <a:lnTo>
                    <a:pt x="1434" y="72"/>
                  </a:lnTo>
                  <a:lnTo>
                    <a:pt x="1422" y="90"/>
                  </a:lnTo>
                  <a:lnTo>
                    <a:pt x="1404" y="90"/>
                  </a:lnTo>
                  <a:lnTo>
                    <a:pt x="1392" y="96"/>
                  </a:lnTo>
                  <a:lnTo>
                    <a:pt x="1374" y="96"/>
                  </a:lnTo>
                  <a:lnTo>
                    <a:pt x="1368" y="90"/>
                  </a:lnTo>
                  <a:lnTo>
                    <a:pt x="1368" y="48"/>
                  </a:lnTo>
                  <a:lnTo>
                    <a:pt x="1362" y="42"/>
                  </a:lnTo>
                  <a:lnTo>
                    <a:pt x="1350" y="42"/>
                  </a:lnTo>
                  <a:lnTo>
                    <a:pt x="1344" y="36"/>
                  </a:lnTo>
                  <a:lnTo>
                    <a:pt x="1338" y="24"/>
                  </a:lnTo>
                  <a:lnTo>
                    <a:pt x="1320" y="6"/>
                  </a:lnTo>
                  <a:lnTo>
                    <a:pt x="1314" y="6"/>
                  </a:lnTo>
                  <a:lnTo>
                    <a:pt x="1302" y="18"/>
                  </a:lnTo>
                  <a:lnTo>
                    <a:pt x="1290" y="18"/>
                  </a:lnTo>
                  <a:lnTo>
                    <a:pt x="1278" y="6"/>
                  </a:lnTo>
                  <a:lnTo>
                    <a:pt x="1260" y="6"/>
                  </a:lnTo>
                  <a:lnTo>
                    <a:pt x="1242" y="0"/>
                  </a:lnTo>
                  <a:lnTo>
                    <a:pt x="1218" y="0"/>
                  </a:lnTo>
                  <a:lnTo>
                    <a:pt x="1200" y="6"/>
                  </a:lnTo>
                  <a:lnTo>
                    <a:pt x="1188" y="12"/>
                  </a:lnTo>
                  <a:lnTo>
                    <a:pt x="1176" y="24"/>
                  </a:lnTo>
                  <a:lnTo>
                    <a:pt x="1176" y="36"/>
                  </a:lnTo>
                  <a:lnTo>
                    <a:pt x="1164" y="36"/>
                  </a:lnTo>
                  <a:lnTo>
                    <a:pt x="1110" y="54"/>
                  </a:lnTo>
                  <a:lnTo>
                    <a:pt x="1020" y="54"/>
                  </a:lnTo>
                  <a:lnTo>
                    <a:pt x="1014" y="60"/>
                  </a:lnTo>
                  <a:lnTo>
                    <a:pt x="1014" y="78"/>
                  </a:lnTo>
                  <a:lnTo>
                    <a:pt x="948" y="78"/>
                  </a:lnTo>
                  <a:lnTo>
                    <a:pt x="942" y="96"/>
                  </a:lnTo>
                  <a:lnTo>
                    <a:pt x="888" y="96"/>
                  </a:lnTo>
                  <a:lnTo>
                    <a:pt x="828" y="102"/>
                  </a:lnTo>
                  <a:lnTo>
                    <a:pt x="792" y="114"/>
                  </a:lnTo>
                  <a:lnTo>
                    <a:pt x="780" y="126"/>
                  </a:lnTo>
                  <a:lnTo>
                    <a:pt x="780" y="132"/>
                  </a:lnTo>
                  <a:lnTo>
                    <a:pt x="786" y="138"/>
                  </a:lnTo>
                  <a:lnTo>
                    <a:pt x="786" y="144"/>
                  </a:lnTo>
                  <a:lnTo>
                    <a:pt x="810" y="144"/>
                  </a:lnTo>
                  <a:lnTo>
                    <a:pt x="798" y="162"/>
                  </a:lnTo>
                  <a:lnTo>
                    <a:pt x="810" y="162"/>
                  </a:lnTo>
                  <a:lnTo>
                    <a:pt x="834" y="174"/>
                  </a:lnTo>
                  <a:lnTo>
                    <a:pt x="846" y="174"/>
                  </a:lnTo>
                  <a:lnTo>
                    <a:pt x="858" y="186"/>
                  </a:lnTo>
                  <a:lnTo>
                    <a:pt x="804" y="186"/>
                  </a:lnTo>
                  <a:lnTo>
                    <a:pt x="792" y="198"/>
                  </a:lnTo>
                  <a:lnTo>
                    <a:pt x="798" y="204"/>
                  </a:lnTo>
                  <a:lnTo>
                    <a:pt x="804" y="216"/>
                  </a:lnTo>
                  <a:lnTo>
                    <a:pt x="810" y="222"/>
                  </a:lnTo>
                  <a:lnTo>
                    <a:pt x="810" y="234"/>
                  </a:lnTo>
                  <a:lnTo>
                    <a:pt x="798" y="246"/>
                  </a:lnTo>
                  <a:lnTo>
                    <a:pt x="786" y="246"/>
                  </a:lnTo>
                  <a:lnTo>
                    <a:pt x="774" y="252"/>
                  </a:lnTo>
                  <a:lnTo>
                    <a:pt x="762" y="252"/>
                  </a:lnTo>
                  <a:lnTo>
                    <a:pt x="792" y="282"/>
                  </a:lnTo>
                  <a:lnTo>
                    <a:pt x="816" y="282"/>
                  </a:lnTo>
                  <a:lnTo>
                    <a:pt x="834" y="288"/>
                  </a:lnTo>
                  <a:lnTo>
                    <a:pt x="846" y="294"/>
                  </a:lnTo>
                  <a:lnTo>
                    <a:pt x="870" y="318"/>
                  </a:lnTo>
                  <a:lnTo>
                    <a:pt x="876" y="336"/>
                  </a:lnTo>
                  <a:lnTo>
                    <a:pt x="876" y="348"/>
                  </a:lnTo>
                  <a:lnTo>
                    <a:pt x="870" y="360"/>
                  </a:lnTo>
                  <a:lnTo>
                    <a:pt x="864" y="366"/>
                  </a:lnTo>
                  <a:lnTo>
                    <a:pt x="828" y="366"/>
                  </a:lnTo>
                  <a:lnTo>
                    <a:pt x="816" y="360"/>
                  </a:lnTo>
                  <a:lnTo>
                    <a:pt x="810" y="354"/>
                  </a:lnTo>
                  <a:lnTo>
                    <a:pt x="798" y="354"/>
                  </a:lnTo>
                  <a:lnTo>
                    <a:pt x="792" y="348"/>
                  </a:lnTo>
                  <a:lnTo>
                    <a:pt x="780" y="372"/>
                  </a:lnTo>
                  <a:lnTo>
                    <a:pt x="768" y="372"/>
                  </a:lnTo>
                  <a:lnTo>
                    <a:pt x="756" y="366"/>
                  </a:lnTo>
                  <a:lnTo>
                    <a:pt x="732" y="366"/>
                  </a:lnTo>
                  <a:lnTo>
                    <a:pt x="708" y="354"/>
                  </a:lnTo>
                  <a:lnTo>
                    <a:pt x="702" y="342"/>
                  </a:lnTo>
                  <a:lnTo>
                    <a:pt x="690" y="336"/>
                  </a:lnTo>
                  <a:lnTo>
                    <a:pt x="684" y="330"/>
                  </a:lnTo>
                  <a:lnTo>
                    <a:pt x="672" y="330"/>
                  </a:lnTo>
                  <a:lnTo>
                    <a:pt x="666" y="336"/>
                  </a:lnTo>
                  <a:lnTo>
                    <a:pt x="654" y="342"/>
                  </a:lnTo>
                  <a:lnTo>
                    <a:pt x="636" y="348"/>
                  </a:lnTo>
                  <a:lnTo>
                    <a:pt x="624" y="348"/>
                  </a:lnTo>
                  <a:lnTo>
                    <a:pt x="588" y="330"/>
                  </a:lnTo>
                  <a:lnTo>
                    <a:pt x="582" y="330"/>
                  </a:lnTo>
                  <a:lnTo>
                    <a:pt x="570" y="336"/>
                  </a:lnTo>
                  <a:lnTo>
                    <a:pt x="558" y="348"/>
                  </a:lnTo>
                  <a:lnTo>
                    <a:pt x="546" y="354"/>
                  </a:lnTo>
                  <a:lnTo>
                    <a:pt x="540" y="366"/>
                  </a:lnTo>
                  <a:lnTo>
                    <a:pt x="534" y="372"/>
                  </a:lnTo>
                  <a:lnTo>
                    <a:pt x="462" y="336"/>
                  </a:lnTo>
                  <a:lnTo>
                    <a:pt x="450" y="336"/>
                  </a:lnTo>
                  <a:lnTo>
                    <a:pt x="450" y="342"/>
                  </a:lnTo>
                  <a:lnTo>
                    <a:pt x="462" y="354"/>
                  </a:lnTo>
                  <a:lnTo>
                    <a:pt x="462" y="372"/>
                  </a:lnTo>
                  <a:lnTo>
                    <a:pt x="450" y="372"/>
                  </a:lnTo>
                  <a:lnTo>
                    <a:pt x="438" y="360"/>
                  </a:lnTo>
                  <a:lnTo>
                    <a:pt x="438" y="354"/>
                  </a:lnTo>
                  <a:lnTo>
                    <a:pt x="426" y="324"/>
                  </a:lnTo>
                  <a:lnTo>
                    <a:pt x="390" y="324"/>
                  </a:lnTo>
                  <a:lnTo>
                    <a:pt x="384" y="312"/>
                  </a:lnTo>
                  <a:lnTo>
                    <a:pt x="384" y="306"/>
                  </a:lnTo>
                  <a:lnTo>
                    <a:pt x="378" y="300"/>
                  </a:lnTo>
                  <a:lnTo>
                    <a:pt x="318" y="300"/>
                  </a:lnTo>
                  <a:lnTo>
                    <a:pt x="312" y="288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76" y="288"/>
                  </a:lnTo>
                  <a:lnTo>
                    <a:pt x="264" y="300"/>
                  </a:lnTo>
                  <a:lnTo>
                    <a:pt x="234" y="300"/>
                  </a:lnTo>
                  <a:lnTo>
                    <a:pt x="228" y="294"/>
                  </a:lnTo>
                  <a:lnTo>
                    <a:pt x="228" y="288"/>
                  </a:lnTo>
                  <a:lnTo>
                    <a:pt x="222" y="288"/>
                  </a:lnTo>
                  <a:lnTo>
                    <a:pt x="210" y="282"/>
                  </a:lnTo>
                  <a:lnTo>
                    <a:pt x="180" y="282"/>
                  </a:lnTo>
                  <a:lnTo>
                    <a:pt x="180" y="288"/>
                  </a:lnTo>
                  <a:lnTo>
                    <a:pt x="186" y="294"/>
                  </a:lnTo>
                  <a:lnTo>
                    <a:pt x="186" y="312"/>
                  </a:lnTo>
                  <a:lnTo>
                    <a:pt x="174" y="324"/>
                  </a:lnTo>
                  <a:lnTo>
                    <a:pt x="162" y="330"/>
                  </a:lnTo>
                  <a:lnTo>
                    <a:pt x="150" y="330"/>
                  </a:lnTo>
                  <a:lnTo>
                    <a:pt x="138" y="336"/>
                  </a:lnTo>
                  <a:lnTo>
                    <a:pt x="132" y="336"/>
                  </a:lnTo>
                  <a:lnTo>
                    <a:pt x="132" y="360"/>
                  </a:lnTo>
                  <a:lnTo>
                    <a:pt x="102" y="372"/>
                  </a:lnTo>
                  <a:lnTo>
                    <a:pt x="114" y="384"/>
                  </a:lnTo>
                  <a:lnTo>
                    <a:pt x="120" y="396"/>
                  </a:lnTo>
                  <a:lnTo>
                    <a:pt x="114" y="402"/>
                  </a:lnTo>
                  <a:lnTo>
                    <a:pt x="108" y="414"/>
                  </a:lnTo>
                  <a:lnTo>
                    <a:pt x="102" y="420"/>
                  </a:lnTo>
                  <a:lnTo>
                    <a:pt x="90" y="420"/>
                  </a:lnTo>
                  <a:lnTo>
                    <a:pt x="78" y="414"/>
                  </a:lnTo>
                  <a:lnTo>
                    <a:pt x="72" y="402"/>
                  </a:lnTo>
                  <a:lnTo>
                    <a:pt x="60" y="396"/>
                  </a:lnTo>
                  <a:lnTo>
                    <a:pt x="48" y="384"/>
                  </a:lnTo>
                  <a:lnTo>
                    <a:pt x="36" y="378"/>
                  </a:lnTo>
                  <a:lnTo>
                    <a:pt x="24" y="378"/>
                  </a:lnTo>
                  <a:lnTo>
                    <a:pt x="18" y="384"/>
                  </a:lnTo>
                  <a:lnTo>
                    <a:pt x="18" y="396"/>
                  </a:lnTo>
                  <a:lnTo>
                    <a:pt x="24" y="402"/>
                  </a:lnTo>
                  <a:lnTo>
                    <a:pt x="24" y="42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12" y="468"/>
                  </a:lnTo>
                  <a:lnTo>
                    <a:pt x="12" y="492"/>
                  </a:lnTo>
                  <a:lnTo>
                    <a:pt x="0" y="516"/>
                  </a:lnTo>
                  <a:lnTo>
                    <a:pt x="0" y="546"/>
                  </a:lnTo>
                  <a:lnTo>
                    <a:pt x="6" y="546"/>
                  </a:lnTo>
                  <a:lnTo>
                    <a:pt x="12" y="552"/>
                  </a:lnTo>
                  <a:lnTo>
                    <a:pt x="36" y="552"/>
                  </a:lnTo>
                  <a:lnTo>
                    <a:pt x="42" y="558"/>
                  </a:lnTo>
                  <a:lnTo>
                    <a:pt x="42" y="588"/>
                  </a:lnTo>
                  <a:lnTo>
                    <a:pt x="48" y="594"/>
                  </a:lnTo>
                  <a:lnTo>
                    <a:pt x="90" y="594"/>
                  </a:lnTo>
                  <a:lnTo>
                    <a:pt x="102" y="588"/>
                  </a:lnTo>
                  <a:lnTo>
                    <a:pt x="114" y="588"/>
                  </a:lnTo>
                  <a:lnTo>
                    <a:pt x="162" y="636"/>
                  </a:lnTo>
                  <a:lnTo>
                    <a:pt x="168" y="648"/>
                  </a:lnTo>
                  <a:lnTo>
                    <a:pt x="180" y="660"/>
                  </a:lnTo>
                  <a:lnTo>
                    <a:pt x="180" y="672"/>
                  </a:lnTo>
                  <a:lnTo>
                    <a:pt x="144" y="672"/>
                  </a:lnTo>
                  <a:lnTo>
                    <a:pt x="144" y="678"/>
                  </a:lnTo>
                  <a:lnTo>
                    <a:pt x="156" y="690"/>
                  </a:lnTo>
                  <a:lnTo>
                    <a:pt x="174" y="696"/>
                  </a:lnTo>
                  <a:lnTo>
                    <a:pt x="186" y="696"/>
                  </a:lnTo>
                  <a:lnTo>
                    <a:pt x="192" y="702"/>
                  </a:lnTo>
                  <a:lnTo>
                    <a:pt x="198" y="702"/>
                  </a:lnTo>
                  <a:lnTo>
                    <a:pt x="204" y="690"/>
                  </a:lnTo>
                  <a:lnTo>
                    <a:pt x="222" y="690"/>
                  </a:lnTo>
                  <a:lnTo>
                    <a:pt x="228" y="684"/>
                  </a:lnTo>
                  <a:lnTo>
                    <a:pt x="246" y="672"/>
                  </a:lnTo>
                  <a:lnTo>
                    <a:pt x="306" y="648"/>
                  </a:lnTo>
                  <a:lnTo>
                    <a:pt x="324" y="642"/>
                  </a:lnTo>
                  <a:lnTo>
                    <a:pt x="336" y="648"/>
                  </a:lnTo>
                  <a:lnTo>
                    <a:pt x="342" y="654"/>
                  </a:lnTo>
                  <a:lnTo>
                    <a:pt x="360" y="666"/>
                  </a:lnTo>
                  <a:lnTo>
                    <a:pt x="366" y="672"/>
                  </a:lnTo>
                  <a:lnTo>
                    <a:pt x="384" y="672"/>
                  </a:lnTo>
                  <a:lnTo>
                    <a:pt x="390" y="666"/>
                  </a:lnTo>
                  <a:lnTo>
                    <a:pt x="402" y="666"/>
                  </a:lnTo>
                  <a:lnTo>
                    <a:pt x="408" y="660"/>
                  </a:lnTo>
                  <a:lnTo>
                    <a:pt x="414" y="666"/>
                  </a:lnTo>
                  <a:lnTo>
                    <a:pt x="426" y="672"/>
                  </a:lnTo>
                  <a:lnTo>
                    <a:pt x="450" y="696"/>
                  </a:lnTo>
                  <a:lnTo>
                    <a:pt x="450" y="726"/>
                  </a:lnTo>
                  <a:lnTo>
                    <a:pt x="444" y="732"/>
                  </a:lnTo>
                  <a:lnTo>
                    <a:pt x="444" y="738"/>
                  </a:lnTo>
                  <a:lnTo>
                    <a:pt x="438" y="744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68"/>
                  </a:lnTo>
                  <a:lnTo>
                    <a:pt x="462" y="774"/>
                  </a:lnTo>
                  <a:lnTo>
                    <a:pt x="474" y="786"/>
                  </a:lnTo>
                  <a:lnTo>
                    <a:pt x="486" y="786"/>
                  </a:lnTo>
                  <a:lnTo>
                    <a:pt x="504" y="768"/>
                  </a:lnTo>
                  <a:lnTo>
                    <a:pt x="516" y="762"/>
                  </a:lnTo>
                  <a:lnTo>
                    <a:pt x="528" y="762"/>
                  </a:lnTo>
                  <a:lnTo>
                    <a:pt x="528" y="792"/>
                  </a:lnTo>
                  <a:lnTo>
                    <a:pt x="546" y="810"/>
                  </a:lnTo>
                  <a:lnTo>
                    <a:pt x="510" y="816"/>
                  </a:lnTo>
                  <a:lnTo>
                    <a:pt x="510" y="828"/>
                  </a:lnTo>
                  <a:lnTo>
                    <a:pt x="504" y="834"/>
                  </a:lnTo>
                  <a:lnTo>
                    <a:pt x="498" y="834"/>
                  </a:lnTo>
                  <a:lnTo>
                    <a:pt x="486" y="822"/>
                  </a:lnTo>
                  <a:lnTo>
                    <a:pt x="486" y="816"/>
                  </a:lnTo>
                  <a:lnTo>
                    <a:pt x="498" y="804"/>
                  </a:lnTo>
                  <a:lnTo>
                    <a:pt x="504" y="804"/>
                  </a:lnTo>
                  <a:lnTo>
                    <a:pt x="510" y="798"/>
                  </a:lnTo>
                  <a:lnTo>
                    <a:pt x="480" y="798"/>
                  </a:lnTo>
                  <a:lnTo>
                    <a:pt x="462" y="792"/>
                  </a:lnTo>
                  <a:lnTo>
                    <a:pt x="450" y="792"/>
                  </a:lnTo>
                  <a:lnTo>
                    <a:pt x="432" y="786"/>
                  </a:lnTo>
                  <a:lnTo>
                    <a:pt x="408" y="786"/>
                  </a:lnTo>
                  <a:lnTo>
                    <a:pt x="390" y="780"/>
                  </a:lnTo>
                  <a:lnTo>
                    <a:pt x="372" y="780"/>
                  </a:lnTo>
                  <a:lnTo>
                    <a:pt x="360" y="774"/>
                  </a:lnTo>
                  <a:lnTo>
                    <a:pt x="348" y="774"/>
                  </a:lnTo>
                  <a:lnTo>
                    <a:pt x="360" y="804"/>
                  </a:lnTo>
                  <a:lnTo>
                    <a:pt x="342" y="804"/>
                  </a:lnTo>
                  <a:lnTo>
                    <a:pt x="330" y="816"/>
                  </a:lnTo>
                  <a:lnTo>
                    <a:pt x="330" y="822"/>
                  </a:lnTo>
                  <a:lnTo>
                    <a:pt x="336" y="828"/>
                  </a:lnTo>
                  <a:lnTo>
                    <a:pt x="348" y="834"/>
                  </a:lnTo>
                  <a:lnTo>
                    <a:pt x="354" y="840"/>
                  </a:lnTo>
                  <a:lnTo>
                    <a:pt x="366" y="840"/>
                  </a:lnTo>
                  <a:lnTo>
                    <a:pt x="372" y="846"/>
                  </a:lnTo>
                  <a:lnTo>
                    <a:pt x="372" y="852"/>
                  </a:lnTo>
                  <a:lnTo>
                    <a:pt x="360" y="852"/>
                  </a:lnTo>
                  <a:lnTo>
                    <a:pt x="348" y="846"/>
                  </a:lnTo>
                  <a:lnTo>
                    <a:pt x="336" y="846"/>
                  </a:lnTo>
                  <a:lnTo>
                    <a:pt x="324" y="840"/>
                  </a:lnTo>
                  <a:lnTo>
                    <a:pt x="306" y="834"/>
                  </a:lnTo>
                  <a:lnTo>
                    <a:pt x="300" y="834"/>
                  </a:lnTo>
                  <a:lnTo>
                    <a:pt x="294" y="840"/>
                  </a:lnTo>
                  <a:lnTo>
                    <a:pt x="294" y="846"/>
                  </a:lnTo>
                  <a:lnTo>
                    <a:pt x="306" y="858"/>
                  </a:lnTo>
                  <a:lnTo>
                    <a:pt x="318" y="864"/>
                  </a:lnTo>
                  <a:lnTo>
                    <a:pt x="324" y="870"/>
                  </a:lnTo>
                  <a:lnTo>
                    <a:pt x="336" y="870"/>
                  </a:lnTo>
                  <a:lnTo>
                    <a:pt x="336" y="882"/>
                  </a:lnTo>
                  <a:lnTo>
                    <a:pt x="342" y="894"/>
                  </a:lnTo>
                  <a:lnTo>
                    <a:pt x="366" y="918"/>
                  </a:lnTo>
                  <a:lnTo>
                    <a:pt x="372" y="930"/>
                  </a:lnTo>
                  <a:lnTo>
                    <a:pt x="372" y="954"/>
                  </a:lnTo>
                  <a:lnTo>
                    <a:pt x="408" y="960"/>
                  </a:lnTo>
                  <a:lnTo>
                    <a:pt x="414" y="978"/>
                  </a:lnTo>
                  <a:lnTo>
                    <a:pt x="444" y="978"/>
                  </a:lnTo>
                  <a:lnTo>
                    <a:pt x="480" y="996"/>
                  </a:lnTo>
                  <a:lnTo>
                    <a:pt x="486" y="1002"/>
                  </a:lnTo>
                  <a:lnTo>
                    <a:pt x="486" y="1014"/>
                  </a:lnTo>
                  <a:lnTo>
                    <a:pt x="480" y="1020"/>
                  </a:lnTo>
                  <a:lnTo>
                    <a:pt x="468" y="1026"/>
                  </a:lnTo>
                  <a:lnTo>
                    <a:pt x="462" y="1038"/>
                  </a:lnTo>
                  <a:lnTo>
                    <a:pt x="462" y="1056"/>
                  </a:lnTo>
                  <a:lnTo>
                    <a:pt x="468" y="1062"/>
                  </a:lnTo>
                  <a:lnTo>
                    <a:pt x="492" y="1062"/>
                  </a:lnTo>
                  <a:lnTo>
                    <a:pt x="498" y="1056"/>
                  </a:lnTo>
                  <a:lnTo>
                    <a:pt x="504" y="1038"/>
                  </a:lnTo>
                  <a:lnTo>
                    <a:pt x="510" y="1026"/>
                  </a:lnTo>
                  <a:lnTo>
                    <a:pt x="516" y="1020"/>
                  </a:lnTo>
                  <a:lnTo>
                    <a:pt x="528" y="1020"/>
                  </a:lnTo>
                  <a:lnTo>
                    <a:pt x="546" y="1026"/>
                  </a:lnTo>
                  <a:lnTo>
                    <a:pt x="546" y="1020"/>
                  </a:lnTo>
                  <a:lnTo>
                    <a:pt x="552" y="1014"/>
                  </a:lnTo>
                  <a:lnTo>
                    <a:pt x="570" y="1014"/>
                  </a:lnTo>
                  <a:lnTo>
                    <a:pt x="594" y="1026"/>
                  </a:lnTo>
                  <a:lnTo>
                    <a:pt x="606" y="1026"/>
                  </a:lnTo>
                  <a:lnTo>
                    <a:pt x="618" y="1038"/>
                  </a:lnTo>
                  <a:lnTo>
                    <a:pt x="630" y="1044"/>
                  </a:lnTo>
                  <a:lnTo>
                    <a:pt x="636" y="1056"/>
                  </a:lnTo>
                  <a:lnTo>
                    <a:pt x="642" y="1062"/>
                  </a:lnTo>
                  <a:lnTo>
                    <a:pt x="648" y="1074"/>
                  </a:lnTo>
                  <a:lnTo>
                    <a:pt x="672" y="1098"/>
                  </a:lnTo>
                  <a:lnTo>
                    <a:pt x="684" y="1104"/>
                  </a:lnTo>
                  <a:lnTo>
                    <a:pt x="690" y="1110"/>
                  </a:lnTo>
                  <a:lnTo>
                    <a:pt x="696" y="1104"/>
                  </a:lnTo>
                  <a:lnTo>
                    <a:pt x="696" y="1098"/>
                  </a:lnTo>
                  <a:lnTo>
                    <a:pt x="702" y="1092"/>
                  </a:lnTo>
                  <a:lnTo>
                    <a:pt x="654" y="810"/>
                  </a:lnTo>
                  <a:lnTo>
                    <a:pt x="798" y="768"/>
                  </a:lnTo>
                  <a:lnTo>
                    <a:pt x="804" y="774"/>
                  </a:lnTo>
                  <a:lnTo>
                    <a:pt x="804" y="762"/>
                  </a:lnTo>
                  <a:lnTo>
                    <a:pt x="810" y="756"/>
                  </a:lnTo>
                  <a:lnTo>
                    <a:pt x="810" y="750"/>
                  </a:lnTo>
                  <a:lnTo>
                    <a:pt x="816" y="738"/>
                  </a:lnTo>
                  <a:lnTo>
                    <a:pt x="816" y="732"/>
                  </a:lnTo>
                  <a:lnTo>
                    <a:pt x="822" y="726"/>
                  </a:lnTo>
                  <a:lnTo>
                    <a:pt x="846" y="726"/>
                  </a:lnTo>
                  <a:lnTo>
                    <a:pt x="852" y="750"/>
                  </a:lnTo>
                  <a:lnTo>
                    <a:pt x="864" y="744"/>
                  </a:lnTo>
                  <a:lnTo>
                    <a:pt x="870" y="744"/>
                  </a:lnTo>
                  <a:lnTo>
                    <a:pt x="876" y="738"/>
                  </a:lnTo>
                  <a:lnTo>
                    <a:pt x="876" y="732"/>
                  </a:lnTo>
                  <a:lnTo>
                    <a:pt x="852" y="708"/>
                  </a:lnTo>
                  <a:lnTo>
                    <a:pt x="870" y="708"/>
                  </a:lnTo>
                  <a:lnTo>
                    <a:pt x="882" y="720"/>
                  </a:lnTo>
                  <a:lnTo>
                    <a:pt x="936" y="720"/>
                  </a:lnTo>
                  <a:lnTo>
                    <a:pt x="924" y="708"/>
                  </a:lnTo>
                  <a:lnTo>
                    <a:pt x="918" y="708"/>
                  </a:lnTo>
                  <a:lnTo>
                    <a:pt x="906" y="696"/>
                  </a:lnTo>
                  <a:lnTo>
                    <a:pt x="882" y="696"/>
                  </a:lnTo>
                  <a:lnTo>
                    <a:pt x="876" y="690"/>
                  </a:lnTo>
                  <a:lnTo>
                    <a:pt x="876" y="684"/>
                  </a:lnTo>
                  <a:lnTo>
                    <a:pt x="882" y="678"/>
                  </a:lnTo>
                  <a:lnTo>
                    <a:pt x="906" y="678"/>
                  </a:lnTo>
                  <a:lnTo>
                    <a:pt x="924" y="666"/>
                  </a:lnTo>
                  <a:lnTo>
                    <a:pt x="930" y="672"/>
                  </a:lnTo>
                  <a:lnTo>
                    <a:pt x="936" y="684"/>
                  </a:lnTo>
                  <a:lnTo>
                    <a:pt x="942" y="690"/>
                  </a:lnTo>
                  <a:lnTo>
                    <a:pt x="948" y="690"/>
                  </a:lnTo>
                  <a:lnTo>
                    <a:pt x="954" y="684"/>
                  </a:lnTo>
                  <a:lnTo>
                    <a:pt x="960" y="690"/>
                  </a:lnTo>
                  <a:lnTo>
                    <a:pt x="966" y="702"/>
                  </a:lnTo>
                  <a:lnTo>
                    <a:pt x="966" y="708"/>
                  </a:lnTo>
                  <a:lnTo>
                    <a:pt x="960" y="714"/>
                  </a:lnTo>
                  <a:lnTo>
                    <a:pt x="954" y="714"/>
                  </a:lnTo>
                  <a:lnTo>
                    <a:pt x="942" y="720"/>
                  </a:lnTo>
                  <a:lnTo>
                    <a:pt x="924" y="738"/>
                  </a:lnTo>
                  <a:lnTo>
                    <a:pt x="888" y="738"/>
                  </a:lnTo>
                  <a:lnTo>
                    <a:pt x="882" y="744"/>
                  </a:lnTo>
                  <a:lnTo>
                    <a:pt x="882" y="756"/>
                  </a:lnTo>
                  <a:lnTo>
                    <a:pt x="888" y="762"/>
                  </a:lnTo>
                  <a:lnTo>
                    <a:pt x="900" y="762"/>
                  </a:lnTo>
                  <a:lnTo>
                    <a:pt x="906" y="768"/>
                  </a:lnTo>
                  <a:lnTo>
                    <a:pt x="918" y="768"/>
                  </a:lnTo>
                  <a:lnTo>
                    <a:pt x="918" y="786"/>
                  </a:lnTo>
                  <a:lnTo>
                    <a:pt x="912" y="798"/>
                  </a:lnTo>
                  <a:lnTo>
                    <a:pt x="912" y="816"/>
                  </a:lnTo>
                  <a:lnTo>
                    <a:pt x="918" y="822"/>
                  </a:lnTo>
                  <a:lnTo>
                    <a:pt x="984" y="858"/>
                  </a:lnTo>
                  <a:lnTo>
                    <a:pt x="1062" y="930"/>
                  </a:lnTo>
                  <a:lnTo>
                    <a:pt x="1068" y="930"/>
                  </a:lnTo>
                  <a:lnTo>
                    <a:pt x="1074" y="924"/>
                  </a:lnTo>
                  <a:lnTo>
                    <a:pt x="1110" y="924"/>
                  </a:lnTo>
                  <a:lnTo>
                    <a:pt x="1128" y="918"/>
                  </a:lnTo>
                  <a:lnTo>
                    <a:pt x="1188" y="918"/>
                  </a:lnTo>
                  <a:lnTo>
                    <a:pt x="1206" y="924"/>
                  </a:lnTo>
                  <a:lnTo>
                    <a:pt x="1224" y="924"/>
                  </a:lnTo>
                  <a:lnTo>
                    <a:pt x="1230" y="918"/>
                  </a:lnTo>
                  <a:lnTo>
                    <a:pt x="1254" y="906"/>
                  </a:lnTo>
                  <a:lnTo>
                    <a:pt x="1266" y="906"/>
                  </a:lnTo>
                  <a:lnTo>
                    <a:pt x="1272" y="918"/>
                  </a:lnTo>
                  <a:lnTo>
                    <a:pt x="1290" y="936"/>
                  </a:lnTo>
                  <a:lnTo>
                    <a:pt x="1296" y="954"/>
                  </a:lnTo>
                  <a:lnTo>
                    <a:pt x="1308" y="960"/>
                  </a:lnTo>
                  <a:lnTo>
                    <a:pt x="1314" y="972"/>
                  </a:lnTo>
                  <a:lnTo>
                    <a:pt x="1344" y="972"/>
                  </a:lnTo>
                  <a:lnTo>
                    <a:pt x="1344" y="984"/>
                  </a:lnTo>
                  <a:lnTo>
                    <a:pt x="1350" y="1002"/>
                  </a:lnTo>
                  <a:lnTo>
                    <a:pt x="1350" y="1044"/>
                  </a:lnTo>
                  <a:lnTo>
                    <a:pt x="1356" y="1050"/>
                  </a:lnTo>
                  <a:lnTo>
                    <a:pt x="1362" y="1050"/>
                  </a:lnTo>
                  <a:lnTo>
                    <a:pt x="1368" y="1044"/>
                  </a:lnTo>
                  <a:lnTo>
                    <a:pt x="1380" y="1044"/>
                  </a:lnTo>
                  <a:lnTo>
                    <a:pt x="1386" y="1050"/>
                  </a:lnTo>
                  <a:lnTo>
                    <a:pt x="1416" y="1110"/>
                  </a:lnTo>
                  <a:lnTo>
                    <a:pt x="1494" y="1110"/>
                  </a:lnTo>
                  <a:lnTo>
                    <a:pt x="1512" y="1116"/>
                  </a:lnTo>
                  <a:lnTo>
                    <a:pt x="1512" y="1134"/>
                  </a:lnTo>
                  <a:lnTo>
                    <a:pt x="1506" y="1140"/>
                  </a:lnTo>
                  <a:lnTo>
                    <a:pt x="1506" y="1152"/>
                  </a:lnTo>
                  <a:lnTo>
                    <a:pt x="1512" y="1152"/>
                  </a:lnTo>
                  <a:lnTo>
                    <a:pt x="1524" y="1158"/>
                  </a:lnTo>
                  <a:lnTo>
                    <a:pt x="1536" y="1158"/>
                  </a:lnTo>
                  <a:lnTo>
                    <a:pt x="1542" y="1164"/>
                  </a:lnTo>
                  <a:lnTo>
                    <a:pt x="1542" y="1152"/>
                  </a:lnTo>
                  <a:lnTo>
                    <a:pt x="1536" y="1146"/>
                  </a:lnTo>
                  <a:lnTo>
                    <a:pt x="1536" y="1134"/>
                  </a:lnTo>
                  <a:lnTo>
                    <a:pt x="1548" y="1122"/>
                  </a:lnTo>
                  <a:lnTo>
                    <a:pt x="1560" y="1116"/>
                  </a:lnTo>
                  <a:lnTo>
                    <a:pt x="1566" y="1110"/>
                  </a:lnTo>
                  <a:lnTo>
                    <a:pt x="1572" y="1110"/>
                  </a:lnTo>
                  <a:lnTo>
                    <a:pt x="1572" y="1092"/>
                  </a:lnTo>
                  <a:lnTo>
                    <a:pt x="1584" y="1080"/>
                  </a:lnTo>
                  <a:lnTo>
                    <a:pt x="1596" y="1074"/>
                  </a:lnTo>
                  <a:lnTo>
                    <a:pt x="1608" y="1074"/>
                  </a:lnTo>
                  <a:lnTo>
                    <a:pt x="1614" y="1068"/>
                  </a:lnTo>
                  <a:lnTo>
                    <a:pt x="1620" y="1068"/>
                  </a:lnTo>
                  <a:lnTo>
                    <a:pt x="1632" y="1044"/>
                  </a:lnTo>
                  <a:lnTo>
                    <a:pt x="1656" y="1044"/>
                  </a:lnTo>
                  <a:lnTo>
                    <a:pt x="1686" y="1026"/>
                  </a:lnTo>
                  <a:lnTo>
                    <a:pt x="1662" y="1026"/>
                  </a:lnTo>
                  <a:lnTo>
                    <a:pt x="1662" y="1008"/>
                  </a:lnTo>
                  <a:lnTo>
                    <a:pt x="1668" y="996"/>
                  </a:lnTo>
                  <a:lnTo>
                    <a:pt x="1686" y="978"/>
                  </a:lnTo>
                  <a:lnTo>
                    <a:pt x="1716" y="978"/>
                  </a:lnTo>
                  <a:lnTo>
                    <a:pt x="1728" y="984"/>
                  </a:lnTo>
                  <a:lnTo>
                    <a:pt x="1746" y="990"/>
                  </a:lnTo>
                  <a:lnTo>
                    <a:pt x="1782" y="1008"/>
                  </a:lnTo>
                  <a:lnTo>
                    <a:pt x="1812" y="1008"/>
                  </a:lnTo>
                  <a:lnTo>
                    <a:pt x="1830" y="1014"/>
                  </a:lnTo>
                  <a:lnTo>
                    <a:pt x="1830" y="1002"/>
                  </a:lnTo>
                  <a:lnTo>
                    <a:pt x="1824" y="990"/>
                  </a:lnTo>
                  <a:lnTo>
                    <a:pt x="1824" y="960"/>
                  </a:lnTo>
                  <a:lnTo>
                    <a:pt x="1830" y="954"/>
                  </a:lnTo>
                  <a:lnTo>
                    <a:pt x="1872" y="954"/>
                  </a:lnTo>
                  <a:lnTo>
                    <a:pt x="1884" y="960"/>
                  </a:lnTo>
                  <a:lnTo>
                    <a:pt x="1890" y="972"/>
                  </a:lnTo>
                  <a:lnTo>
                    <a:pt x="1914" y="972"/>
                  </a:lnTo>
                  <a:lnTo>
                    <a:pt x="1926" y="978"/>
                  </a:lnTo>
                  <a:lnTo>
                    <a:pt x="1944" y="978"/>
                  </a:lnTo>
                  <a:lnTo>
                    <a:pt x="1962" y="972"/>
                  </a:lnTo>
                  <a:lnTo>
                    <a:pt x="2082" y="972"/>
                  </a:lnTo>
                  <a:lnTo>
                    <a:pt x="2094" y="978"/>
                  </a:lnTo>
                  <a:lnTo>
                    <a:pt x="2106" y="978"/>
                  </a:lnTo>
                  <a:lnTo>
                    <a:pt x="2154" y="972"/>
                  </a:lnTo>
                  <a:lnTo>
                    <a:pt x="2166" y="984"/>
                  </a:lnTo>
                  <a:lnTo>
                    <a:pt x="2184" y="984"/>
                  </a:lnTo>
                  <a:lnTo>
                    <a:pt x="2208" y="1014"/>
                  </a:lnTo>
                  <a:lnTo>
                    <a:pt x="2250" y="1014"/>
                  </a:lnTo>
                  <a:lnTo>
                    <a:pt x="2268" y="1020"/>
                  </a:lnTo>
                  <a:lnTo>
                    <a:pt x="2262" y="1014"/>
                  </a:lnTo>
                  <a:lnTo>
                    <a:pt x="2262" y="1002"/>
                  </a:lnTo>
                  <a:lnTo>
                    <a:pt x="2256" y="996"/>
                  </a:lnTo>
                  <a:lnTo>
                    <a:pt x="2256" y="984"/>
                  </a:lnTo>
                  <a:lnTo>
                    <a:pt x="2280" y="984"/>
                  </a:lnTo>
                  <a:lnTo>
                    <a:pt x="2262" y="966"/>
                  </a:lnTo>
                  <a:lnTo>
                    <a:pt x="2262" y="960"/>
                  </a:lnTo>
                  <a:lnTo>
                    <a:pt x="2268" y="954"/>
                  </a:lnTo>
                  <a:lnTo>
                    <a:pt x="2286" y="954"/>
                  </a:lnTo>
                  <a:lnTo>
                    <a:pt x="2286" y="942"/>
                  </a:lnTo>
                  <a:lnTo>
                    <a:pt x="2274" y="936"/>
                  </a:lnTo>
                  <a:lnTo>
                    <a:pt x="2268" y="924"/>
                  </a:lnTo>
                  <a:lnTo>
                    <a:pt x="2226" y="882"/>
                  </a:lnTo>
                  <a:lnTo>
                    <a:pt x="2214" y="858"/>
                  </a:lnTo>
                  <a:lnTo>
                    <a:pt x="2214" y="828"/>
                  </a:lnTo>
                  <a:lnTo>
                    <a:pt x="2196" y="828"/>
                  </a:lnTo>
                  <a:lnTo>
                    <a:pt x="2184" y="822"/>
                  </a:lnTo>
                  <a:lnTo>
                    <a:pt x="2178" y="816"/>
                  </a:lnTo>
                  <a:lnTo>
                    <a:pt x="2178" y="810"/>
                  </a:lnTo>
                  <a:lnTo>
                    <a:pt x="2184" y="804"/>
                  </a:lnTo>
                  <a:lnTo>
                    <a:pt x="2196" y="798"/>
                  </a:lnTo>
                  <a:lnTo>
                    <a:pt x="2208" y="798"/>
                  </a:lnTo>
                  <a:lnTo>
                    <a:pt x="2220" y="792"/>
                  </a:lnTo>
                  <a:lnTo>
                    <a:pt x="2232" y="792"/>
                  </a:lnTo>
                  <a:lnTo>
                    <a:pt x="2268" y="774"/>
                  </a:lnTo>
                  <a:lnTo>
                    <a:pt x="2280" y="774"/>
                  </a:lnTo>
                  <a:lnTo>
                    <a:pt x="2286" y="780"/>
                  </a:lnTo>
                  <a:lnTo>
                    <a:pt x="2292" y="792"/>
                  </a:lnTo>
                  <a:lnTo>
                    <a:pt x="2298" y="798"/>
                  </a:lnTo>
                  <a:lnTo>
                    <a:pt x="2316" y="786"/>
                  </a:lnTo>
                  <a:lnTo>
                    <a:pt x="2328" y="798"/>
                  </a:lnTo>
                  <a:lnTo>
                    <a:pt x="2334" y="798"/>
                  </a:lnTo>
                  <a:lnTo>
                    <a:pt x="2340" y="792"/>
                  </a:lnTo>
                  <a:lnTo>
                    <a:pt x="2340" y="780"/>
                  </a:lnTo>
                  <a:lnTo>
                    <a:pt x="2334" y="774"/>
                  </a:lnTo>
                  <a:lnTo>
                    <a:pt x="2328" y="774"/>
                  </a:lnTo>
                  <a:lnTo>
                    <a:pt x="2322" y="768"/>
                  </a:lnTo>
                  <a:lnTo>
                    <a:pt x="2316" y="768"/>
                  </a:lnTo>
                  <a:lnTo>
                    <a:pt x="2316" y="630"/>
                  </a:lnTo>
                  <a:lnTo>
                    <a:pt x="2328" y="630"/>
                  </a:lnTo>
                  <a:lnTo>
                    <a:pt x="2340" y="636"/>
                  </a:lnTo>
                  <a:lnTo>
                    <a:pt x="2352" y="636"/>
                  </a:lnTo>
                  <a:lnTo>
                    <a:pt x="2376" y="648"/>
                  </a:lnTo>
                  <a:lnTo>
                    <a:pt x="2424" y="648"/>
                  </a:lnTo>
                  <a:lnTo>
                    <a:pt x="2436" y="660"/>
                  </a:lnTo>
                  <a:lnTo>
                    <a:pt x="2454" y="642"/>
                  </a:lnTo>
                  <a:lnTo>
                    <a:pt x="2472" y="642"/>
                  </a:lnTo>
                  <a:lnTo>
                    <a:pt x="2478" y="636"/>
                  </a:lnTo>
                  <a:lnTo>
                    <a:pt x="2478" y="618"/>
                  </a:lnTo>
                  <a:lnTo>
                    <a:pt x="2466" y="594"/>
                  </a:lnTo>
                  <a:lnTo>
                    <a:pt x="2454" y="582"/>
                  </a:lnTo>
                  <a:lnTo>
                    <a:pt x="2442" y="558"/>
                  </a:lnTo>
                  <a:lnTo>
                    <a:pt x="2442" y="540"/>
                  </a:lnTo>
                  <a:lnTo>
                    <a:pt x="2454" y="528"/>
                  </a:lnTo>
                  <a:lnTo>
                    <a:pt x="2496" y="528"/>
                  </a:lnTo>
                  <a:lnTo>
                    <a:pt x="2502" y="522"/>
                  </a:lnTo>
                  <a:lnTo>
                    <a:pt x="2502" y="510"/>
                  </a:lnTo>
                  <a:lnTo>
                    <a:pt x="2484" y="492"/>
                  </a:lnTo>
                  <a:close/>
                  <a:moveTo>
                    <a:pt x="2082" y="696"/>
                  </a:moveTo>
                  <a:lnTo>
                    <a:pt x="2046" y="696"/>
                  </a:lnTo>
                  <a:lnTo>
                    <a:pt x="2046" y="702"/>
                  </a:lnTo>
                  <a:lnTo>
                    <a:pt x="2040" y="708"/>
                  </a:lnTo>
                  <a:lnTo>
                    <a:pt x="2028" y="708"/>
                  </a:lnTo>
                  <a:lnTo>
                    <a:pt x="2022" y="702"/>
                  </a:lnTo>
                  <a:lnTo>
                    <a:pt x="2010" y="696"/>
                  </a:lnTo>
                  <a:lnTo>
                    <a:pt x="1980" y="702"/>
                  </a:lnTo>
                  <a:lnTo>
                    <a:pt x="1950" y="696"/>
                  </a:lnTo>
                  <a:lnTo>
                    <a:pt x="1932" y="696"/>
                  </a:lnTo>
                  <a:lnTo>
                    <a:pt x="1908" y="690"/>
                  </a:lnTo>
                  <a:lnTo>
                    <a:pt x="1860" y="690"/>
                  </a:lnTo>
                  <a:lnTo>
                    <a:pt x="1854" y="684"/>
                  </a:lnTo>
                  <a:lnTo>
                    <a:pt x="1854" y="678"/>
                  </a:lnTo>
                  <a:lnTo>
                    <a:pt x="1836" y="696"/>
                  </a:lnTo>
                  <a:lnTo>
                    <a:pt x="1830" y="696"/>
                  </a:lnTo>
                  <a:lnTo>
                    <a:pt x="1824" y="708"/>
                  </a:lnTo>
                  <a:lnTo>
                    <a:pt x="1824" y="714"/>
                  </a:lnTo>
                  <a:lnTo>
                    <a:pt x="1818" y="726"/>
                  </a:lnTo>
                  <a:lnTo>
                    <a:pt x="1812" y="732"/>
                  </a:lnTo>
                  <a:lnTo>
                    <a:pt x="1794" y="732"/>
                  </a:lnTo>
                  <a:lnTo>
                    <a:pt x="1800" y="762"/>
                  </a:lnTo>
                  <a:lnTo>
                    <a:pt x="1788" y="768"/>
                  </a:lnTo>
                  <a:lnTo>
                    <a:pt x="1806" y="786"/>
                  </a:lnTo>
                  <a:lnTo>
                    <a:pt x="1800" y="810"/>
                  </a:lnTo>
                  <a:lnTo>
                    <a:pt x="1794" y="810"/>
                  </a:lnTo>
                  <a:lnTo>
                    <a:pt x="1788" y="798"/>
                  </a:lnTo>
                  <a:lnTo>
                    <a:pt x="1776" y="792"/>
                  </a:lnTo>
                  <a:lnTo>
                    <a:pt x="1770" y="780"/>
                  </a:lnTo>
                  <a:lnTo>
                    <a:pt x="1758" y="774"/>
                  </a:lnTo>
                  <a:lnTo>
                    <a:pt x="1752" y="762"/>
                  </a:lnTo>
                  <a:lnTo>
                    <a:pt x="1752" y="750"/>
                  </a:lnTo>
                  <a:lnTo>
                    <a:pt x="1746" y="732"/>
                  </a:lnTo>
                  <a:lnTo>
                    <a:pt x="1746" y="720"/>
                  </a:lnTo>
                  <a:lnTo>
                    <a:pt x="1764" y="702"/>
                  </a:lnTo>
                  <a:lnTo>
                    <a:pt x="1776" y="702"/>
                  </a:lnTo>
                  <a:lnTo>
                    <a:pt x="1782" y="696"/>
                  </a:lnTo>
                  <a:lnTo>
                    <a:pt x="1788" y="684"/>
                  </a:lnTo>
                  <a:lnTo>
                    <a:pt x="1788" y="678"/>
                  </a:lnTo>
                  <a:lnTo>
                    <a:pt x="1800" y="666"/>
                  </a:lnTo>
                  <a:lnTo>
                    <a:pt x="1818" y="666"/>
                  </a:lnTo>
                  <a:lnTo>
                    <a:pt x="1830" y="672"/>
                  </a:lnTo>
                  <a:lnTo>
                    <a:pt x="1848" y="672"/>
                  </a:lnTo>
                  <a:lnTo>
                    <a:pt x="1854" y="666"/>
                  </a:lnTo>
                  <a:lnTo>
                    <a:pt x="1896" y="666"/>
                  </a:lnTo>
                  <a:lnTo>
                    <a:pt x="1908" y="672"/>
                  </a:lnTo>
                  <a:lnTo>
                    <a:pt x="1914" y="678"/>
                  </a:lnTo>
                  <a:lnTo>
                    <a:pt x="1932" y="678"/>
                  </a:lnTo>
                  <a:lnTo>
                    <a:pt x="1944" y="684"/>
                  </a:lnTo>
                  <a:lnTo>
                    <a:pt x="1974" y="684"/>
                  </a:lnTo>
                  <a:lnTo>
                    <a:pt x="1986" y="672"/>
                  </a:lnTo>
                  <a:lnTo>
                    <a:pt x="2028" y="672"/>
                  </a:lnTo>
                  <a:lnTo>
                    <a:pt x="2034" y="678"/>
                  </a:lnTo>
                  <a:lnTo>
                    <a:pt x="2046" y="678"/>
                  </a:lnTo>
                  <a:lnTo>
                    <a:pt x="2052" y="672"/>
                  </a:lnTo>
                  <a:lnTo>
                    <a:pt x="2064" y="666"/>
                  </a:lnTo>
                  <a:lnTo>
                    <a:pt x="2088" y="666"/>
                  </a:lnTo>
                  <a:lnTo>
                    <a:pt x="2088" y="684"/>
                  </a:lnTo>
                  <a:lnTo>
                    <a:pt x="2082" y="690"/>
                  </a:lnTo>
                  <a:lnTo>
                    <a:pt x="2082" y="69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05" name="Jordan" descr="© INSCALE GmbH, 05.05.2010&#10;http://www.presentationload.com/">
              <a:extLst>
                <a:ext uri="{FF2B5EF4-FFF2-40B4-BE49-F238E27FC236}">
                  <a16:creationId xmlns:a16="http://schemas.microsoft.com/office/drawing/2014/main" id="{CB01CFDC-C2CB-B3F9-106A-B226A4D873BC}"/>
                </a:ext>
              </a:extLst>
            </p:cNvPr>
            <p:cNvSpPr>
              <a:spLocks/>
            </p:cNvSpPr>
            <p:nvPr/>
          </p:nvSpPr>
          <p:spPr bwMode="gray">
            <a:xfrm>
              <a:off x="5152980" y="2201567"/>
              <a:ext cx="106731" cy="127485"/>
            </a:xfrm>
            <a:custGeom>
              <a:avLst/>
              <a:gdLst>
                <a:gd name="T0" fmla="*/ 2147483647 w 282"/>
                <a:gd name="T1" fmla="*/ 2147483647 h 336"/>
                <a:gd name="T2" fmla="*/ 2147483647 w 282"/>
                <a:gd name="T3" fmla="*/ 2147483647 h 336"/>
                <a:gd name="T4" fmla="*/ 2147483647 w 282"/>
                <a:gd name="T5" fmla="*/ 0 h 336"/>
                <a:gd name="T6" fmla="*/ 2147483647 w 282"/>
                <a:gd name="T7" fmla="*/ 2147483647 h 336"/>
                <a:gd name="T8" fmla="*/ 2147483647 w 282"/>
                <a:gd name="T9" fmla="*/ 2147483647 h 336"/>
                <a:gd name="T10" fmla="*/ 2147483647 w 282"/>
                <a:gd name="T11" fmla="*/ 2147483647 h 336"/>
                <a:gd name="T12" fmla="*/ 2147483647 w 282"/>
                <a:gd name="T13" fmla="*/ 2147483647 h 336"/>
                <a:gd name="T14" fmla="*/ 2147483647 w 282"/>
                <a:gd name="T15" fmla="*/ 2147483647 h 336"/>
                <a:gd name="T16" fmla="*/ 2147483647 w 282"/>
                <a:gd name="T17" fmla="*/ 2147483647 h 336"/>
                <a:gd name="T18" fmla="*/ 2147483647 w 282"/>
                <a:gd name="T19" fmla="*/ 2147483647 h 336"/>
                <a:gd name="T20" fmla="*/ 2147483647 w 282"/>
                <a:gd name="T21" fmla="*/ 2147483647 h 336"/>
                <a:gd name="T22" fmla="*/ 2147483647 w 282"/>
                <a:gd name="T23" fmla="*/ 2147483647 h 336"/>
                <a:gd name="T24" fmla="*/ 2147483647 w 282"/>
                <a:gd name="T25" fmla="*/ 2147483647 h 336"/>
                <a:gd name="T26" fmla="*/ 2147483647 w 282"/>
                <a:gd name="T27" fmla="*/ 2147483647 h 336"/>
                <a:gd name="T28" fmla="*/ 2147483647 w 282"/>
                <a:gd name="T29" fmla="*/ 2147483647 h 336"/>
                <a:gd name="T30" fmla="*/ 2147483647 w 282"/>
                <a:gd name="T31" fmla="*/ 2147483647 h 336"/>
                <a:gd name="T32" fmla="*/ 2147483647 w 282"/>
                <a:gd name="T33" fmla="*/ 2147483647 h 336"/>
                <a:gd name="T34" fmla="*/ 2147483647 w 282"/>
                <a:gd name="T35" fmla="*/ 2147483647 h 336"/>
                <a:gd name="T36" fmla="*/ 2147483647 w 282"/>
                <a:gd name="T37" fmla="*/ 2147483647 h 336"/>
                <a:gd name="T38" fmla="*/ 2147483647 w 282"/>
                <a:gd name="T39" fmla="*/ 2147483647 h 336"/>
                <a:gd name="T40" fmla="*/ 2147483647 w 282"/>
                <a:gd name="T41" fmla="*/ 2147483647 h 336"/>
                <a:gd name="T42" fmla="*/ 2147483647 w 282"/>
                <a:gd name="T43" fmla="*/ 2147483647 h 336"/>
                <a:gd name="T44" fmla="*/ 2147483647 w 282"/>
                <a:gd name="T45" fmla="*/ 2147483647 h 336"/>
                <a:gd name="T46" fmla="*/ 0 w 282"/>
                <a:gd name="T47" fmla="*/ 2147483647 h 336"/>
                <a:gd name="T48" fmla="*/ 0 w 282"/>
                <a:gd name="T49" fmla="*/ 2147483647 h 336"/>
                <a:gd name="T50" fmla="*/ 2147483647 w 282"/>
                <a:gd name="T51" fmla="*/ 2147483647 h 336"/>
                <a:gd name="T52" fmla="*/ 2147483647 w 282"/>
                <a:gd name="T53" fmla="*/ 2147483647 h 336"/>
                <a:gd name="T54" fmla="*/ 2147483647 w 282"/>
                <a:gd name="T55" fmla="*/ 2147483647 h 336"/>
                <a:gd name="T56" fmla="*/ 2147483647 w 282"/>
                <a:gd name="T57" fmla="*/ 2147483647 h 336"/>
                <a:gd name="T58" fmla="*/ 2147483647 w 282"/>
                <a:gd name="T59" fmla="*/ 2147483647 h 336"/>
                <a:gd name="T60" fmla="*/ 2147483647 w 282"/>
                <a:gd name="T61" fmla="*/ 2147483647 h 336"/>
                <a:gd name="T62" fmla="*/ 2147483647 w 282"/>
                <a:gd name="T63" fmla="*/ 2147483647 h 336"/>
                <a:gd name="T64" fmla="*/ 2147483647 w 282"/>
                <a:gd name="T65" fmla="*/ 2147483647 h 336"/>
                <a:gd name="T66" fmla="*/ 2147483647 w 282"/>
                <a:gd name="T67" fmla="*/ 2147483647 h 336"/>
                <a:gd name="T68" fmla="*/ 2147483647 w 282"/>
                <a:gd name="T69" fmla="*/ 2147483647 h 336"/>
                <a:gd name="T70" fmla="*/ 2147483647 w 282"/>
                <a:gd name="T71" fmla="*/ 2147483647 h 336"/>
                <a:gd name="T72" fmla="*/ 2147483647 w 282"/>
                <a:gd name="T73" fmla="*/ 2147483647 h 336"/>
                <a:gd name="T74" fmla="*/ 2147483647 w 282"/>
                <a:gd name="T75" fmla="*/ 2147483647 h 336"/>
                <a:gd name="T76" fmla="*/ 2147483647 w 282"/>
                <a:gd name="T77" fmla="*/ 2147483647 h 336"/>
                <a:gd name="T78" fmla="*/ 2147483647 w 282"/>
                <a:gd name="T79" fmla="*/ 2147483647 h 336"/>
                <a:gd name="T80" fmla="*/ 2147483647 w 282"/>
                <a:gd name="T81" fmla="*/ 2147483647 h 336"/>
                <a:gd name="T82" fmla="*/ 2147483647 w 282"/>
                <a:gd name="T83" fmla="*/ 2147483647 h 336"/>
                <a:gd name="T84" fmla="*/ 2147483647 w 282"/>
                <a:gd name="T85" fmla="*/ 2147483647 h 336"/>
                <a:gd name="T86" fmla="*/ 2147483647 w 282"/>
                <a:gd name="T87" fmla="*/ 2147483647 h 336"/>
                <a:gd name="T88" fmla="*/ 2147483647 w 282"/>
                <a:gd name="T89" fmla="*/ 2147483647 h 336"/>
                <a:gd name="T90" fmla="*/ 2147483647 w 282"/>
                <a:gd name="T91" fmla="*/ 2147483647 h 336"/>
                <a:gd name="T92" fmla="*/ 2147483647 w 282"/>
                <a:gd name="T93" fmla="*/ 2147483647 h 336"/>
                <a:gd name="T94" fmla="*/ 2147483647 w 282"/>
                <a:gd name="T95" fmla="*/ 2147483647 h 336"/>
                <a:gd name="T96" fmla="*/ 2147483647 w 282"/>
                <a:gd name="T97" fmla="*/ 2147483647 h 336"/>
                <a:gd name="T98" fmla="*/ 2147483647 w 282"/>
                <a:gd name="T99" fmla="*/ 2147483647 h 336"/>
                <a:gd name="T100" fmla="*/ 2147483647 w 282"/>
                <a:gd name="T101" fmla="*/ 2147483647 h 336"/>
                <a:gd name="T102" fmla="*/ 2147483647 w 282"/>
                <a:gd name="T103" fmla="*/ 2147483647 h 336"/>
                <a:gd name="T104" fmla="*/ 2147483647 w 282"/>
                <a:gd name="T105" fmla="*/ 2147483647 h 336"/>
                <a:gd name="T106" fmla="*/ 2147483647 w 282"/>
                <a:gd name="T107" fmla="*/ 2147483647 h 336"/>
                <a:gd name="T108" fmla="*/ 2147483647 w 282"/>
                <a:gd name="T109" fmla="*/ 2147483647 h 336"/>
                <a:gd name="T110" fmla="*/ 2147483647 w 282"/>
                <a:gd name="T111" fmla="*/ 2147483647 h 336"/>
                <a:gd name="T112" fmla="*/ 2147483647 w 282"/>
                <a:gd name="T113" fmla="*/ 2147483647 h 336"/>
                <a:gd name="T114" fmla="*/ 2147483647 w 282"/>
                <a:gd name="T115" fmla="*/ 2147483647 h 336"/>
                <a:gd name="T116" fmla="*/ 2147483647 w 282"/>
                <a:gd name="T117" fmla="*/ 2147483647 h 336"/>
                <a:gd name="T118" fmla="*/ 2147483647 w 282"/>
                <a:gd name="T119" fmla="*/ 2147483647 h 336"/>
                <a:gd name="T120" fmla="*/ 2147483647 w 282"/>
                <a:gd name="T121" fmla="*/ 2147483647 h 336"/>
                <a:gd name="T122" fmla="*/ 2147483647 w 282"/>
                <a:gd name="T123" fmla="*/ 2147483647 h 3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2"/>
                <a:gd name="T187" fmla="*/ 0 h 336"/>
                <a:gd name="T188" fmla="*/ 282 w 282"/>
                <a:gd name="T189" fmla="*/ 336 h 3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2" h="336">
                  <a:moveTo>
                    <a:pt x="258" y="60"/>
                  </a:moveTo>
                  <a:lnTo>
                    <a:pt x="258" y="42"/>
                  </a:lnTo>
                  <a:lnTo>
                    <a:pt x="234" y="0"/>
                  </a:lnTo>
                  <a:lnTo>
                    <a:pt x="222" y="6"/>
                  </a:lnTo>
                  <a:lnTo>
                    <a:pt x="198" y="30"/>
                  </a:lnTo>
                  <a:lnTo>
                    <a:pt x="138" y="78"/>
                  </a:lnTo>
                  <a:lnTo>
                    <a:pt x="114" y="84"/>
                  </a:lnTo>
                  <a:lnTo>
                    <a:pt x="96" y="84"/>
                  </a:lnTo>
                  <a:lnTo>
                    <a:pt x="84" y="78"/>
                  </a:lnTo>
                  <a:lnTo>
                    <a:pt x="72" y="66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66"/>
                  </a:lnTo>
                  <a:lnTo>
                    <a:pt x="30" y="138"/>
                  </a:lnTo>
                  <a:lnTo>
                    <a:pt x="18" y="150"/>
                  </a:lnTo>
                  <a:lnTo>
                    <a:pt x="18" y="162"/>
                  </a:lnTo>
                  <a:lnTo>
                    <a:pt x="30" y="174"/>
                  </a:lnTo>
                  <a:lnTo>
                    <a:pt x="30" y="186"/>
                  </a:lnTo>
                  <a:lnTo>
                    <a:pt x="24" y="198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0" y="312"/>
                  </a:lnTo>
                  <a:lnTo>
                    <a:pt x="6" y="324"/>
                  </a:lnTo>
                  <a:lnTo>
                    <a:pt x="24" y="324"/>
                  </a:lnTo>
                  <a:lnTo>
                    <a:pt x="48" y="336"/>
                  </a:lnTo>
                  <a:lnTo>
                    <a:pt x="84" y="336"/>
                  </a:lnTo>
                  <a:lnTo>
                    <a:pt x="96" y="324"/>
                  </a:lnTo>
                  <a:lnTo>
                    <a:pt x="108" y="300"/>
                  </a:lnTo>
                  <a:lnTo>
                    <a:pt x="108" y="288"/>
                  </a:lnTo>
                  <a:lnTo>
                    <a:pt x="120" y="276"/>
                  </a:lnTo>
                  <a:lnTo>
                    <a:pt x="126" y="276"/>
                  </a:lnTo>
                  <a:lnTo>
                    <a:pt x="138" y="270"/>
                  </a:lnTo>
                  <a:lnTo>
                    <a:pt x="150" y="270"/>
                  </a:lnTo>
                  <a:lnTo>
                    <a:pt x="162" y="264"/>
                  </a:lnTo>
                  <a:lnTo>
                    <a:pt x="168" y="258"/>
                  </a:lnTo>
                  <a:lnTo>
                    <a:pt x="174" y="246"/>
                  </a:lnTo>
                  <a:lnTo>
                    <a:pt x="180" y="240"/>
                  </a:lnTo>
                  <a:lnTo>
                    <a:pt x="180" y="228"/>
                  </a:lnTo>
                  <a:lnTo>
                    <a:pt x="186" y="222"/>
                  </a:lnTo>
                  <a:lnTo>
                    <a:pt x="186" y="210"/>
                  </a:lnTo>
                  <a:lnTo>
                    <a:pt x="180" y="204"/>
                  </a:lnTo>
                  <a:lnTo>
                    <a:pt x="168" y="18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20" y="150"/>
                  </a:lnTo>
                  <a:lnTo>
                    <a:pt x="96" y="150"/>
                  </a:lnTo>
                  <a:lnTo>
                    <a:pt x="96" y="144"/>
                  </a:lnTo>
                  <a:lnTo>
                    <a:pt x="108" y="144"/>
                  </a:lnTo>
                  <a:lnTo>
                    <a:pt x="120" y="138"/>
                  </a:lnTo>
                  <a:lnTo>
                    <a:pt x="186" y="138"/>
                  </a:lnTo>
                  <a:lnTo>
                    <a:pt x="198" y="114"/>
                  </a:lnTo>
                  <a:lnTo>
                    <a:pt x="240" y="114"/>
                  </a:lnTo>
                  <a:lnTo>
                    <a:pt x="252" y="108"/>
                  </a:lnTo>
                  <a:lnTo>
                    <a:pt x="258" y="102"/>
                  </a:lnTo>
                  <a:lnTo>
                    <a:pt x="264" y="102"/>
                  </a:lnTo>
                  <a:lnTo>
                    <a:pt x="276" y="96"/>
                  </a:lnTo>
                  <a:lnTo>
                    <a:pt x="282" y="90"/>
                  </a:lnTo>
                  <a:lnTo>
                    <a:pt x="282" y="78"/>
                  </a:lnTo>
                  <a:lnTo>
                    <a:pt x="258" y="6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06" name="Jamaica" descr="© INSCALE GmbH, 05.05.2010&#10;http://www.presentationload.com/">
              <a:extLst>
                <a:ext uri="{FF2B5EF4-FFF2-40B4-BE49-F238E27FC236}">
                  <a16:creationId xmlns:a16="http://schemas.microsoft.com/office/drawing/2014/main" id="{3EA5B5CF-0797-1C91-565D-BB446839CAE9}"/>
                </a:ext>
              </a:extLst>
            </p:cNvPr>
            <p:cNvSpPr>
              <a:spLocks/>
            </p:cNvSpPr>
            <p:nvPr/>
          </p:nvSpPr>
          <p:spPr bwMode="gray">
            <a:xfrm>
              <a:off x="2149694" y="2656657"/>
              <a:ext cx="59295" cy="19271"/>
            </a:xfrm>
            <a:custGeom>
              <a:avLst/>
              <a:gdLst>
                <a:gd name="T0" fmla="*/ 2147483647 w 156"/>
                <a:gd name="T1" fmla="*/ 2147483647 h 54"/>
                <a:gd name="T2" fmla="*/ 2147483647 w 156"/>
                <a:gd name="T3" fmla="*/ 2147483647 h 54"/>
                <a:gd name="T4" fmla="*/ 2147483647 w 156"/>
                <a:gd name="T5" fmla="*/ 2147483647 h 54"/>
                <a:gd name="T6" fmla="*/ 2147483647 w 156"/>
                <a:gd name="T7" fmla="*/ 2147483647 h 54"/>
                <a:gd name="T8" fmla="*/ 2147483647 w 156"/>
                <a:gd name="T9" fmla="*/ 2147483647 h 54"/>
                <a:gd name="T10" fmla="*/ 2147483647 w 156"/>
                <a:gd name="T11" fmla="*/ 2147483647 h 54"/>
                <a:gd name="T12" fmla="*/ 2147483647 w 156"/>
                <a:gd name="T13" fmla="*/ 2147483647 h 54"/>
                <a:gd name="T14" fmla="*/ 2147483647 w 156"/>
                <a:gd name="T15" fmla="*/ 2147483647 h 54"/>
                <a:gd name="T16" fmla="*/ 2147483647 w 156"/>
                <a:gd name="T17" fmla="*/ 0 h 54"/>
                <a:gd name="T18" fmla="*/ 2147483647 w 156"/>
                <a:gd name="T19" fmla="*/ 0 h 54"/>
                <a:gd name="T20" fmla="*/ 2147483647 w 156"/>
                <a:gd name="T21" fmla="*/ 2147483647 h 54"/>
                <a:gd name="T22" fmla="*/ 0 w 156"/>
                <a:gd name="T23" fmla="*/ 2147483647 h 54"/>
                <a:gd name="T24" fmla="*/ 2147483647 w 156"/>
                <a:gd name="T25" fmla="*/ 2147483647 h 54"/>
                <a:gd name="T26" fmla="*/ 2147483647 w 156"/>
                <a:gd name="T27" fmla="*/ 2147483647 h 54"/>
                <a:gd name="T28" fmla="*/ 2147483647 w 156"/>
                <a:gd name="T29" fmla="*/ 2147483647 h 54"/>
                <a:gd name="T30" fmla="*/ 2147483647 w 156"/>
                <a:gd name="T31" fmla="*/ 2147483647 h 54"/>
                <a:gd name="T32" fmla="*/ 2147483647 w 156"/>
                <a:gd name="T33" fmla="*/ 2147483647 h 54"/>
                <a:gd name="T34" fmla="*/ 2147483647 w 156"/>
                <a:gd name="T35" fmla="*/ 2147483647 h 54"/>
                <a:gd name="T36" fmla="*/ 2147483647 w 156"/>
                <a:gd name="T37" fmla="*/ 2147483647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54"/>
                <a:gd name="T59" fmla="*/ 156 w 156"/>
                <a:gd name="T60" fmla="*/ 54 h 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54">
                  <a:moveTo>
                    <a:pt x="108" y="54"/>
                  </a:moveTo>
                  <a:lnTo>
                    <a:pt x="114" y="36"/>
                  </a:lnTo>
                  <a:lnTo>
                    <a:pt x="156" y="48"/>
                  </a:lnTo>
                  <a:lnTo>
                    <a:pt x="156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26" y="6"/>
                  </a:lnTo>
                  <a:lnTo>
                    <a:pt x="84" y="6"/>
                  </a:lnTo>
                  <a:lnTo>
                    <a:pt x="66" y="0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6" y="18"/>
                  </a:lnTo>
                  <a:lnTo>
                    <a:pt x="18" y="24"/>
                  </a:lnTo>
                  <a:lnTo>
                    <a:pt x="24" y="36"/>
                  </a:lnTo>
                  <a:lnTo>
                    <a:pt x="36" y="42"/>
                  </a:lnTo>
                  <a:lnTo>
                    <a:pt x="60" y="42"/>
                  </a:lnTo>
                  <a:lnTo>
                    <a:pt x="78" y="48"/>
                  </a:lnTo>
                  <a:lnTo>
                    <a:pt x="108" y="5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07" name="Japan" descr="© INSCALE GmbH, 05.05.2010&#10;http://www.presentationload.com/">
              <a:extLst>
                <a:ext uri="{FF2B5EF4-FFF2-40B4-BE49-F238E27FC236}">
                  <a16:creationId xmlns:a16="http://schemas.microsoft.com/office/drawing/2014/main" id="{136BF9A8-0060-E8E0-8111-DD73B0345F9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493646" y="1830973"/>
              <a:ext cx="332051" cy="647800"/>
            </a:xfrm>
            <a:custGeom>
              <a:avLst/>
              <a:gdLst>
                <a:gd name="T0" fmla="*/ 2147483647 w 876"/>
                <a:gd name="T1" fmla="*/ 2147483647 h 1710"/>
                <a:gd name="T2" fmla="*/ 2147483647 w 876"/>
                <a:gd name="T3" fmla="*/ 2147483647 h 1710"/>
                <a:gd name="T4" fmla="*/ 2147483647 w 876"/>
                <a:gd name="T5" fmla="*/ 2147483647 h 1710"/>
                <a:gd name="T6" fmla="*/ 2147483647 w 876"/>
                <a:gd name="T7" fmla="*/ 2147483647 h 1710"/>
                <a:gd name="T8" fmla="*/ 2147483647 w 876"/>
                <a:gd name="T9" fmla="*/ 2147483647 h 1710"/>
                <a:gd name="T10" fmla="*/ 2147483647 w 876"/>
                <a:gd name="T11" fmla="*/ 2147483647 h 1710"/>
                <a:gd name="T12" fmla="*/ 2147483647 w 876"/>
                <a:gd name="T13" fmla="*/ 2147483647 h 1710"/>
                <a:gd name="T14" fmla="*/ 2147483647 w 876"/>
                <a:gd name="T15" fmla="*/ 2147483647 h 1710"/>
                <a:gd name="T16" fmla="*/ 2147483647 w 876"/>
                <a:gd name="T17" fmla="*/ 2147483647 h 1710"/>
                <a:gd name="T18" fmla="*/ 2147483647 w 876"/>
                <a:gd name="T19" fmla="*/ 2147483647 h 1710"/>
                <a:gd name="T20" fmla="*/ 2147483647 w 876"/>
                <a:gd name="T21" fmla="*/ 2147483647 h 1710"/>
                <a:gd name="T22" fmla="*/ 2147483647 w 876"/>
                <a:gd name="T23" fmla="*/ 2147483647 h 1710"/>
                <a:gd name="T24" fmla="*/ 2147483647 w 876"/>
                <a:gd name="T25" fmla="*/ 2147483647 h 1710"/>
                <a:gd name="T26" fmla="*/ 2147483647 w 876"/>
                <a:gd name="T27" fmla="*/ 2147483647 h 1710"/>
                <a:gd name="T28" fmla="*/ 2147483647 w 876"/>
                <a:gd name="T29" fmla="*/ 2147483647 h 1710"/>
                <a:gd name="T30" fmla="*/ 2147483647 w 876"/>
                <a:gd name="T31" fmla="*/ 2147483647 h 1710"/>
                <a:gd name="T32" fmla="*/ 2147483647 w 876"/>
                <a:gd name="T33" fmla="*/ 2147483647 h 1710"/>
                <a:gd name="T34" fmla="*/ 2147483647 w 876"/>
                <a:gd name="T35" fmla="*/ 2147483647 h 1710"/>
                <a:gd name="T36" fmla="*/ 2147483647 w 876"/>
                <a:gd name="T37" fmla="*/ 2147483647 h 1710"/>
                <a:gd name="T38" fmla="*/ 2147483647 w 876"/>
                <a:gd name="T39" fmla="*/ 2147483647 h 1710"/>
                <a:gd name="T40" fmla="*/ 2147483647 w 876"/>
                <a:gd name="T41" fmla="*/ 2147483647 h 1710"/>
                <a:gd name="T42" fmla="*/ 2147483647 w 876"/>
                <a:gd name="T43" fmla="*/ 2147483647 h 1710"/>
                <a:gd name="T44" fmla="*/ 2147483647 w 876"/>
                <a:gd name="T45" fmla="*/ 2147483647 h 1710"/>
                <a:gd name="T46" fmla="*/ 2147483647 w 876"/>
                <a:gd name="T47" fmla="*/ 2147483647 h 1710"/>
                <a:gd name="T48" fmla="*/ 2147483647 w 876"/>
                <a:gd name="T49" fmla="*/ 2147483647 h 1710"/>
                <a:gd name="T50" fmla="*/ 2147483647 w 876"/>
                <a:gd name="T51" fmla="*/ 2147483647 h 1710"/>
                <a:gd name="T52" fmla="*/ 2147483647 w 876"/>
                <a:gd name="T53" fmla="*/ 2147483647 h 1710"/>
                <a:gd name="T54" fmla="*/ 2147483647 w 876"/>
                <a:gd name="T55" fmla="*/ 2147483647 h 1710"/>
                <a:gd name="T56" fmla="*/ 2147483647 w 876"/>
                <a:gd name="T57" fmla="*/ 2147483647 h 1710"/>
                <a:gd name="T58" fmla="*/ 2147483647 w 876"/>
                <a:gd name="T59" fmla="*/ 2147483647 h 1710"/>
                <a:gd name="T60" fmla="*/ 2147483647 w 876"/>
                <a:gd name="T61" fmla="*/ 2147483647 h 1710"/>
                <a:gd name="T62" fmla="*/ 2147483647 w 876"/>
                <a:gd name="T63" fmla="*/ 2147483647 h 1710"/>
                <a:gd name="T64" fmla="*/ 2147483647 w 876"/>
                <a:gd name="T65" fmla="*/ 2147483647 h 1710"/>
                <a:gd name="T66" fmla="*/ 2147483647 w 876"/>
                <a:gd name="T67" fmla="*/ 2147483647 h 1710"/>
                <a:gd name="T68" fmla="*/ 2147483647 w 876"/>
                <a:gd name="T69" fmla="*/ 2147483647 h 1710"/>
                <a:gd name="T70" fmla="*/ 2147483647 w 876"/>
                <a:gd name="T71" fmla="*/ 2147483647 h 1710"/>
                <a:gd name="T72" fmla="*/ 2147483647 w 876"/>
                <a:gd name="T73" fmla="*/ 2147483647 h 1710"/>
                <a:gd name="T74" fmla="*/ 2147483647 w 876"/>
                <a:gd name="T75" fmla="*/ 2147483647 h 1710"/>
                <a:gd name="T76" fmla="*/ 2147483647 w 876"/>
                <a:gd name="T77" fmla="*/ 2147483647 h 1710"/>
                <a:gd name="T78" fmla="*/ 2147483647 w 876"/>
                <a:gd name="T79" fmla="*/ 2147483647 h 1710"/>
                <a:gd name="T80" fmla="*/ 2147483647 w 876"/>
                <a:gd name="T81" fmla="*/ 2147483647 h 1710"/>
                <a:gd name="T82" fmla="*/ 2147483647 w 876"/>
                <a:gd name="T83" fmla="*/ 2147483647 h 1710"/>
                <a:gd name="T84" fmla="*/ 2147483647 w 876"/>
                <a:gd name="T85" fmla="*/ 2147483647 h 1710"/>
                <a:gd name="T86" fmla="*/ 2147483647 w 876"/>
                <a:gd name="T87" fmla="*/ 2147483647 h 1710"/>
                <a:gd name="T88" fmla="*/ 2147483647 w 876"/>
                <a:gd name="T89" fmla="*/ 2147483647 h 1710"/>
                <a:gd name="T90" fmla="*/ 2147483647 w 876"/>
                <a:gd name="T91" fmla="*/ 2147483647 h 1710"/>
                <a:gd name="T92" fmla="*/ 2147483647 w 876"/>
                <a:gd name="T93" fmla="*/ 2147483647 h 1710"/>
                <a:gd name="T94" fmla="*/ 2147483647 w 876"/>
                <a:gd name="T95" fmla="*/ 2147483647 h 1710"/>
                <a:gd name="T96" fmla="*/ 2147483647 w 876"/>
                <a:gd name="T97" fmla="*/ 2147483647 h 1710"/>
                <a:gd name="T98" fmla="*/ 2147483647 w 876"/>
                <a:gd name="T99" fmla="*/ 2147483647 h 1710"/>
                <a:gd name="T100" fmla="*/ 2147483647 w 876"/>
                <a:gd name="T101" fmla="*/ 2147483647 h 1710"/>
                <a:gd name="T102" fmla="*/ 2147483647 w 876"/>
                <a:gd name="T103" fmla="*/ 2147483647 h 1710"/>
                <a:gd name="T104" fmla="*/ 2147483647 w 876"/>
                <a:gd name="T105" fmla="*/ 2147483647 h 1710"/>
                <a:gd name="T106" fmla="*/ 2147483647 w 876"/>
                <a:gd name="T107" fmla="*/ 2147483647 h 1710"/>
                <a:gd name="T108" fmla="*/ 2147483647 w 876"/>
                <a:gd name="T109" fmla="*/ 2147483647 h 1710"/>
                <a:gd name="T110" fmla="*/ 2147483647 w 876"/>
                <a:gd name="T111" fmla="*/ 2147483647 h 1710"/>
                <a:gd name="T112" fmla="*/ 2147483647 w 876"/>
                <a:gd name="T113" fmla="*/ 2147483647 h 1710"/>
                <a:gd name="T114" fmla="*/ 2147483647 w 876"/>
                <a:gd name="T115" fmla="*/ 2147483647 h 1710"/>
                <a:gd name="T116" fmla="*/ 2147483647 w 876"/>
                <a:gd name="T117" fmla="*/ 2147483647 h 1710"/>
                <a:gd name="T118" fmla="*/ 2147483647 w 876"/>
                <a:gd name="T119" fmla="*/ 2147483647 h 171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76"/>
                <a:gd name="T181" fmla="*/ 0 h 1710"/>
                <a:gd name="T182" fmla="*/ 876 w 876"/>
                <a:gd name="T183" fmla="*/ 1710 h 171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76" h="1710">
                  <a:moveTo>
                    <a:pt x="876" y="780"/>
                  </a:moveTo>
                  <a:lnTo>
                    <a:pt x="864" y="774"/>
                  </a:lnTo>
                  <a:lnTo>
                    <a:pt x="858" y="768"/>
                  </a:lnTo>
                  <a:lnTo>
                    <a:pt x="846" y="762"/>
                  </a:lnTo>
                  <a:lnTo>
                    <a:pt x="840" y="750"/>
                  </a:lnTo>
                  <a:lnTo>
                    <a:pt x="828" y="744"/>
                  </a:lnTo>
                  <a:lnTo>
                    <a:pt x="828" y="720"/>
                  </a:lnTo>
                  <a:lnTo>
                    <a:pt x="834" y="702"/>
                  </a:lnTo>
                  <a:lnTo>
                    <a:pt x="834" y="684"/>
                  </a:lnTo>
                  <a:lnTo>
                    <a:pt x="828" y="666"/>
                  </a:lnTo>
                  <a:lnTo>
                    <a:pt x="816" y="642"/>
                  </a:lnTo>
                  <a:lnTo>
                    <a:pt x="792" y="618"/>
                  </a:lnTo>
                  <a:lnTo>
                    <a:pt x="786" y="600"/>
                  </a:lnTo>
                  <a:lnTo>
                    <a:pt x="786" y="576"/>
                  </a:lnTo>
                  <a:lnTo>
                    <a:pt x="792" y="570"/>
                  </a:lnTo>
                  <a:lnTo>
                    <a:pt x="810" y="570"/>
                  </a:lnTo>
                  <a:lnTo>
                    <a:pt x="810" y="528"/>
                  </a:lnTo>
                  <a:lnTo>
                    <a:pt x="798" y="516"/>
                  </a:lnTo>
                  <a:lnTo>
                    <a:pt x="810" y="510"/>
                  </a:lnTo>
                  <a:lnTo>
                    <a:pt x="810" y="498"/>
                  </a:lnTo>
                  <a:lnTo>
                    <a:pt x="804" y="486"/>
                  </a:lnTo>
                  <a:lnTo>
                    <a:pt x="804" y="474"/>
                  </a:lnTo>
                  <a:lnTo>
                    <a:pt x="798" y="468"/>
                  </a:lnTo>
                  <a:lnTo>
                    <a:pt x="792" y="456"/>
                  </a:lnTo>
                  <a:lnTo>
                    <a:pt x="786" y="450"/>
                  </a:lnTo>
                  <a:lnTo>
                    <a:pt x="774" y="444"/>
                  </a:lnTo>
                  <a:lnTo>
                    <a:pt x="768" y="438"/>
                  </a:lnTo>
                  <a:lnTo>
                    <a:pt x="762" y="420"/>
                  </a:lnTo>
                  <a:lnTo>
                    <a:pt x="756" y="420"/>
                  </a:lnTo>
                  <a:lnTo>
                    <a:pt x="738" y="402"/>
                  </a:lnTo>
                  <a:lnTo>
                    <a:pt x="714" y="390"/>
                  </a:lnTo>
                  <a:lnTo>
                    <a:pt x="702" y="378"/>
                  </a:lnTo>
                  <a:lnTo>
                    <a:pt x="696" y="360"/>
                  </a:lnTo>
                  <a:lnTo>
                    <a:pt x="690" y="348"/>
                  </a:lnTo>
                  <a:lnTo>
                    <a:pt x="690" y="330"/>
                  </a:lnTo>
                  <a:lnTo>
                    <a:pt x="684" y="324"/>
                  </a:lnTo>
                  <a:lnTo>
                    <a:pt x="678" y="324"/>
                  </a:lnTo>
                  <a:lnTo>
                    <a:pt x="666" y="318"/>
                  </a:lnTo>
                  <a:lnTo>
                    <a:pt x="654" y="318"/>
                  </a:lnTo>
                  <a:lnTo>
                    <a:pt x="648" y="324"/>
                  </a:lnTo>
                  <a:lnTo>
                    <a:pt x="648" y="342"/>
                  </a:lnTo>
                  <a:lnTo>
                    <a:pt x="654" y="342"/>
                  </a:lnTo>
                  <a:lnTo>
                    <a:pt x="660" y="348"/>
                  </a:lnTo>
                  <a:lnTo>
                    <a:pt x="672" y="342"/>
                  </a:lnTo>
                  <a:lnTo>
                    <a:pt x="678" y="348"/>
                  </a:lnTo>
                  <a:lnTo>
                    <a:pt x="678" y="366"/>
                  </a:lnTo>
                  <a:lnTo>
                    <a:pt x="672" y="366"/>
                  </a:lnTo>
                  <a:lnTo>
                    <a:pt x="666" y="360"/>
                  </a:lnTo>
                  <a:lnTo>
                    <a:pt x="654" y="372"/>
                  </a:lnTo>
                  <a:lnTo>
                    <a:pt x="630" y="342"/>
                  </a:lnTo>
                  <a:lnTo>
                    <a:pt x="612" y="342"/>
                  </a:lnTo>
                  <a:lnTo>
                    <a:pt x="636" y="378"/>
                  </a:lnTo>
                  <a:lnTo>
                    <a:pt x="618" y="378"/>
                  </a:lnTo>
                  <a:lnTo>
                    <a:pt x="648" y="426"/>
                  </a:lnTo>
                  <a:lnTo>
                    <a:pt x="636" y="438"/>
                  </a:lnTo>
                  <a:lnTo>
                    <a:pt x="648" y="444"/>
                  </a:lnTo>
                  <a:lnTo>
                    <a:pt x="666" y="462"/>
                  </a:lnTo>
                  <a:lnTo>
                    <a:pt x="678" y="468"/>
                  </a:lnTo>
                  <a:lnTo>
                    <a:pt x="684" y="480"/>
                  </a:lnTo>
                  <a:lnTo>
                    <a:pt x="684" y="504"/>
                  </a:lnTo>
                  <a:lnTo>
                    <a:pt x="678" y="516"/>
                  </a:lnTo>
                  <a:lnTo>
                    <a:pt x="678" y="534"/>
                  </a:lnTo>
                  <a:lnTo>
                    <a:pt x="672" y="540"/>
                  </a:lnTo>
                  <a:lnTo>
                    <a:pt x="672" y="570"/>
                  </a:lnTo>
                  <a:lnTo>
                    <a:pt x="678" y="570"/>
                  </a:lnTo>
                  <a:lnTo>
                    <a:pt x="690" y="582"/>
                  </a:lnTo>
                  <a:lnTo>
                    <a:pt x="690" y="600"/>
                  </a:lnTo>
                  <a:lnTo>
                    <a:pt x="678" y="606"/>
                  </a:lnTo>
                  <a:lnTo>
                    <a:pt x="660" y="606"/>
                  </a:lnTo>
                  <a:lnTo>
                    <a:pt x="660" y="618"/>
                  </a:lnTo>
                  <a:lnTo>
                    <a:pt x="666" y="630"/>
                  </a:lnTo>
                  <a:lnTo>
                    <a:pt x="666" y="642"/>
                  </a:lnTo>
                  <a:lnTo>
                    <a:pt x="660" y="654"/>
                  </a:lnTo>
                  <a:lnTo>
                    <a:pt x="654" y="660"/>
                  </a:lnTo>
                  <a:lnTo>
                    <a:pt x="642" y="666"/>
                  </a:lnTo>
                  <a:lnTo>
                    <a:pt x="630" y="666"/>
                  </a:lnTo>
                  <a:lnTo>
                    <a:pt x="618" y="672"/>
                  </a:lnTo>
                  <a:lnTo>
                    <a:pt x="612" y="678"/>
                  </a:lnTo>
                  <a:lnTo>
                    <a:pt x="606" y="678"/>
                  </a:lnTo>
                  <a:lnTo>
                    <a:pt x="606" y="696"/>
                  </a:lnTo>
                  <a:lnTo>
                    <a:pt x="588" y="696"/>
                  </a:lnTo>
                  <a:lnTo>
                    <a:pt x="564" y="672"/>
                  </a:lnTo>
                  <a:lnTo>
                    <a:pt x="564" y="654"/>
                  </a:lnTo>
                  <a:lnTo>
                    <a:pt x="570" y="636"/>
                  </a:lnTo>
                  <a:lnTo>
                    <a:pt x="558" y="636"/>
                  </a:lnTo>
                  <a:lnTo>
                    <a:pt x="552" y="642"/>
                  </a:lnTo>
                  <a:lnTo>
                    <a:pt x="540" y="648"/>
                  </a:lnTo>
                  <a:lnTo>
                    <a:pt x="534" y="654"/>
                  </a:lnTo>
                  <a:lnTo>
                    <a:pt x="534" y="660"/>
                  </a:lnTo>
                  <a:lnTo>
                    <a:pt x="540" y="666"/>
                  </a:lnTo>
                  <a:lnTo>
                    <a:pt x="558" y="702"/>
                  </a:lnTo>
                  <a:lnTo>
                    <a:pt x="558" y="714"/>
                  </a:lnTo>
                  <a:lnTo>
                    <a:pt x="552" y="720"/>
                  </a:lnTo>
                  <a:lnTo>
                    <a:pt x="540" y="744"/>
                  </a:lnTo>
                  <a:lnTo>
                    <a:pt x="540" y="756"/>
                  </a:lnTo>
                  <a:lnTo>
                    <a:pt x="546" y="762"/>
                  </a:lnTo>
                  <a:lnTo>
                    <a:pt x="546" y="768"/>
                  </a:lnTo>
                  <a:lnTo>
                    <a:pt x="552" y="780"/>
                  </a:lnTo>
                  <a:lnTo>
                    <a:pt x="558" y="786"/>
                  </a:lnTo>
                  <a:lnTo>
                    <a:pt x="558" y="792"/>
                  </a:lnTo>
                  <a:lnTo>
                    <a:pt x="522" y="792"/>
                  </a:lnTo>
                  <a:lnTo>
                    <a:pt x="498" y="780"/>
                  </a:lnTo>
                  <a:lnTo>
                    <a:pt x="474" y="780"/>
                  </a:lnTo>
                  <a:lnTo>
                    <a:pt x="450" y="792"/>
                  </a:lnTo>
                  <a:lnTo>
                    <a:pt x="438" y="792"/>
                  </a:lnTo>
                  <a:lnTo>
                    <a:pt x="420" y="798"/>
                  </a:lnTo>
                  <a:lnTo>
                    <a:pt x="414" y="804"/>
                  </a:lnTo>
                  <a:lnTo>
                    <a:pt x="378" y="804"/>
                  </a:lnTo>
                  <a:lnTo>
                    <a:pt x="366" y="792"/>
                  </a:lnTo>
                  <a:lnTo>
                    <a:pt x="336" y="816"/>
                  </a:lnTo>
                  <a:lnTo>
                    <a:pt x="330" y="828"/>
                  </a:lnTo>
                  <a:lnTo>
                    <a:pt x="312" y="846"/>
                  </a:lnTo>
                  <a:lnTo>
                    <a:pt x="306" y="864"/>
                  </a:lnTo>
                  <a:lnTo>
                    <a:pt x="300" y="870"/>
                  </a:lnTo>
                  <a:lnTo>
                    <a:pt x="294" y="882"/>
                  </a:lnTo>
                  <a:lnTo>
                    <a:pt x="270" y="882"/>
                  </a:lnTo>
                  <a:lnTo>
                    <a:pt x="264" y="888"/>
                  </a:lnTo>
                  <a:lnTo>
                    <a:pt x="258" y="888"/>
                  </a:lnTo>
                  <a:lnTo>
                    <a:pt x="258" y="900"/>
                  </a:lnTo>
                  <a:lnTo>
                    <a:pt x="264" y="912"/>
                  </a:lnTo>
                  <a:lnTo>
                    <a:pt x="276" y="924"/>
                  </a:lnTo>
                  <a:lnTo>
                    <a:pt x="288" y="924"/>
                  </a:lnTo>
                  <a:lnTo>
                    <a:pt x="294" y="918"/>
                  </a:lnTo>
                  <a:lnTo>
                    <a:pt x="312" y="918"/>
                  </a:lnTo>
                  <a:lnTo>
                    <a:pt x="318" y="924"/>
                  </a:lnTo>
                  <a:lnTo>
                    <a:pt x="324" y="924"/>
                  </a:lnTo>
                  <a:lnTo>
                    <a:pt x="336" y="930"/>
                  </a:lnTo>
                  <a:lnTo>
                    <a:pt x="342" y="930"/>
                  </a:lnTo>
                  <a:lnTo>
                    <a:pt x="348" y="924"/>
                  </a:lnTo>
                  <a:lnTo>
                    <a:pt x="348" y="912"/>
                  </a:lnTo>
                  <a:lnTo>
                    <a:pt x="354" y="906"/>
                  </a:lnTo>
                  <a:lnTo>
                    <a:pt x="354" y="894"/>
                  </a:lnTo>
                  <a:lnTo>
                    <a:pt x="372" y="906"/>
                  </a:lnTo>
                  <a:lnTo>
                    <a:pt x="378" y="906"/>
                  </a:lnTo>
                  <a:lnTo>
                    <a:pt x="384" y="900"/>
                  </a:lnTo>
                  <a:lnTo>
                    <a:pt x="420" y="882"/>
                  </a:lnTo>
                  <a:lnTo>
                    <a:pt x="426" y="882"/>
                  </a:lnTo>
                  <a:lnTo>
                    <a:pt x="432" y="876"/>
                  </a:lnTo>
                  <a:lnTo>
                    <a:pt x="444" y="876"/>
                  </a:lnTo>
                  <a:lnTo>
                    <a:pt x="456" y="882"/>
                  </a:lnTo>
                  <a:lnTo>
                    <a:pt x="480" y="882"/>
                  </a:lnTo>
                  <a:lnTo>
                    <a:pt x="480" y="876"/>
                  </a:lnTo>
                  <a:lnTo>
                    <a:pt x="474" y="870"/>
                  </a:lnTo>
                  <a:lnTo>
                    <a:pt x="474" y="864"/>
                  </a:lnTo>
                  <a:lnTo>
                    <a:pt x="480" y="858"/>
                  </a:lnTo>
                  <a:lnTo>
                    <a:pt x="498" y="858"/>
                  </a:lnTo>
                  <a:lnTo>
                    <a:pt x="516" y="876"/>
                  </a:lnTo>
                  <a:lnTo>
                    <a:pt x="522" y="870"/>
                  </a:lnTo>
                  <a:lnTo>
                    <a:pt x="534" y="864"/>
                  </a:lnTo>
                  <a:lnTo>
                    <a:pt x="540" y="864"/>
                  </a:lnTo>
                  <a:lnTo>
                    <a:pt x="546" y="858"/>
                  </a:lnTo>
                  <a:lnTo>
                    <a:pt x="552" y="864"/>
                  </a:lnTo>
                  <a:lnTo>
                    <a:pt x="552" y="882"/>
                  </a:lnTo>
                  <a:lnTo>
                    <a:pt x="546" y="894"/>
                  </a:lnTo>
                  <a:lnTo>
                    <a:pt x="540" y="900"/>
                  </a:lnTo>
                  <a:lnTo>
                    <a:pt x="540" y="912"/>
                  </a:lnTo>
                  <a:lnTo>
                    <a:pt x="546" y="918"/>
                  </a:lnTo>
                  <a:lnTo>
                    <a:pt x="552" y="930"/>
                  </a:lnTo>
                  <a:lnTo>
                    <a:pt x="576" y="954"/>
                  </a:lnTo>
                  <a:lnTo>
                    <a:pt x="600" y="966"/>
                  </a:lnTo>
                  <a:lnTo>
                    <a:pt x="612" y="960"/>
                  </a:lnTo>
                  <a:lnTo>
                    <a:pt x="618" y="954"/>
                  </a:lnTo>
                  <a:lnTo>
                    <a:pt x="630" y="930"/>
                  </a:lnTo>
                  <a:lnTo>
                    <a:pt x="630" y="906"/>
                  </a:lnTo>
                  <a:lnTo>
                    <a:pt x="660" y="900"/>
                  </a:lnTo>
                  <a:lnTo>
                    <a:pt x="654" y="894"/>
                  </a:lnTo>
                  <a:lnTo>
                    <a:pt x="648" y="882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2" y="858"/>
                  </a:lnTo>
                  <a:lnTo>
                    <a:pt x="630" y="834"/>
                  </a:lnTo>
                  <a:lnTo>
                    <a:pt x="636" y="834"/>
                  </a:lnTo>
                  <a:lnTo>
                    <a:pt x="636" y="840"/>
                  </a:lnTo>
                  <a:lnTo>
                    <a:pt x="642" y="852"/>
                  </a:lnTo>
                  <a:lnTo>
                    <a:pt x="642" y="858"/>
                  </a:lnTo>
                  <a:lnTo>
                    <a:pt x="654" y="858"/>
                  </a:lnTo>
                  <a:lnTo>
                    <a:pt x="666" y="870"/>
                  </a:lnTo>
                  <a:lnTo>
                    <a:pt x="666" y="876"/>
                  </a:lnTo>
                  <a:lnTo>
                    <a:pt x="684" y="864"/>
                  </a:lnTo>
                  <a:lnTo>
                    <a:pt x="696" y="870"/>
                  </a:lnTo>
                  <a:lnTo>
                    <a:pt x="732" y="870"/>
                  </a:lnTo>
                  <a:lnTo>
                    <a:pt x="744" y="858"/>
                  </a:lnTo>
                  <a:lnTo>
                    <a:pt x="744" y="852"/>
                  </a:lnTo>
                  <a:lnTo>
                    <a:pt x="738" y="846"/>
                  </a:lnTo>
                  <a:lnTo>
                    <a:pt x="738" y="840"/>
                  </a:lnTo>
                  <a:lnTo>
                    <a:pt x="744" y="834"/>
                  </a:lnTo>
                  <a:lnTo>
                    <a:pt x="762" y="834"/>
                  </a:lnTo>
                  <a:lnTo>
                    <a:pt x="768" y="840"/>
                  </a:lnTo>
                  <a:lnTo>
                    <a:pt x="768" y="858"/>
                  </a:lnTo>
                  <a:lnTo>
                    <a:pt x="774" y="864"/>
                  </a:lnTo>
                  <a:lnTo>
                    <a:pt x="774" y="870"/>
                  </a:lnTo>
                  <a:lnTo>
                    <a:pt x="780" y="870"/>
                  </a:lnTo>
                  <a:lnTo>
                    <a:pt x="786" y="864"/>
                  </a:lnTo>
                  <a:lnTo>
                    <a:pt x="786" y="852"/>
                  </a:lnTo>
                  <a:lnTo>
                    <a:pt x="780" y="840"/>
                  </a:lnTo>
                  <a:lnTo>
                    <a:pt x="780" y="816"/>
                  </a:lnTo>
                  <a:lnTo>
                    <a:pt x="804" y="816"/>
                  </a:lnTo>
                  <a:lnTo>
                    <a:pt x="804" y="798"/>
                  </a:lnTo>
                  <a:lnTo>
                    <a:pt x="810" y="792"/>
                  </a:lnTo>
                  <a:lnTo>
                    <a:pt x="810" y="786"/>
                  </a:lnTo>
                  <a:lnTo>
                    <a:pt x="816" y="780"/>
                  </a:lnTo>
                  <a:lnTo>
                    <a:pt x="828" y="792"/>
                  </a:lnTo>
                  <a:lnTo>
                    <a:pt x="828" y="840"/>
                  </a:lnTo>
                  <a:lnTo>
                    <a:pt x="852" y="840"/>
                  </a:lnTo>
                  <a:lnTo>
                    <a:pt x="858" y="828"/>
                  </a:lnTo>
                  <a:lnTo>
                    <a:pt x="858" y="792"/>
                  </a:lnTo>
                  <a:lnTo>
                    <a:pt x="876" y="780"/>
                  </a:lnTo>
                  <a:close/>
                  <a:moveTo>
                    <a:pt x="498" y="912"/>
                  </a:moveTo>
                  <a:lnTo>
                    <a:pt x="486" y="906"/>
                  </a:lnTo>
                  <a:lnTo>
                    <a:pt x="480" y="900"/>
                  </a:lnTo>
                  <a:lnTo>
                    <a:pt x="468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24"/>
                  </a:lnTo>
                  <a:lnTo>
                    <a:pt x="432" y="924"/>
                  </a:lnTo>
                  <a:lnTo>
                    <a:pt x="426" y="918"/>
                  </a:lnTo>
                  <a:lnTo>
                    <a:pt x="396" y="918"/>
                  </a:lnTo>
                  <a:lnTo>
                    <a:pt x="390" y="924"/>
                  </a:lnTo>
                  <a:lnTo>
                    <a:pt x="390" y="942"/>
                  </a:lnTo>
                  <a:lnTo>
                    <a:pt x="396" y="948"/>
                  </a:lnTo>
                  <a:lnTo>
                    <a:pt x="396" y="954"/>
                  </a:lnTo>
                  <a:lnTo>
                    <a:pt x="378" y="972"/>
                  </a:lnTo>
                  <a:lnTo>
                    <a:pt x="390" y="978"/>
                  </a:lnTo>
                  <a:lnTo>
                    <a:pt x="396" y="990"/>
                  </a:lnTo>
                  <a:lnTo>
                    <a:pt x="408" y="1002"/>
                  </a:lnTo>
                  <a:lnTo>
                    <a:pt x="432" y="1014"/>
                  </a:lnTo>
                  <a:lnTo>
                    <a:pt x="438" y="1020"/>
                  </a:lnTo>
                  <a:lnTo>
                    <a:pt x="450" y="1026"/>
                  </a:lnTo>
                  <a:lnTo>
                    <a:pt x="450" y="984"/>
                  </a:lnTo>
                  <a:lnTo>
                    <a:pt x="456" y="972"/>
                  </a:lnTo>
                  <a:lnTo>
                    <a:pt x="462" y="966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2" y="966"/>
                  </a:lnTo>
                  <a:lnTo>
                    <a:pt x="504" y="972"/>
                  </a:lnTo>
                  <a:lnTo>
                    <a:pt x="510" y="984"/>
                  </a:lnTo>
                  <a:lnTo>
                    <a:pt x="516" y="990"/>
                  </a:lnTo>
                  <a:lnTo>
                    <a:pt x="516" y="978"/>
                  </a:lnTo>
                  <a:lnTo>
                    <a:pt x="522" y="966"/>
                  </a:lnTo>
                  <a:lnTo>
                    <a:pt x="522" y="954"/>
                  </a:lnTo>
                  <a:lnTo>
                    <a:pt x="528" y="942"/>
                  </a:lnTo>
                  <a:lnTo>
                    <a:pt x="528" y="930"/>
                  </a:lnTo>
                  <a:lnTo>
                    <a:pt x="522" y="918"/>
                  </a:lnTo>
                  <a:lnTo>
                    <a:pt x="516" y="912"/>
                  </a:lnTo>
                  <a:lnTo>
                    <a:pt x="516" y="906"/>
                  </a:lnTo>
                  <a:lnTo>
                    <a:pt x="498" y="912"/>
                  </a:lnTo>
                  <a:close/>
                  <a:moveTo>
                    <a:pt x="354" y="1050"/>
                  </a:moveTo>
                  <a:lnTo>
                    <a:pt x="354" y="1038"/>
                  </a:lnTo>
                  <a:lnTo>
                    <a:pt x="372" y="1020"/>
                  </a:lnTo>
                  <a:lnTo>
                    <a:pt x="372" y="1008"/>
                  </a:lnTo>
                  <a:lnTo>
                    <a:pt x="360" y="1002"/>
                  </a:lnTo>
                  <a:lnTo>
                    <a:pt x="354" y="990"/>
                  </a:lnTo>
                  <a:lnTo>
                    <a:pt x="348" y="984"/>
                  </a:lnTo>
                  <a:lnTo>
                    <a:pt x="336" y="978"/>
                  </a:lnTo>
                  <a:lnTo>
                    <a:pt x="336" y="966"/>
                  </a:lnTo>
                  <a:lnTo>
                    <a:pt x="330" y="960"/>
                  </a:lnTo>
                  <a:lnTo>
                    <a:pt x="324" y="960"/>
                  </a:lnTo>
                  <a:lnTo>
                    <a:pt x="318" y="954"/>
                  </a:lnTo>
                  <a:lnTo>
                    <a:pt x="300" y="954"/>
                  </a:lnTo>
                  <a:lnTo>
                    <a:pt x="294" y="948"/>
                  </a:lnTo>
                  <a:lnTo>
                    <a:pt x="270" y="936"/>
                  </a:lnTo>
                  <a:lnTo>
                    <a:pt x="258" y="936"/>
                  </a:lnTo>
                  <a:lnTo>
                    <a:pt x="240" y="954"/>
                  </a:lnTo>
                  <a:lnTo>
                    <a:pt x="204" y="972"/>
                  </a:lnTo>
                  <a:lnTo>
                    <a:pt x="234" y="1026"/>
                  </a:lnTo>
                  <a:lnTo>
                    <a:pt x="252" y="1014"/>
                  </a:lnTo>
                  <a:lnTo>
                    <a:pt x="252" y="1008"/>
                  </a:lnTo>
                  <a:lnTo>
                    <a:pt x="246" y="1002"/>
                  </a:lnTo>
                  <a:lnTo>
                    <a:pt x="246" y="990"/>
                  </a:lnTo>
                  <a:lnTo>
                    <a:pt x="252" y="990"/>
                  </a:lnTo>
                  <a:lnTo>
                    <a:pt x="264" y="1002"/>
                  </a:lnTo>
                  <a:lnTo>
                    <a:pt x="270" y="1014"/>
                  </a:lnTo>
                  <a:lnTo>
                    <a:pt x="276" y="1020"/>
                  </a:lnTo>
                  <a:lnTo>
                    <a:pt x="282" y="1032"/>
                  </a:lnTo>
                  <a:lnTo>
                    <a:pt x="282" y="1068"/>
                  </a:lnTo>
                  <a:lnTo>
                    <a:pt x="264" y="1074"/>
                  </a:lnTo>
                  <a:lnTo>
                    <a:pt x="264" y="1080"/>
                  </a:lnTo>
                  <a:lnTo>
                    <a:pt x="270" y="1086"/>
                  </a:lnTo>
                  <a:lnTo>
                    <a:pt x="270" y="1104"/>
                  </a:lnTo>
                  <a:lnTo>
                    <a:pt x="276" y="1116"/>
                  </a:lnTo>
                  <a:lnTo>
                    <a:pt x="282" y="1134"/>
                  </a:lnTo>
                  <a:lnTo>
                    <a:pt x="294" y="1146"/>
                  </a:lnTo>
                  <a:lnTo>
                    <a:pt x="300" y="1146"/>
                  </a:lnTo>
                  <a:lnTo>
                    <a:pt x="306" y="1140"/>
                  </a:lnTo>
                  <a:lnTo>
                    <a:pt x="306" y="1104"/>
                  </a:lnTo>
                  <a:lnTo>
                    <a:pt x="336" y="1116"/>
                  </a:lnTo>
                  <a:lnTo>
                    <a:pt x="336" y="1140"/>
                  </a:lnTo>
                  <a:lnTo>
                    <a:pt x="342" y="1146"/>
                  </a:lnTo>
                  <a:lnTo>
                    <a:pt x="342" y="1152"/>
                  </a:lnTo>
                  <a:lnTo>
                    <a:pt x="348" y="1152"/>
                  </a:lnTo>
                  <a:lnTo>
                    <a:pt x="348" y="1140"/>
                  </a:lnTo>
                  <a:lnTo>
                    <a:pt x="360" y="1128"/>
                  </a:lnTo>
                  <a:lnTo>
                    <a:pt x="366" y="1116"/>
                  </a:lnTo>
                  <a:lnTo>
                    <a:pt x="366" y="1110"/>
                  </a:lnTo>
                  <a:lnTo>
                    <a:pt x="360" y="1104"/>
                  </a:lnTo>
                  <a:lnTo>
                    <a:pt x="360" y="1074"/>
                  </a:lnTo>
                  <a:lnTo>
                    <a:pt x="354" y="1062"/>
                  </a:lnTo>
                  <a:lnTo>
                    <a:pt x="354" y="1050"/>
                  </a:lnTo>
                  <a:close/>
                  <a:moveTo>
                    <a:pt x="264" y="1026"/>
                  </a:moveTo>
                  <a:lnTo>
                    <a:pt x="246" y="1062"/>
                  </a:lnTo>
                  <a:lnTo>
                    <a:pt x="264" y="1056"/>
                  </a:lnTo>
                  <a:lnTo>
                    <a:pt x="264" y="1026"/>
                  </a:lnTo>
                  <a:close/>
                  <a:moveTo>
                    <a:pt x="624" y="618"/>
                  </a:moveTo>
                  <a:lnTo>
                    <a:pt x="636" y="618"/>
                  </a:lnTo>
                  <a:lnTo>
                    <a:pt x="636" y="594"/>
                  </a:lnTo>
                  <a:lnTo>
                    <a:pt x="630" y="594"/>
                  </a:lnTo>
                  <a:lnTo>
                    <a:pt x="612" y="570"/>
                  </a:lnTo>
                  <a:lnTo>
                    <a:pt x="606" y="582"/>
                  </a:lnTo>
                  <a:lnTo>
                    <a:pt x="618" y="600"/>
                  </a:lnTo>
                  <a:lnTo>
                    <a:pt x="624" y="618"/>
                  </a:lnTo>
                  <a:close/>
                  <a:moveTo>
                    <a:pt x="546" y="72"/>
                  </a:moveTo>
                  <a:lnTo>
                    <a:pt x="552" y="96"/>
                  </a:lnTo>
                  <a:lnTo>
                    <a:pt x="558" y="102"/>
                  </a:lnTo>
                  <a:lnTo>
                    <a:pt x="570" y="108"/>
                  </a:lnTo>
                  <a:lnTo>
                    <a:pt x="576" y="114"/>
                  </a:lnTo>
                  <a:lnTo>
                    <a:pt x="576" y="132"/>
                  </a:lnTo>
                  <a:lnTo>
                    <a:pt x="564" y="144"/>
                  </a:lnTo>
                  <a:lnTo>
                    <a:pt x="564" y="150"/>
                  </a:lnTo>
                  <a:lnTo>
                    <a:pt x="570" y="156"/>
                  </a:lnTo>
                  <a:lnTo>
                    <a:pt x="576" y="168"/>
                  </a:lnTo>
                  <a:lnTo>
                    <a:pt x="582" y="174"/>
                  </a:lnTo>
                  <a:lnTo>
                    <a:pt x="582" y="186"/>
                  </a:lnTo>
                  <a:lnTo>
                    <a:pt x="576" y="186"/>
                  </a:lnTo>
                  <a:lnTo>
                    <a:pt x="564" y="180"/>
                  </a:lnTo>
                  <a:lnTo>
                    <a:pt x="552" y="180"/>
                  </a:lnTo>
                  <a:lnTo>
                    <a:pt x="540" y="174"/>
                  </a:lnTo>
                  <a:lnTo>
                    <a:pt x="528" y="174"/>
                  </a:lnTo>
                  <a:lnTo>
                    <a:pt x="522" y="168"/>
                  </a:lnTo>
                  <a:lnTo>
                    <a:pt x="522" y="180"/>
                  </a:lnTo>
                  <a:lnTo>
                    <a:pt x="540" y="198"/>
                  </a:lnTo>
                  <a:lnTo>
                    <a:pt x="516" y="228"/>
                  </a:lnTo>
                  <a:lnTo>
                    <a:pt x="522" y="240"/>
                  </a:lnTo>
                  <a:lnTo>
                    <a:pt x="528" y="246"/>
                  </a:lnTo>
                  <a:lnTo>
                    <a:pt x="528" y="252"/>
                  </a:lnTo>
                  <a:lnTo>
                    <a:pt x="534" y="258"/>
                  </a:lnTo>
                  <a:lnTo>
                    <a:pt x="546" y="264"/>
                  </a:lnTo>
                  <a:lnTo>
                    <a:pt x="552" y="270"/>
                  </a:lnTo>
                  <a:lnTo>
                    <a:pt x="564" y="276"/>
                  </a:lnTo>
                  <a:lnTo>
                    <a:pt x="570" y="282"/>
                  </a:lnTo>
                  <a:lnTo>
                    <a:pt x="576" y="282"/>
                  </a:lnTo>
                  <a:lnTo>
                    <a:pt x="576" y="318"/>
                  </a:lnTo>
                  <a:lnTo>
                    <a:pt x="582" y="330"/>
                  </a:lnTo>
                  <a:lnTo>
                    <a:pt x="600" y="330"/>
                  </a:lnTo>
                  <a:lnTo>
                    <a:pt x="600" y="300"/>
                  </a:lnTo>
                  <a:lnTo>
                    <a:pt x="636" y="300"/>
                  </a:lnTo>
                  <a:lnTo>
                    <a:pt x="642" y="294"/>
                  </a:lnTo>
                  <a:lnTo>
                    <a:pt x="606" y="270"/>
                  </a:lnTo>
                  <a:lnTo>
                    <a:pt x="588" y="270"/>
                  </a:lnTo>
                  <a:lnTo>
                    <a:pt x="576" y="264"/>
                  </a:lnTo>
                  <a:lnTo>
                    <a:pt x="570" y="264"/>
                  </a:lnTo>
                  <a:lnTo>
                    <a:pt x="558" y="258"/>
                  </a:lnTo>
                  <a:lnTo>
                    <a:pt x="558" y="246"/>
                  </a:lnTo>
                  <a:lnTo>
                    <a:pt x="564" y="240"/>
                  </a:lnTo>
                  <a:lnTo>
                    <a:pt x="576" y="234"/>
                  </a:lnTo>
                  <a:lnTo>
                    <a:pt x="600" y="246"/>
                  </a:lnTo>
                  <a:lnTo>
                    <a:pt x="606" y="252"/>
                  </a:lnTo>
                  <a:lnTo>
                    <a:pt x="618" y="240"/>
                  </a:lnTo>
                  <a:lnTo>
                    <a:pt x="630" y="234"/>
                  </a:lnTo>
                  <a:lnTo>
                    <a:pt x="636" y="234"/>
                  </a:lnTo>
                  <a:lnTo>
                    <a:pt x="690" y="252"/>
                  </a:lnTo>
                  <a:lnTo>
                    <a:pt x="726" y="270"/>
                  </a:lnTo>
                  <a:lnTo>
                    <a:pt x="756" y="282"/>
                  </a:lnTo>
                  <a:lnTo>
                    <a:pt x="768" y="282"/>
                  </a:lnTo>
                  <a:lnTo>
                    <a:pt x="768" y="270"/>
                  </a:lnTo>
                  <a:lnTo>
                    <a:pt x="762" y="258"/>
                  </a:lnTo>
                  <a:lnTo>
                    <a:pt x="762" y="222"/>
                  </a:lnTo>
                  <a:lnTo>
                    <a:pt x="780" y="204"/>
                  </a:lnTo>
                  <a:lnTo>
                    <a:pt x="792" y="204"/>
                  </a:lnTo>
                  <a:lnTo>
                    <a:pt x="798" y="210"/>
                  </a:lnTo>
                  <a:lnTo>
                    <a:pt x="816" y="210"/>
                  </a:lnTo>
                  <a:lnTo>
                    <a:pt x="840" y="198"/>
                  </a:lnTo>
                  <a:lnTo>
                    <a:pt x="858" y="180"/>
                  </a:lnTo>
                  <a:lnTo>
                    <a:pt x="804" y="144"/>
                  </a:lnTo>
                  <a:lnTo>
                    <a:pt x="804" y="120"/>
                  </a:lnTo>
                  <a:lnTo>
                    <a:pt x="798" y="108"/>
                  </a:lnTo>
                  <a:lnTo>
                    <a:pt x="792" y="102"/>
                  </a:lnTo>
                  <a:lnTo>
                    <a:pt x="786" y="102"/>
                  </a:lnTo>
                  <a:lnTo>
                    <a:pt x="774" y="114"/>
                  </a:lnTo>
                  <a:lnTo>
                    <a:pt x="774" y="126"/>
                  </a:lnTo>
                  <a:lnTo>
                    <a:pt x="756" y="120"/>
                  </a:lnTo>
                  <a:lnTo>
                    <a:pt x="720" y="114"/>
                  </a:lnTo>
                  <a:lnTo>
                    <a:pt x="678" y="102"/>
                  </a:lnTo>
                  <a:lnTo>
                    <a:pt x="648" y="90"/>
                  </a:lnTo>
                  <a:lnTo>
                    <a:pt x="624" y="72"/>
                  </a:lnTo>
                  <a:lnTo>
                    <a:pt x="552" y="24"/>
                  </a:lnTo>
                  <a:lnTo>
                    <a:pt x="516" y="6"/>
                  </a:lnTo>
                  <a:lnTo>
                    <a:pt x="498" y="0"/>
                  </a:lnTo>
                  <a:lnTo>
                    <a:pt x="498" y="18"/>
                  </a:lnTo>
                  <a:lnTo>
                    <a:pt x="510" y="30"/>
                  </a:lnTo>
                  <a:lnTo>
                    <a:pt x="516" y="42"/>
                  </a:lnTo>
                  <a:lnTo>
                    <a:pt x="528" y="54"/>
                  </a:lnTo>
                  <a:lnTo>
                    <a:pt x="534" y="66"/>
                  </a:lnTo>
                  <a:lnTo>
                    <a:pt x="546" y="72"/>
                  </a:lnTo>
                  <a:close/>
                  <a:moveTo>
                    <a:pt x="282" y="1458"/>
                  </a:moveTo>
                  <a:lnTo>
                    <a:pt x="306" y="1458"/>
                  </a:lnTo>
                  <a:lnTo>
                    <a:pt x="276" y="1440"/>
                  </a:lnTo>
                  <a:lnTo>
                    <a:pt x="282" y="1458"/>
                  </a:lnTo>
                  <a:close/>
                  <a:moveTo>
                    <a:pt x="300" y="1386"/>
                  </a:moveTo>
                  <a:lnTo>
                    <a:pt x="312" y="1398"/>
                  </a:lnTo>
                  <a:lnTo>
                    <a:pt x="318" y="1398"/>
                  </a:lnTo>
                  <a:lnTo>
                    <a:pt x="330" y="1386"/>
                  </a:lnTo>
                  <a:lnTo>
                    <a:pt x="336" y="1386"/>
                  </a:lnTo>
                  <a:lnTo>
                    <a:pt x="342" y="1380"/>
                  </a:lnTo>
                  <a:lnTo>
                    <a:pt x="342" y="1368"/>
                  </a:lnTo>
                  <a:lnTo>
                    <a:pt x="336" y="1362"/>
                  </a:lnTo>
                  <a:lnTo>
                    <a:pt x="318" y="1362"/>
                  </a:lnTo>
                  <a:lnTo>
                    <a:pt x="306" y="1368"/>
                  </a:lnTo>
                  <a:lnTo>
                    <a:pt x="300" y="1380"/>
                  </a:lnTo>
                  <a:lnTo>
                    <a:pt x="300" y="1386"/>
                  </a:lnTo>
                  <a:close/>
                  <a:moveTo>
                    <a:pt x="312" y="1416"/>
                  </a:moveTo>
                  <a:lnTo>
                    <a:pt x="300" y="1416"/>
                  </a:lnTo>
                  <a:lnTo>
                    <a:pt x="300" y="1428"/>
                  </a:lnTo>
                  <a:lnTo>
                    <a:pt x="318" y="1428"/>
                  </a:lnTo>
                  <a:lnTo>
                    <a:pt x="318" y="1422"/>
                  </a:lnTo>
                  <a:lnTo>
                    <a:pt x="312" y="1416"/>
                  </a:lnTo>
                  <a:close/>
                  <a:moveTo>
                    <a:pt x="336" y="1200"/>
                  </a:moveTo>
                  <a:lnTo>
                    <a:pt x="336" y="1206"/>
                  </a:lnTo>
                  <a:lnTo>
                    <a:pt x="330" y="1206"/>
                  </a:lnTo>
                  <a:lnTo>
                    <a:pt x="318" y="1212"/>
                  </a:lnTo>
                  <a:lnTo>
                    <a:pt x="342" y="1230"/>
                  </a:lnTo>
                  <a:lnTo>
                    <a:pt x="342" y="1218"/>
                  </a:lnTo>
                  <a:lnTo>
                    <a:pt x="336" y="1206"/>
                  </a:lnTo>
                  <a:lnTo>
                    <a:pt x="336" y="1200"/>
                  </a:lnTo>
                  <a:close/>
                  <a:moveTo>
                    <a:pt x="366" y="1170"/>
                  </a:moveTo>
                  <a:lnTo>
                    <a:pt x="366" y="1182"/>
                  </a:lnTo>
                  <a:lnTo>
                    <a:pt x="360" y="1194"/>
                  </a:lnTo>
                  <a:lnTo>
                    <a:pt x="378" y="1224"/>
                  </a:lnTo>
                  <a:lnTo>
                    <a:pt x="378" y="1200"/>
                  </a:lnTo>
                  <a:lnTo>
                    <a:pt x="372" y="1194"/>
                  </a:lnTo>
                  <a:lnTo>
                    <a:pt x="372" y="1176"/>
                  </a:lnTo>
                  <a:lnTo>
                    <a:pt x="366" y="1170"/>
                  </a:lnTo>
                  <a:close/>
                  <a:moveTo>
                    <a:pt x="36" y="1698"/>
                  </a:moveTo>
                  <a:lnTo>
                    <a:pt x="54" y="1698"/>
                  </a:lnTo>
                  <a:lnTo>
                    <a:pt x="60" y="1692"/>
                  </a:lnTo>
                  <a:lnTo>
                    <a:pt x="72" y="1692"/>
                  </a:lnTo>
                  <a:lnTo>
                    <a:pt x="42" y="1680"/>
                  </a:lnTo>
                  <a:lnTo>
                    <a:pt x="36" y="1686"/>
                  </a:lnTo>
                  <a:lnTo>
                    <a:pt x="36" y="1698"/>
                  </a:lnTo>
                  <a:close/>
                  <a:moveTo>
                    <a:pt x="114" y="1662"/>
                  </a:moveTo>
                  <a:lnTo>
                    <a:pt x="96" y="1632"/>
                  </a:lnTo>
                  <a:lnTo>
                    <a:pt x="96" y="1662"/>
                  </a:lnTo>
                  <a:lnTo>
                    <a:pt x="102" y="1674"/>
                  </a:lnTo>
                  <a:lnTo>
                    <a:pt x="114" y="1680"/>
                  </a:lnTo>
                  <a:lnTo>
                    <a:pt x="120" y="1680"/>
                  </a:lnTo>
                  <a:lnTo>
                    <a:pt x="126" y="1674"/>
                  </a:lnTo>
                  <a:lnTo>
                    <a:pt x="126" y="1662"/>
                  </a:lnTo>
                  <a:lnTo>
                    <a:pt x="114" y="1662"/>
                  </a:lnTo>
                  <a:close/>
                  <a:moveTo>
                    <a:pt x="12" y="1686"/>
                  </a:moveTo>
                  <a:lnTo>
                    <a:pt x="6" y="1686"/>
                  </a:lnTo>
                  <a:lnTo>
                    <a:pt x="0" y="1692"/>
                  </a:lnTo>
                  <a:lnTo>
                    <a:pt x="0" y="1704"/>
                  </a:lnTo>
                  <a:lnTo>
                    <a:pt x="6" y="1710"/>
                  </a:lnTo>
                  <a:lnTo>
                    <a:pt x="12" y="1710"/>
                  </a:lnTo>
                  <a:lnTo>
                    <a:pt x="24" y="1698"/>
                  </a:lnTo>
                  <a:lnTo>
                    <a:pt x="24" y="1686"/>
                  </a:lnTo>
                  <a:lnTo>
                    <a:pt x="12" y="1686"/>
                  </a:lnTo>
                  <a:close/>
                  <a:moveTo>
                    <a:pt x="168" y="1536"/>
                  </a:moveTo>
                  <a:lnTo>
                    <a:pt x="168" y="1542"/>
                  </a:lnTo>
                  <a:lnTo>
                    <a:pt x="180" y="1548"/>
                  </a:lnTo>
                  <a:lnTo>
                    <a:pt x="186" y="1548"/>
                  </a:lnTo>
                  <a:lnTo>
                    <a:pt x="186" y="1536"/>
                  </a:lnTo>
                  <a:lnTo>
                    <a:pt x="180" y="1530"/>
                  </a:lnTo>
                  <a:lnTo>
                    <a:pt x="168" y="1530"/>
                  </a:lnTo>
                  <a:lnTo>
                    <a:pt x="168" y="1536"/>
                  </a:lnTo>
                  <a:close/>
                  <a:moveTo>
                    <a:pt x="264" y="1494"/>
                  </a:moveTo>
                  <a:lnTo>
                    <a:pt x="252" y="1518"/>
                  </a:lnTo>
                  <a:lnTo>
                    <a:pt x="246" y="1536"/>
                  </a:lnTo>
                  <a:lnTo>
                    <a:pt x="246" y="1548"/>
                  </a:lnTo>
                  <a:lnTo>
                    <a:pt x="240" y="1554"/>
                  </a:lnTo>
                  <a:lnTo>
                    <a:pt x="240" y="1560"/>
                  </a:lnTo>
                  <a:lnTo>
                    <a:pt x="258" y="1566"/>
                  </a:lnTo>
                  <a:lnTo>
                    <a:pt x="264" y="1554"/>
                  </a:lnTo>
                  <a:lnTo>
                    <a:pt x="264" y="1548"/>
                  </a:lnTo>
                  <a:lnTo>
                    <a:pt x="270" y="1542"/>
                  </a:lnTo>
                  <a:lnTo>
                    <a:pt x="270" y="1524"/>
                  </a:lnTo>
                  <a:lnTo>
                    <a:pt x="288" y="1506"/>
                  </a:lnTo>
                  <a:lnTo>
                    <a:pt x="282" y="1500"/>
                  </a:lnTo>
                  <a:lnTo>
                    <a:pt x="282" y="1494"/>
                  </a:lnTo>
                  <a:lnTo>
                    <a:pt x="276" y="1488"/>
                  </a:lnTo>
                  <a:lnTo>
                    <a:pt x="264" y="149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08" name="Italy" descr="© INSCALE GmbH, 05.05.2010&#10;http://www.presentationload.com/">
              <a:extLst>
                <a:ext uri="{FF2B5EF4-FFF2-40B4-BE49-F238E27FC236}">
                  <a16:creationId xmlns:a16="http://schemas.microsoft.com/office/drawing/2014/main" id="{1CD2F04B-AFBF-DE59-F4B4-1F06B57C1D6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420688" y="1782054"/>
              <a:ext cx="294993" cy="314264"/>
            </a:xfrm>
            <a:custGeom>
              <a:avLst/>
              <a:gdLst>
                <a:gd name="T0" fmla="*/ 2147483647 w 780"/>
                <a:gd name="T1" fmla="*/ 2147483647 h 828"/>
                <a:gd name="T2" fmla="*/ 2147483647 w 780"/>
                <a:gd name="T3" fmla="*/ 2147483647 h 828"/>
                <a:gd name="T4" fmla="*/ 2147483647 w 780"/>
                <a:gd name="T5" fmla="*/ 2147483647 h 828"/>
                <a:gd name="T6" fmla="*/ 2147483647 w 780"/>
                <a:gd name="T7" fmla="*/ 2147483647 h 828"/>
                <a:gd name="T8" fmla="*/ 2147483647 w 780"/>
                <a:gd name="T9" fmla="*/ 2147483647 h 828"/>
                <a:gd name="T10" fmla="*/ 2147483647 w 780"/>
                <a:gd name="T11" fmla="*/ 2147483647 h 828"/>
                <a:gd name="T12" fmla="*/ 2147483647 w 780"/>
                <a:gd name="T13" fmla="*/ 2147483647 h 828"/>
                <a:gd name="T14" fmla="*/ 2147483647 w 780"/>
                <a:gd name="T15" fmla="*/ 2147483647 h 828"/>
                <a:gd name="T16" fmla="*/ 2147483647 w 780"/>
                <a:gd name="T17" fmla="*/ 2147483647 h 828"/>
                <a:gd name="T18" fmla="*/ 2147483647 w 780"/>
                <a:gd name="T19" fmla="*/ 2147483647 h 828"/>
                <a:gd name="T20" fmla="*/ 2147483647 w 780"/>
                <a:gd name="T21" fmla="*/ 2147483647 h 828"/>
                <a:gd name="T22" fmla="*/ 2147483647 w 780"/>
                <a:gd name="T23" fmla="*/ 2147483647 h 828"/>
                <a:gd name="T24" fmla="*/ 2147483647 w 780"/>
                <a:gd name="T25" fmla="*/ 2147483647 h 828"/>
                <a:gd name="T26" fmla="*/ 2147483647 w 780"/>
                <a:gd name="T27" fmla="*/ 2147483647 h 828"/>
                <a:gd name="T28" fmla="*/ 2147483647 w 780"/>
                <a:gd name="T29" fmla="*/ 2147483647 h 828"/>
                <a:gd name="T30" fmla="*/ 2147483647 w 780"/>
                <a:gd name="T31" fmla="*/ 2147483647 h 828"/>
                <a:gd name="T32" fmla="*/ 2147483647 w 780"/>
                <a:gd name="T33" fmla="*/ 2147483647 h 828"/>
                <a:gd name="T34" fmla="*/ 2147483647 w 780"/>
                <a:gd name="T35" fmla="*/ 2147483647 h 828"/>
                <a:gd name="T36" fmla="*/ 2147483647 w 780"/>
                <a:gd name="T37" fmla="*/ 2147483647 h 828"/>
                <a:gd name="T38" fmla="*/ 2147483647 w 780"/>
                <a:gd name="T39" fmla="*/ 2147483647 h 828"/>
                <a:gd name="T40" fmla="*/ 2147483647 w 780"/>
                <a:gd name="T41" fmla="*/ 2147483647 h 828"/>
                <a:gd name="T42" fmla="*/ 2147483647 w 780"/>
                <a:gd name="T43" fmla="*/ 2147483647 h 828"/>
                <a:gd name="T44" fmla="*/ 2147483647 w 780"/>
                <a:gd name="T45" fmla="*/ 2147483647 h 828"/>
                <a:gd name="T46" fmla="*/ 2147483647 w 780"/>
                <a:gd name="T47" fmla="*/ 2147483647 h 828"/>
                <a:gd name="T48" fmla="*/ 2147483647 w 780"/>
                <a:gd name="T49" fmla="*/ 2147483647 h 828"/>
                <a:gd name="T50" fmla="*/ 2147483647 w 780"/>
                <a:gd name="T51" fmla="*/ 2147483647 h 828"/>
                <a:gd name="T52" fmla="*/ 2147483647 w 780"/>
                <a:gd name="T53" fmla="*/ 2147483647 h 828"/>
                <a:gd name="T54" fmla="*/ 2147483647 w 780"/>
                <a:gd name="T55" fmla="*/ 2147483647 h 828"/>
                <a:gd name="T56" fmla="*/ 2147483647 w 780"/>
                <a:gd name="T57" fmla="*/ 2147483647 h 828"/>
                <a:gd name="T58" fmla="*/ 2147483647 w 780"/>
                <a:gd name="T59" fmla="*/ 2147483647 h 828"/>
                <a:gd name="T60" fmla="*/ 2147483647 w 780"/>
                <a:gd name="T61" fmla="*/ 2147483647 h 828"/>
                <a:gd name="T62" fmla="*/ 2147483647 w 780"/>
                <a:gd name="T63" fmla="*/ 2147483647 h 828"/>
                <a:gd name="T64" fmla="*/ 2147483647 w 780"/>
                <a:gd name="T65" fmla="*/ 2147483647 h 828"/>
                <a:gd name="T66" fmla="*/ 2147483647 w 780"/>
                <a:gd name="T67" fmla="*/ 2147483647 h 828"/>
                <a:gd name="T68" fmla="*/ 2147483647 w 780"/>
                <a:gd name="T69" fmla="*/ 2147483647 h 828"/>
                <a:gd name="T70" fmla="*/ 2147483647 w 780"/>
                <a:gd name="T71" fmla="*/ 2147483647 h 828"/>
                <a:gd name="T72" fmla="*/ 2147483647 w 780"/>
                <a:gd name="T73" fmla="*/ 2147483647 h 828"/>
                <a:gd name="T74" fmla="*/ 2147483647 w 780"/>
                <a:gd name="T75" fmla="*/ 2147483647 h 828"/>
                <a:gd name="T76" fmla="*/ 2147483647 w 780"/>
                <a:gd name="T77" fmla="*/ 2147483647 h 828"/>
                <a:gd name="T78" fmla="*/ 2147483647 w 780"/>
                <a:gd name="T79" fmla="*/ 2147483647 h 828"/>
                <a:gd name="T80" fmla="*/ 2147483647 w 780"/>
                <a:gd name="T81" fmla="*/ 2147483647 h 828"/>
                <a:gd name="T82" fmla="*/ 2147483647 w 780"/>
                <a:gd name="T83" fmla="*/ 2147483647 h 828"/>
                <a:gd name="T84" fmla="*/ 2147483647 w 780"/>
                <a:gd name="T85" fmla="*/ 2147483647 h 828"/>
                <a:gd name="T86" fmla="*/ 2147483647 w 780"/>
                <a:gd name="T87" fmla="*/ 2147483647 h 828"/>
                <a:gd name="T88" fmla="*/ 2147483647 w 780"/>
                <a:gd name="T89" fmla="*/ 2147483647 h 828"/>
                <a:gd name="T90" fmla="*/ 2147483647 w 780"/>
                <a:gd name="T91" fmla="*/ 2147483647 h 828"/>
                <a:gd name="T92" fmla="*/ 2147483647 w 780"/>
                <a:gd name="T93" fmla="*/ 2147483647 h 828"/>
                <a:gd name="T94" fmla="*/ 2147483647 w 780"/>
                <a:gd name="T95" fmla="*/ 2147483647 h 828"/>
                <a:gd name="T96" fmla="*/ 2147483647 w 780"/>
                <a:gd name="T97" fmla="*/ 2147483647 h 828"/>
                <a:gd name="T98" fmla="*/ 2147483647 w 780"/>
                <a:gd name="T99" fmla="*/ 2147483647 h 828"/>
                <a:gd name="T100" fmla="*/ 2147483647 w 780"/>
                <a:gd name="T101" fmla="*/ 2147483647 h 828"/>
                <a:gd name="T102" fmla="*/ 2147483647 w 780"/>
                <a:gd name="T103" fmla="*/ 2147483647 h 828"/>
                <a:gd name="T104" fmla="*/ 2147483647 w 780"/>
                <a:gd name="T105" fmla="*/ 2147483647 h 828"/>
                <a:gd name="T106" fmla="*/ 2147483647 w 780"/>
                <a:gd name="T107" fmla="*/ 2147483647 h 828"/>
                <a:gd name="T108" fmla="*/ 2147483647 w 780"/>
                <a:gd name="T109" fmla="*/ 2147483647 h 828"/>
                <a:gd name="T110" fmla="*/ 2147483647 w 780"/>
                <a:gd name="T111" fmla="*/ 2147483647 h 828"/>
                <a:gd name="T112" fmla="*/ 2147483647 w 780"/>
                <a:gd name="T113" fmla="*/ 2147483647 h 82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80"/>
                <a:gd name="T172" fmla="*/ 0 h 828"/>
                <a:gd name="T173" fmla="*/ 780 w 780"/>
                <a:gd name="T174" fmla="*/ 828 h 82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80" h="828">
                  <a:moveTo>
                    <a:pt x="570" y="720"/>
                  </a:moveTo>
                  <a:lnTo>
                    <a:pt x="558" y="714"/>
                  </a:lnTo>
                  <a:lnTo>
                    <a:pt x="552" y="708"/>
                  </a:lnTo>
                  <a:lnTo>
                    <a:pt x="540" y="708"/>
                  </a:lnTo>
                  <a:lnTo>
                    <a:pt x="534" y="714"/>
                  </a:lnTo>
                  <a:lnTo>
                    <a:pt x="522" y="720"/>
                  </a:lnTo>
                  <a:lnTo>
                    <a:pt x="516" y="726"/>
                  </a:lnTo>
                  <a:lnTo>
                    <a:pt x="468" y="726"/>
                  </a:lnTo>
                  <a:lnTo>
                    <a:pt x="456" y="720"/>
                  </a:lnTo>
                  <a:lnTo>
                    <a:pt x="444" y="708"/>
                  </a:lnTo>
                  <a:lnTo>
                    <a:pt x="438" y="708"/>
                  </a:lnTo>
                  <a:lnTo>
                    <a:pt x="420" y="726"/>
                  </a:lnTo>
                  <a:lnTo>
                    <a:pt x="402" y="714"/>
                  </a:lnTo>
                  <a:lnTo>
                    <a:pt x="396" y="714"/>
                  </a:lnTo>
                  <a:lnTo>
                    <a:pt x="384" y="726"/>
                  </a:lnTo>
                  <a:lnTo>
                    <a:pt x="384" y="738"/>
                  </a:lnTo>
                  <a:lnTo>
                    <a:pt x="396" y="750"/>
                  </a:lnTo>
                  <a:lnTo>
                    <a:pt x="420" y="762"/>
                  </a:lnTo>
                  <a:lnTo>
                    <a:pt x="426" y="762"/>
                  </a:lnTo>
                  <a:lnTo>
                    <a:pt x="444" y="780"/>
                  </a:lnTo>
                  <a:lnTo>
                    <a:pt x="444" y="786"/>
                  </a:lnTo>
                  <a:lnTo>
                    <a:pt x="456" y="786"/>
                  </a:lnTo>
                  <a:lnTo>
                    <a:pt x="468" y="798"/>
                  </a:lnTo>
                  <a:lnTo>
                    <a:pt x="480" y="804"/>
                  </a:lnTo>
                  <a:lnTo>
                    <a:pt x="498" y="798"/>
                  </a:lnTo>
                  <a:lnTo>
                    <a:pt x="504" y="804"/>
                  </a:lnTo>
                  <a:lnTo>
                    <a:pt x="516" y="810"/>
                  </a:lnTo>
                  <a:lnTo>
                    <a:pt x="522" y="822"/>
                  </a:lnTo>
                  <a:lnTo>
                    <a:pt x="534" y="828"/>
                  </a:lnTo>
                  <a:lnTo>
                    <a:pt x="558" y="828"/>
                  </a:lnTo>
                  <a:lnTo>
                    <a:pt x="570" y="816"/>
                  </a:lnTo>
                  <a:lnTo>
                    <a:pt x="570" y="792"/>
                  </a:lnTo>
                  <a:lnTo>
                    <a:pt x="564" y="780"/>
                  </a:lnTo>
                  <a:lnTo>
                    <a:pt x="564" y="768"/>
                  </a:lnTo>
                  <a:lnTo>
                    <a:pt x="570" y="750"/>
                  </a:lnTo>
                  <a:lnTo>
                    <a:pt x="576" y="738"/>
                  </a:lnTo>
                  <a:lnTo>
                    <a:pt x="582" y="732"/>
                  </a:lnTo>
                  <a:lnTo>
                    <a:pt x="582" y="714"/>
                  </a:lnTo>
                  <a:lnTo>
                    <a:pt x="576" y="702"/>
                  </a:lnTo>
                  <a:lnTo>
                    <a:pt x="570" y="720"/>
                  </a:lnTo>
                  <a:close/>
                  <a:moveTo>
                    <a:pt x="180" y="468"/>
                  </a:moveTo>
                  <a:lnTo>
                    <a:pt x="156" y="480"/>
                  </a:lnTo>
                  <a:lnTo>
                    <a:pt x="150" y="486"/>
                  </a:lnTo>
                  <a:lnTo>
                    <a:pt x="138" y="492"/>
                  </a:lnTo>
                  <a:lnTo>
                    <a:pt x="132" y="498"/>
                  </a:lnTo>
                  <a:lnTo>
                    <a:pt x="126" y="498"/>
                  </a:lnTo>
                  <a:lnTo>
                    <a:pt x="114" y="492"/>
                  </a:lnTo>
                  <a:lnTo>
                    <a:pt x="102" y="480"/>
                  </a:lnTo>
                  <a:lnTo>
                    <a:pt x="96" y="498"/>
                  </a:lnTo>
                  <a:lnTo>
                    <a:pt x="102" y="504"/>
                  </a:lnTo>
                  <a:lnTo>
                    <a:pt x="114" y="510"/>
                  </a:lnTo>
                  <a:lnTo>
                    <a:pt x="120" y="522"/>
                  </a:lnTo>
                  <a:lnTo>
                    <a:pt x="120" y="540"/>
                  </a:lnTo>
                  <a:lnTo>
                    <a:pt x="114" y="558"/>
                  </a:lnTo>
                  <a:lnTo>
                    <a:pt x="114" y="570"/>
                  </a:lnTo>
                  <a:lnTo>
                    <a:pt x="126" y="582"/>
                  </a:lnTo>
                  <a:lnTo>
                    <a:pt x="114" y="588"/>
                  </a:lnTo>
                  <a:lnTo>
                    <a:pt x="120" y="636"/>
                  </a:lnTo>
                  <a:lnTo>
                    <a:pt x="108" y="636"/>
                  </a:lnTo>
                  <a:lnTo>
                    <a:pt x="126" y="654"/>
                  </a:lnTo>
                  <a:lnTo>
                    <a:pt x="138" y="654"/>
                  </a:lnTo>
                  <a:lnTo>
                    <a:pt x="144" y="642"/>
                  </a:lnTo>
                  <a:lnTo>
                    <a:pt x="156" y="630"/>
                  </a:lnTo>
                  <a:lnTo>
                    <a:pt x="156" y="618"/>
                  </a:lnTo>
                  <a:lnTo>
                    <a:pt x="168" y="630"/>
                  </a:lnTo>
                  <a:lnTo>
                    <a:pt x="180" y="636"/>
                  </a:lnTo>
                  <a:lnTo>
                    <a:pt x="186" y="636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198" y="594"/>
                  </a:lnTo>
                  <a:lnTo>
                    <a:pt x="204" y="582"/>
                  </a:lnTo>
                  <a:lnTo>
                    <a:pt x="204" y="558"/>
                  </a:lnTo>
                  <a:lnTo>
                    <a:pt x="198" y="552"/>
                  </a:lnTo>
                  <a:lnTo>
                    <a:pt x="192" y="552"/>
                  </a:lnTo>
                  <a:lnTo>
                    <a:pt x="192" y="546"/>
                  </a:lnTo>
                  <a:lnTo>
                    <a:pt x="198" y="540"/>
                  </a:lnTo>
                  <a:lnTo>
                    <a:pt x="204" y="540"/>
                  </a:lnTo>
                  <a:lnTo>
                    <a:pt x="210" y="534"/>
                  </a:lnTo>
                  <a:lnTo>
                    <a:pt x="210" y="522"/>
                  </a:lnTo>
                  <a:lnTo>
                    <a:pt x="204" y="510"/>
                  </a:lnTo>
                  <a:lnTo>
                    <a:pt x="204" y="492"/>
                  </a:lnTo>
                  <a:lnTo>
                    <a:pt x="198" y="480"/>
                  </a:lnTo>
                  <a:lnTo>
                    <a:pt x="186" y="474"/>
                  </a:lnTo>
                  <a:lnTo>
                    <a:pt x="180" y="468"/>
                  </a:lnTo>
                  <a:close/>
                  <a:moveTo>
                    <a:pt x="774" y="546"/>
                  </a:moveTo>
                  <a:lnTo>
                    <a:pt x="768" y="534"/>
                  </a:lnTo>
                  <a:lnTo>
                    <a:pt x="756" y="528"/>
                  </a:lnTo>
                  <a:lnTo>
                    <a:pt x="738" y="510"/>
                  </a:lnTo>
                  <a:lnTo>
                    <a:pt x="678" y="480"/>
                  </a:lnTo>
                  <a:lnTo>
                    <a:pt x="672" y="480"/>
                  </a:lnTo>
                  <a:lnTo>
                    <a:pt x="660" y="474"/>
                  </a:lnTo>
                  <a:lnTo>
                    <a:pt x="648" y="474"/>
                  </a:lnTo>
                  <a:lnTo>
                    <a:pt x="630" y="468"/>
                  </a:lnTo>
                  <a:lnTo>
                    <a:pt x="606" y="456"/>
                  </a:lnTo>
                  <a:lnTo>
                    <a:pt x="606" y="450"/>
                  </a:lnTo>
                  <a:lnTo>
                    <a:pt x="612" y="438"/>
                  </a:lnTo>
                  <a:lnTo>
                    <a:pt x="624" y="426"/>
                  </a:lnTo>
                  <a:lnTo>
                    <a:pt x="624" y="420"/>
                  </a:lnTo>
                  <a:lnTo>
                    <a:pt x="618" y="414"/>
                  </a:lnTo>
                  <a:lnTo>
                    <a:pt x="612" y="414"/>
                  </a:lnTo>
                  <a:lnTo>
                    <a:pt x="594" y="408"/>
                  </a:lnTo>
                  <a:lnTo>
                    <a:pt x="552" y="408"/>
                  </a:lnTo>
                  <a:lnTo>
                    <a:pt x="540" y="402"/>
                  </a:lnTo>
                  <a:lnTo>
                    <a:pt x="534" y="396"/>
                  </a:lnTo>
                  <a:lnTo>
                    <a:pt x="516" y="384"/>
                  </a:lnTo>
                  <a:lnTo>
                    <a:pt x="492" y="360"/>
                  </a:lnTo>
                  <a:lnTo>
                    <a:pt x="480" y="342"/>
                  </a:lnTo>
                  <a:lnTo>
                    <a:pt x="474" y="336"/>
                  </a:lnTo>
                  <a:lnTo>
                    <a:pt x="468" y="324"/>
                  </a:lnTo>
                  <a:lnTo>
                    <a:pt x="468" y="312"/>
                  </a:lnTo>
                  <a:lnTo>
                    <a:pt x="450" y="276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20" y="258"/>
                  </a:lnTo>
                  <a:lnTo>
                    <a:pt x="414" y="252"/>
                  </a:lnTo>
                  <a:lnTo>
                    <a:pt x="378" y="222"/>
                  </a:lnTo>
                  <a:lnTo>
                    <a:pt x="372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66" y="180"/>
                  </a:lnTo>
                  <a:lnTo>
                    <a:pt x="384" y="180"/>
                  </a:lnTo>
                  <a:lnTo>
                    <a:pt x="384" y="174"/>
                  </a:lnTo>
                  <a:lnTo>
                    <a:pt x="372" y="162"/>
                  </a:lnTo>
                  <a:lnTo>
                    <a:pt x="366" y="150"/>
                  </a:lnTo>
                  <a:lnTo>
                    <a:pt x="366" y="138"/>
                  </a:lnTo>
                  <a:lnTo>
                    <a:pt x="402" y="120"/>
                  </a:lnTo>
                  <a:lnTo>
                    <a:pt x="408" y="114"/>
                  </a:lnTo>
                  <a:lnTo>
                    <a:pt x="414" y="114"/>
                  </a:lnTo>
                  <a:lnTo>
                    <a:pt x="438" y="108"/>
                  </a:lnTo>
                  <a:lnTo>
                    <a:pt x="444" y="72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2"/>
                  </a:lnTo>
                  <a:lnTo>
                    <a:pt x="384" y="42"/>
                  </a:lnTo>
                  <a:lnTo>
                    <a:pt x="378" y="24"/>
                  </a:lnTo>
                  <a:lnTo>
                    <a:pt x="366" y="24"/>
                  </a:lnTo>
                  <a:lnTo>
                    <a:pt x="366" y="6"/>
                  </a:lnTo>
                  <a:lnTo>
                    <a:pt x="360" y="0"/>
                  </a:lnTo>
                  <a:lnTo>
                    <a:pt x="342" y="0"/>
                  </a:lnTo>
                  <a:lnTo>
                    <a:pt x="336" y="6"/>
                  </a:lnTo>
                  <a:lnTo>
                    <a:pt x="336" y="12"/>
                  </a:lnTo>
                  <a:lnTo>
                    <a:pt x="294" y="12"/>
                  </a:lnTo>
                  <a:lnTo>
                    <a:pt x="282" y="30"/>
                  </a:lnTo>
                  <a:lnTo>
                    <a:pt x="270" y="24"/>
                  </a:lnTo>
                  <a:lnTo>
                    <a:pt x="252" y="24"/>
                  </a:lnTo>
                  <a:lnTo>
                    <a:pt x="246" y="42"/>
                  </a:lnTo>
                  <a:lnTo>
                    <a:pt x="222" y="42"/>
                  </a:lnTo>
                  <a:lnTo>
                    <a:pt x="222" y="48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0" y="60"/>
                  </a:lnTo>
                  <a:lnTo>
                    <a:pt x="192" y="66"/>
                  </a:lnTo>
                  <a:lnTo>
                    <a:pt x="180" y="48"/>
                  </a:lnTo>
                  <a:lnTo>
                    <a:pt x="174" y="72"/>
                  </a:lnTo>
                  <a:lnTo>
                    <a:pt x="162" y="84"/>
                  </a:lnTo>
                  <a:lnTo>
                    <a:pt x="162" y="102"/>
                  </a:lnTo>
                  <a:lnTo>
                    <a:pt x="138" y="78"/>
                  </a:lnTo>
                  <a:lnTo>
                    <a:pt x="132" y="78"/>
                  </a:lnTo>
                  <a:lnTo>
                    <a:pt x="132" y="72"/>
                  </a:lnTo>
                  <a:lnTo>
                    <a:pt x="126" y="66"/>
                  </a:lnTo>
                  <a:lnTo>
                    <a:pt x="126" y="60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66" y="84"/>
                  </a:lnTo>
                  <a:lnTo>
                    <a:pt x="54" y="84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42" y="132"/>
                  </a:lnTo>
                  <a:lnTo>
                    <a:pt x="42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12" y="174"/>
                  </a:lnTo>
                  <a:lnTo>
                    <a:pt x="24" y="174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24" y="198"/>
                  </a:lnTo>
                  <a:lnTo>
                    <a:pt x="24" y="204"/>
                  </a:lnTo>
                  <a:lnTo>
                    <a:pt x="18" y="210"/>
                  </a:lnTo>
                  <a:lnTo>
                    <a:pt x="18" y="216"/>
                  </a:lnTo>
                  <a:lnTo>
                    <a:pt x="24" y="222"/>
                  </a:lnTo>
                  <a:lnTo>
                    <a:pt x="36" y="228"/>
                  </a:lnTo>
                  <a:lnTo>
                    <a:pt x="42" y="228"/>
                  </a:lnTo>
                  <a:lnTo>
                    <a:pt x="42" y="234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2" y="246"/>
                  </a:lnTo>
                  <a:lnTo>
                    <a:pt x="54" y="264"/>
                  </a:lnTo>
                  <a:lnTo>
                    <a:pt x="54" y="270"/>
                  </a:lnTo>
                  <a:lnTo>
                    <a:pt x="66" y="270"/>
                  </a:lnTo>
                  <a:lnTo>
                    <a:pt x="90" y="258"/>
                  </a:lnTo>
                  <a:lnTo>
                    <a:pt x="120" y="228"/>
                  </a:lnTo>
                  <a:lnTo>
                    <a:pt x="144" y="216"/>
                  </a:lnTo>
                  <a:lnTo>
                    <a:pt x="156" y="216"/>
                  </a:lnTo>
                  <a:lnTo>
                    <a:pt x="168" y="222"/>
                  </a:lnTo>
                  <a:lnTo>
                    <a:pt x="204" y="234"/>
                  </a:lnTo>
                  <a:lnTo>
                    <a:pt x="216" y="240"/>
                  </a:lnTo>
                  <a:lnTo>
                    <a:pt x="228" y="252"/>
                  </a:lnTo>
                  <a:lnTo>
                    <a:pt x="234" y="264"/>
                  </a:lnTo>
                  <a:lnTo>
                    <a:pt x="234" y="276"/>
                  </a:lnTo>
                  <a:lnTo>
                    <a:pt x="240" y="282"/>
                  </a:lnTo>
                  <a:lnTo>
                    <a:pt x="240" y="288"/>
                  </a:lnTo>
                  <a:lnTo>
                    <a:pt x="252" y="300"/>
                  </a:lnTo>
                  <a:lnTo>
                    <a:pt x="252" y="306"/>
                  </a:lnTo>
                  <a:lnTo>
                    <a:pt x="246" y="318"/>
                  </a:lnTo>
                  <a:lnTo>
                    <a:pt x="246" y="324"/>
                  </a:lnTo>
                  <a:lnTo>
                    <a:pt x="258" y="336"/>
                  </a:lnTo>
                  <a:lnTo>
                    <a:pt x="282" y="348"/>
                  </a:lnTo>
                  <a:lnTo>
                    <a:pt x="288" y="354"/>
                  </a:lnTo>
                  <a:lnTo>
                    <a:pt x="294" y="354"/>
                  </a:lnTo>
                  <a:lnTo>
                    <a:pt x="300" y="372"/>
                  </a:lnTo>
                  <a:lnTo>
                    <a:pt x="330" y="372"/>
                  </a:lnTo>
                  <a:lnTo>
                    <a:pt x="348" y="390"/>
                  </a:lnTo>
                  <a:lnTo>
                    <a:pt x="354" y="402"/>
                  </a:lnTo>
                  <a:lnTo>
                    <a:pt x="366" y="414"/>
                  </a:lnTo>
                  <a:lnTo>
                    <a:pt x="378" y="420"/>
                  </a:lnTo>
                  <a:lnTo>
                    <a:pt x="384" y="432"/>
                  </a:lnTo>
                  <a:lnTo>
                    <a:pt x="420" y="468"/>
                  </a:lnTo>
                  <a:lnTo>
                    <a:pt x="456" y="468"/>
                  </a:lnTo>
                  <a:lnTo>
                    <a:pt x="462" y="474"/>
                  </a:lnTo>
                  <a:lnTo>
                    <a:pt x="468" y="486"/>
                  </a:lnTo>
                  <a:lnTo>
                    <a:pt x="492" y="498"/>
                  </a:lnTo>
                  <a:lnTo>
                    <a:pt x="510" y="504"/>
                  </a:lnTo>
                  <a:lnTo>
                    <a:pt x="528" y="504"/>
                  </a:lnTo>
                  <a:lnTo>
                    <a:pt x="540" y="510"/>
                  </a:lnTo>
                  <a:lnTo>
                    <a:pt x="546" y="510"/>
                  </a:lnTo>
                  <a:lnTo>
                    <a:pt x="552" y="522"/>
                  </a:lnTo>
                  <a:lnTo>
                    <a:pt x="552" y="534"/>
                  </a:lnTo>
                  <a:lnTo>
                    <a:pt x="564" y="558"/>
                  </a:lnTo>
                  <a:lnTo>
                    <a:pt x="570" y="564"/>
                  </a:lnTo>
                  <a:lnTo>
                    <a:pt x="582" y="564"/>
                  </a:lnTo>
                  <a:lnTo>
                    <a:pt x="594" y="558"/>
                  </a:lnTo>
                  <a:lnTo>
                    <a:pt x="600" y="558"/>
                  </a:lnTo>
                  <a:lnTo>
                    <a:pt x="600" y="570"/>
                  </a:lnTo>
                  <a:lnTo>
                    <a:pt x="606" y="582"/>
                  </a:lnTo>
                  <a:lnTo>
                    <a:pt x="606" y="606"/>
                  </a:lnTo>
                  <a:lnTo>
                    <a:pt x="612" y="618"/>
                  </a:lnTo>
                  <a:lnTo>
                    <a:pt x="630" y="636"/>
                  </a:lnTo>
                  <a:lnTo>
                    <a:pt x="630" y="666"/>
                  </a:lnTo>
                  <a:lnTo>
                    <a:pt x="612" y="666"/>
                  </a:lnTo>
                  <a:lnTo>
                    <a:pt x="612" y="690"/>
                  </a:lnTo>
                  <a:lnTo>
                    <a:pt x="606" y="696"/>
                  </a:lnTo>
                  <a:lnTo>
                    <a:pt x="600" y="708"/>
                  </a:lnTo>
                  <a:lnTo>
                    <a:pt x="594" y="714"/>
                  </a:lnTo>
                  <a:lnTo>
                    <a:pt x="594" y="732"/>
                  </a:lnTo>
                  <a:lnTo>
                    <a:pt x="606" y="732"/>
                  </a:lnTo>
                  <a:lnTo>
                    <a:pt x="618" y="726"/>
                  </a:lnTo>
                  <a:lnTo>
                    <a:pt x="624" y="726"/>
                  </a:lnTo>
                  <a:lnTo>
                    <a:pt x="636" y="702"/>
                  </a:lnTo>
                  <a:lnTo>
                    <a:pt x="654" y="696"/>
                  </a:lnTo>
                  <a:lnTo>
                    <a:pt x="654" y="666"/>
                  </a:lnTo>
                  <a:lnTo>
                    <a:pt x="666" y="654"/>
                  </a:lnTo>
                  <a:lnTo>
                    <a:pt x="678" y="654"/>
                  </a:lnTo>
                  <a:lnTo>
                    <a:pt x="684" y="648"/>
                  </a:lnTo>
                  <a:lnTo>
                    <a:pt x="696" y="648"/>
                  </a:lnTo>
                  <a:lnTo>
                    <a:pt x="696" y="636"/>
                  </a:lnTo>
                  <a:lnTo>
                    <a:pt x="690" y="630"/>
                  </a:lnTo>
                  <a:lnTo>
                    <a:pt x="690" y="618"/>
                  </a:lnTo>
                  <a:lnTo>
                    <a:pt x="678" y="606"/>
                  </a:lnTo>
                  <a:lnTo>
                    <a:pt x="666" y="606"/>
                  </a:lnTo>
                  <a:lnTo>
                    <a:pt x="648" y="588"/>
                  </a:lnTo>
                  <a:lnTo>
                    <a:pt x="654" y="582"/>
                  </a:lnTo>
                  <a:lnTo>
                    <a:pt x="660" y="570"/>
                  </a:lnTo>
                  <a:lnTo>
                    <a:pt x="666" y="552"/>
                  </a:lnTo>
                  <a:lnTo>
                    <a:pt x="672" y="540"/>
                  </a:lnTo>
                  <a:lnTo>
                    <a:pt x="684" y="528"/>
                  </a:lnTo>
                  <a:lnTo>
                    <a:pt x="690" y="534"/>
                  </a:lnTo>
                  <a:lnTo>
                    <a:pt x="702" y="534"/>
                  </a:lnTo>
                  <a:lnTo>
                    <a:pt x="708" y="540"/>
                  </a:lnTo>
                  <a:lnTo>
                    <a:pt x="738" y="540"/>
                  </a:lnTo>
                  <a:lnTo>
                    <a:pt x="738" y="552"/>
                  </a:lnTo>
                  <a:lnTo>
                    <a:pt x="744" y="558"/>
                  </a:lnTo>
                  <a:lnTo>
                    <a:pt x="744" y="564"/>
                  </a:lnTo>
                  <a:lnTo>
                    <a:pt x="750" y="576"/>
                  </a:lnTo>
                  <a:lnTo>
                    <a:pt x="762" y="576"/>
                  </a:lnTo>
                  <a:lnTo>
                    <a:pt x="774" y="570"/>
                  </a:lnTo>
                  <a:lnTo>
                    <a:pt x="780" y="564"/>
                  </a:lnTo>
                  <a:lnTo>
                    <a:pt x="780" y="558"/>
                  </a:lnTo>
                  <a:lnTo>
                    <a:pt x="774" y="546"/>
                  </a:lnTo>
                  <a:close/>
                </a:path>
              </a:pathLst>
            </a:custGeom>
            <a:solidFill>
              <a:schemeClr val="accent6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09" name="Israel" descr="© INSCALE GmbH, 05.05.2010&#10;http://www.presentationload.com/">
              <a:extLst>
                <a:ext uri="{FF2B5EF4-FFF2-40B4-BE49-F238E27FC236}">
                  <a16:creationId xmlns:a16="http://schemas.microsoft.com/office/drawing/2014/main" id="{D1B1E070-4658-A71E-EF97-BBBE2E2FE3B5}"/>
                </a:ext>
              </a:extLst>
            </p:cNvPr>
            <p:cNvSpPr>
              <a:spLocks/>
            </p:cNvSpPr>
            <p:nvPr/>
          </p:nvSpPr>
          <p:spPr bwMode="gray">
            <a:xfrm>
              <a:off x="5130744" y="2197120"/>
              <a:ext cx="38542" cy="121556"/>
            </a:xfrm>
            <a:custGeom>
              <a:avLst/>
              <a:gdLst>
                <a:gd name="T0" fmla="*/ 0 w 102"/>
                <a:gd name="T1" fmla="*/ 2147483647 h 324"/>
                <a:gd name="T2" fmla="*/ 2147483647 w 102"/>
                <a:gd name="T3" fmla="*/ 2147483647 h 324"/>
                <a:gd name="T4" fmla="*/ 2147483647 w 102"/>
                <a:gd name="T5" fmla="*/ 2147483647 h 324"/>
                <a:gd name="T6" fmla="*/ 2147483647 w 102"/>
                <a:gd name="T7" fmla="*/ 2147483647 h 324"/>
                <a:gd name="T8" fmla="*/ 2147483647 w 102"/>
                <a:gd name="T9" fmla="*/ 2147483647 h 324"/>
                <a:gd name="T10" fmla="*/ 2147483647 w 102"/>
                <a:gd name="T11" fmla="*/ 2147483647 h 324"/>
                <a:gd name="T12" fmla="*/ 2147483647 w 102"/>
                <a:gd name="T13" fmla="*/ 2147483647 h 324"/>
                <a:gd name="T14" fmla="*/ 2147483647 w 102"/>
                <a:gd name="T15" fmla="*/ 2147483647 h 324"/>
                <a:gd name="T16" fmla="*/ 2147483647 w 102"/>
                <a:gd name="T17" fmla="*/ 2147483647 h 324"/>
                <a:gd name="T18" fmla="*/ 2147483647 w 102"/>
                <a:gd name="T19" fmla="*/ 2147483647 h 324"/>
                <a:gd name="T20" fmla="*/ 2147483647 w 102"/>
                <a:gd name="T21" fmla="*/ 2147483647 h 324"/>
                <a:gd name="T22" fmla="*/ 2147483647 w 102"/>
                <a:gd name="T23" fmla="*/ 2147483647 h 324"/>
                <a:gd name="T24" fmla="*/ 2147483647 w 102"/>
                <a:gd name="T25" fmla="*/ 2147483647 h 324"/>
                <a:gd name="T26" fmla="*/ 2147483647 w 102"/>
                <a:gd name="T27" fmla="*/ 2147483647 h 324"/>
                <a:gd name="T28" fmla="*/ 2147483647 w 102"/>
                <a:gd name="T29" fmla="*/ 2147483647 h 324"/>
                <a:gd name="T30" fmla="*/ 2147483647 w 102"/>
                <a:gd name="T31" fmla="*/ 2147483647 h 324"/>
                <a:gd name="T32" fmla="*/ 2147483647 w 102"/>
                <a:gd name="T33" fmla="*/ 2147483647 h 324"/>
                <a:gd name="T34" fmla="*/ 2147483647 w 102"/>
                <a:gd name="T35" fmla="*/ 2147483647 h 324"/>
                <a:gd name="T36" fmla="*/ 2147483647 w 102"/>
                <a:gd name="T37" fmla="*/ 2147483647 h 324"/>
                <a:gd name="T38" fmla="*/ 2147483647 w 102"/>
                <a:gd name="T39" fmla="*/ 2147483647 h 324"/>
                <a:gd name="T40" fmla="*/ 2147483647 w 102"/>
                <a:gd name="T41" fmla="*/ 2147483647 h 324"/>
                <a:gd name="T42" fmla="*/ 2147483647 w 102"/>
                <a:gd name="T43" fmla="*/ 2147483647 h 324"/>
                <a:gd name="T44" fmla="*/ 2147483647 w 102"/>
                <a:gd name="T45" fmla="*/ 2147483647 h 324"/>
                <a:gd name="T46" fmla="*/ 2147483647 w 102"/>
                <a:gd name="T47" fmla="*/ 2147483647 h 324"/>
                <a:gd name="T48" fmla="*/ 2147483647 w 102"/>
                <a:gd name="T49" fmla="*/ 0 h 324"/>
                <a:gd name="T50" fmla="*/ 2147483647 w 102"/>
                <a:gd name="T51" fmla="*/ 2147483647 h 324"/>
                <a:gd name="T52" fmla="*/ 2147483647 w 102"/>
                <a:gd name="T53" fmla="*/ 2147483647 h 324"/>
                <a:gd name="T54" fmla="*/ 2147483647 w 102"/>
                <a:gd name="T55" fmla="*/ 2147483647 h 324"/>
                <a:gd name="T56" fmla="*/ 2147483647 w 102"/>
                <a:gd name="T57" fmla="*/ 2147483647 h 324"/>
                <a:gd name="T58" fmla="*/ 2147483647 w 102"/>
                <a:gd name="T59" fmla="*/ 2147483647 h 324"/>
                <a:gd name="T60" fmla="*/ 2147483647 w 102"/>
                <a:gd name="T61" fmla="*/ 2147483647 h 324"/>
                <a:gd name="T62" fmla="*/ 2147483647 w 102"/>
                <a:gd name="T63" fmla="*/ 2147483647 h 324"/>
                <a:gd name="T64" fmla="*/ 2147483647 w 102"/>
                <a:gd name="T65" fmla="*/ 2147483647 h 324"/>
                <a:gd name="T66" fmla="*/ 2147483647 w 102"/>
                <a:gd name="T67" fmla="*/ 2147483647 h 324"/>
                <a:gd name="T68" fmla="*/ 2147483647 w 102"/>
                <a:gd name="T69" fmla="*/ 2147483647 h 324"/>
                <a:gd name="T70" fmla="*/ 2147483647 w 102"/>
                <a:gd name="T71" fmla="*/ 2147483647 h 324"/>
                <a:gd name="T72" fmla="*/ 2147483647 w 102"/>
                <a:gd name="T73" fmla="*/ 2147483647 h 324"/>
                <a:gd name="T74" fmla="*/ 2147483647 w 102"/>
                <a:gd name="T75" fmla="*/ 2147483647 h 324"/>
                <a:gd name="T76" fmla="*/ 2147483647 w 102"/>
                <a:gd name="T77" fmla="*/ 2147483647 h 324"/>
                <a:gd name="T78" fmla="*/ 0 w 102"/>
                <a:gd name="T79" fmla="*/ 2147483647 h 3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"/>
                <a:gd name="T121" fmla="*/ 0 h 324"/>
                <a:gd name="T122" fmla="*/ 102 w 102"/>
                <a:gd name="T123" fmla="*/ 324 h 32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" h="324">
                  <a:moveTo>
                    <a:pt x="0" y="168"/>
                  </a:moveTo>
                  <a:lnTo>
                    <a:pt x="54" y="312"/>
                  </a:lnTo>
                  <a:lnTo>
                    <a:pt x="60" y="324"/>
                  </a:lnTo>
                  <a:lnTo>
                    <a:pt x="60" y="306"/>
                  </a:lnTo>
                  <a:lnTo>
                    <a:pt x="66" y="294"/>
                  </a:lnTo>
                  <a:lnTo>
                    <a:pt x="66" y="234"/>
                  </a:lnTo>
                  <a:lnTo>
                    <a:pt x="72" y="228"/>
                  </a:lnTo>
                  <a:lnTo>
                    <a:pt x="78" y="216"/>
                  </a:lnTo>
                  <a:lnTo>
                    <a:pt x="84" y="210"/>
                  </a:lnTo>
                  <a:lnTo>
                    <a:pt x="90" y="198"/>
                  </a:lnTo>
                  <a:lnTo>
                    <a:pt x="90" y="186"/>
                  </a:lnTo>
                  <a:lnTo>
                    <a:pt x="78" y="174"/>
                  </a:lnTo>
                  <a:lnTo>
                    <a:pt x="78" y="162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6" y="168"/>
                  </a:lnTo>
                  <a:lnTo>
                    <a:pt x="60" y="168"/>
                  </a:lnTo>
                  <a:lnTo>
                    <a:pt x="54" y="174"/>
                  </a:lnTo>
                  <a:lnTo>
                    <a:pt x="48" y="168"/>
                  </a:lnTo>
                  <a:lnTo>
                    <a:pt x="48" y="96"/>
                  </a:lnTo>
                  <a:lnTo>
                    <a:pt x="66" y="78"/>
                  </a:lnTo>
                  <a:lnTo>
                    <a:pt x="84" y="78"/>
                  </a:lnTo>
                  <a:lnTo>
                    <a:pt x="90" y="60"/>
                  </a:lnTo>
                  <a:lnTo>
                    <a:pt x="84" y="18"/>
                  </a:lnTo>
                  <a:lnTo>
                    <a:pt x="102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72" y="30"/>
                  </a:lnTo>
                  <a:lnTo>
                    <a:pt x="66" y="36"/>
                  </a:lnTo>
                  <a:lnTo>
                    <a:pt x="60" y="36"/>
                  </a:lnTo>
                  <a:lnTo>
                    <a:pt x="54" y="30"/>
                  </a:lnTo>
                  <a:lnTo>
                    <a:pt x="42" y="54"/>
                  </a:lnTo>
                  <a:lnTo>
                    <a:pt x="30" y="60"/>
                  </a:lnTo>
                  <a:lnTo>
                    <a:pt x="36" y="72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2" y="96"/>
                  </a:lnTo>
                  <a:lnTo>
                    <a:pt x="18" y="138"/>
                  </a:lnTo>
                  <a:lnTo>
                    <a:pt x="18" y="156"/>
                  </a:lnTo>
                  <a:lnTo>
                    <a:pt x="0" y="16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10" name="Ir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09E237FC-1736-F1EC-F875-0B9B65308D3E}"/>
                </a:ext>
              </a:extLst>
            </p:cNvPr>
            <p:cNvSpPr>
              <a:spLocks/>
            </p:cNvSpPr>
            <p:nvPr/>
          </p:nvSpPr>
          <p:spPr bwMode="gray">
            <a:xfrm>
              <a:off x="4033788" y="1541909"/>
              <a:ext cx="106731" cy="112660"/>
            </a:xfrm>
            <a:custGeom>
              <a:avLst/>
              <a:gdLst>
                <a:gd name="T0" fmla="*/ 2147483647 w 282"/>
                <a:gd name="T1" fmla="*/ 2147483647 h 300"/>
                <a:gd name="T2" fmla="*/ 2147483647 w 282"/>
                <a:gd name="T3" fmla="*/ 2147483647 h 300"/>
                <a:gd name="T4" fmla="*/ 2147483647 w 282"/>
                <a:gd name="T5" fmla="*/ 2147483647 h 300"/>
                <a:gd name="T6" fmla="*/ 2147483647 w 282"/>
                <a:gd name="T7" fmla="*/ 2147483647 h 300"/>
                <a:gd name="T8" fmla="*/ 2147483647 w 282"/>
                <a:gd name="T9" fmla="*/ 2147483647 h 300"/>
                <a:gd name="T10" fmla="*/ 2147483647 w 282"/>
                <a:gd name="T11" fmla="*/ 2147483647 h 300"/>
                <a:gd name="T12" fmla="*/ 2147483647 w 282"/>
                <a:gd name="T13" fmla="*/ 2147483647 h 300"/>
                <a:gd name="T14" fmla="*/ 2147483647 w 282"/>
                <a:gd name="T15" fmla="*/ 2147483647 h 300"/>
                <a:gd name="T16" fmla="*/ 2147483647 w 282"/>
                <a:gd name="T17" fmla="*/ 2147483647 h 300"/>
                <a:gd name="T18" fmla="*/ 2147483647 w 282"/>
                <a:gd name="T19" fmla="*/ 2147483647 h 300"/>
                <a:gd name="T20" fmla="*/ 2147483647 w 282"/>
                <a:gd name="T21" fmla="*/ 2147483647 h 300"/>
                <a:gd name="T22" fmla="*/ 2147483647 w 282"/>
                <a:gd name="T23" fmla="*/ 2147483647 h 300"/>
                <a:gd name="T24" fmla="*/ 2147483647 w 282"/>
                <a:gd name="T25" fmla="*/ 0 h 300"/>
                <a:gd name="T26" fmla="*/ 2147483647 w 282"/>
                <a:gd name="T27" fmla="*/ 2147483647 h 300"/>
                <a:gd name="T28" fmla="*/ 2147483647 w 282"/>
                <a:gd name="T29" fmla="*/ 2147483647 h 300"/>
                <a:gd name="T30" fmla="*/ 2147483647 w 282"/>
                <a:gd name="T31" fmla="*/ 2147483647 h 300"/>
                <a:gd name="T32" fmla="*/ 2147483647 w 282"/>
                <a:gd name="T33" fmla="*/ 2147483647 h 300"/>
                <a:gd name="T34" fmla="*/ 2147483647 w 282"/>
                <a:gd name="T35" fmla="*/ 2147483647 h 300"/>
                <a:gd name="T36" fmla="*/ 2147483647 w 282"/>
                <a:gd name="T37" fmla="*/ 2147483647 h 300"/>
                <a:gd name="T38" fmla="*/ 2147483647 w 282"/>
                <a:gd name="T39" fmla="*/ 2147483647 h 300"/>
                <a:gd name="T40" fmla="*/ 2147483647 w 282"/>
                <a:gd name="T41" fmla="*/ 2147483647 h 300"/>
                <a:gd name="T42" fmla="*/ 2147483647 w 282"/>
                <a:gd name="T43" fmla="*/ 2147483647 h 300"/>
                <a:gd name="T44" fmla="*/ 2147483647 w 282"/>
                <a:gd name="T45" fmla="*/ 2147483647 h 300"/>
                <a:gd name="T46" fmla="*/ 2147483647 w 282"/>
                <a:gd name="T47" fmla="*/ 2147483647 h 300"/>
                <a:gd name="T48" fmla="*/ 2147483647 w 282"/>
                <a:gd name="T49" fmla="*/ 2147483647 h 300"/>
                <a:gd name="T50" fmla="*/ 2147483647 w 282"/>
                <a:gd name="T51" fmla="*/ 2147483647 h 300"/>
                <a:gd name="T52" fmla="*/ 2147483647 w 282"/>
                <a:gd name="T53" fmla="*/ 2147483647 h 300"/>
                <a:gd name="T54" fmla="*/ 2147483647 w 282"/>
                <a:gd name="T55" fmla="*/ 2147483647 h 300"/>
                <a:gd name="T56" fmla="*/ 2147483647 w 282"/>
                <a:gd name="T57" fmla="*/ 2147483647 h 300"/>
                <a:gd name="T58" fmla="*/ 2147483647 w 282"/>
                <a:gd name="T59" fmla="*/ 2147483647 h 300"/>
                <a:gd name="T60" fmla="*/ 2147483647 w 282"/>
                <a:gd name="T61" fmla="*/ 2147483647 h 300"/>
                <a:gd name="T62" fmla="*/ 2147483647 w 282"/>
                <a:gd name="T63" fmla="*/ 2147483647 h 300"/>
                <a:gd name="T64" fmla="*/ 2147483647 w 282"/>
                <a:gd name="T65" fmla="*/ 2147483647 h 300"/>
                <a:gd name="T66" fmla="*/ 2147483647 w 282"/>
                <a:gd name="T67" fmla="*/ 2147483647 h 300"/>
                <a:gd name="T68" fmla="*/ 2147483647 w 282"/>
                <a:gd name="T69" fmla="*/ 2147483647 h 300"/>
                <a:gd name="T70" fmla="*/ 2147483647 w 282"/>
                <a:gd name="T71" fmla="*/ 2147483647 h 300"/>
                <a:gd name="T72" fmla="*/ 2147483647 w 282"/>
                <a:gd name="T73" fmla="*/ 2147483647 h 300"/>
                <a:gd name="T74" fmla="*/ 2147483647 w 282"/>
                <a:gd name="T75" fmla="*/ 2147483647 h 300"/>
                <a:gd name="T76" fmla="*/ 2147483647 w 282"/>
                <a:gd name="T77" fmla="*/ 2147483647 h 300"/>
                <a:gd name="T78" fmla="*/ 2147483647 w 282"/>
                <a:gd name="T79" fmla="*/ 2147483647 h 300"/>
                <a:gd name="T80" fmla="*/ 0 w 282"/>
                <a:gd name="T81" fmla="*/ 2147483647 h 300"/>
                <a:gd name="T82" fmla="*/ 2147483647 w 282"/>
                <a:gd name="T83" fmla="*/ 2147483647 h 300"/>
                <a:gd name="T84" fmla="*/ 2147483647 w 282"/>
                <a:gd name="T85" fmla="*/ 2147483647 h 300"/>
                <a:gd name="T86" fmla="*/ 2147483647 w 282"/>
                <a:gd name="T87" fmla="*/ 2147483647 h 300"/>
                <a:gd name="T88" fmla="*/ 2147483647 w 282"/>
                <a:gd name="T89" fmla="*/ 2147483647 h 300"/>
                <a:gd name="T90" fmla="*/ 2147483647 w 282"/>
                <a:gd name="T91" fmla="*/ 2147483647 h 300"/>
                <a:gd name="T92" fmla="*/ 2147483647 w 282"/>
                <a:gd name="T93" fmla="*/ 2147483647 h 300"/>
                <a:gd name="T94" fmla="*/ 2147483647 w 282"/>
                <a:gd name="T95" fmla="*/ 2147483647 h 300"/>
                <a:gd name="T96" fmla="*/ 2147483647 w 282"/>
                <a:gd name="T97" fmla="*/ 2147483647 h 300"/>
                <a:gd name="T98" fmla="*/ 2147483647 w 282"/>
                <a:gd name="T99" fmla="*/ 2147483647 h 300"/>
                <a:gd name="T100" fmla="*/ 2147483647 w 282"/>
                <a:gd name="T101" fmla="*/ 2147483647 h 300"/>
                <a:gd name="T102" fmla="*/ 2147483647 w 282"/>
                <a:gd name="T103" fmla="*/ 2147483647 h 300"/>
                <a:gd name="T104" fmla="*/ 2147483647 w 282"/>
                <a:gd name="T105" fmla="*/ 2147483647 h 300"/>
                <a:gd name="T106" fmla="*/ 2147483647 w 282"/>
                <a:gd name="T107" fmla="*/ 2147483647 h 300"/>
                <a:gd name="T108" fmla="*/ 2147483647 w 282"/>
                <a:gd name="T109" fmla="*/ 2147483647 h 300"/>
                <a:gd name="T110" fmla="*/ 2147483647 w 282"/>
                <a:gd name="T111" fmla="*/ 2147483647 h 3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2"/>
                <a:gd name="T169" fmla="*/ 0 h 300"/>
                <a:gd name="T170" fmla="*/ 282 w 282"/>
                <a:gd name="T171" fmla="*/ 300 h 3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2" h="300">
                  <a:moveTo>
                    <a:pt x="276" y="156"/>
                  </a:moveTo>
                  <a:lnTo>
                    <a:pt x="276" y="144"/>
                  </a:lnTo>
                  <a:lnTo>
                    <a:pt x="270" y="132"/>
                  </a:lnTo>
                  <a:lnTo>
                    <a:pt x="264" y="126"/>
                  </a:lnTo>
                  <a:lnTo>
                    <a:pt x="264" y="114"/>
                  </a:lnTo>
                  <a:lnTo>
                    <a:pt x="258" y="108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46" y="90"/>
                  </a:lnTo>
                  <a:lnTo>
                    <a:pt x="228" y="66"/>
                  </a:lnTo>
                  <a:lnTo>
                    <a:pt x="204" y="90"/>
                  </a:lnTo>
                  <a:lnTo>
                    <a:pt x="192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74" y="60"/>
                  </a:lnTo>
                  <a:lnTo>
                    <a:pt x="180" y="60"/>
                  </a:lnTo>
                  <a:lnTo>
                    <a:pt x="186" y="54"/>
                  </a:lnTo>
                  <a:lnTo>
                    <a:pt x="192" y="54"/>
                  </a:lnTo>
                  <a:lnTo>
                    <a:pt x="192" y="42"/>
                  </a:lnTo>
                  <a:lnTo>
                    <a:pt x="234" y="18"/>
                  </a:lnTo>
                  <a:lnTo>
                    <a:pt x="240" y="12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28" y="0"/>
                  </a:lnTo>
                  <a:lnTo>
                    <a:pt x="222" y="0"/>
                  </a:lnTo>
                  <a:lnTo>
                    <a:pt x="210" y="6"/>
                  </a:lnTo>
                  <a:lnTo>
                    <a:pt x="204" y="18"/>
                  </a:lnTo>
                  <a:lnTo>
                    <a:pt x="198" y="6"/>
                  </a:lnTo>
                  <a:lnTo>
                    <a:pt x="174" y="6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26" y="42"/>
                  </a:lnTo>
                  <a:lnTo>
                    <a:pt x="120" y="48"/>
                  </a:lnTo>
                  <a:lnTo>
                    <a:pt x="120" y="54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50" y="60"/>
                  </a:lnTo>
                  <a:lnTo>
                    <a:pt x="150" y="66"/>
                  </a:lnTo>
                  <a:lnTo>
                    <a:pt x="144" y="72"/>
                  </a:lnTo>
                  <a:lnTo>
                    <a:pt x="132" y="72"/>
                  </a:lnTo>
                  <a:lnTo>
                    <a:pt x="132" y="78"/>
                  </a:lnTo>
                  <a:lnTo>
                    <a:pt x="126" y="84"/>
                  </a:lnTo>
                  <a:lnTo>
                    <a:pt x="102" y="84"/>
                  </a:lnTo>
                  <a:lnTo>
                    <a:pt x="102" y="90"/>
                  </a:lnTo>
                  <a:lnTo>
                    <a:pt x="90" y="78"/>
                  </a:lnTo>
                  <a:lnTo>
                    <a:pt x="42" y="78"/>
                  </a:lnTo>
                  <a:lnTo>
                    <a:pt x="42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60" y="114"/>
                  </a:lnTo>
                  <a:lnTo>
                    <a:pt x="42" y="126"/>
                  </a:lnTo>
                  <a:lnTo>
                    <a:pt x="36" y="126"/>
                  </a:lnTo>
                  <a:lnTo>
                    <a:pt x="30" y="132"/>
                  </a:lnTo>
                  <a:lnTo>
                    <a:pt x="30" y="138"/>
                  </a:lnTo>
                  <a:lnTo>
                    <a:pt x="42" y="150"/>
                  </a:lnTo>
                  <a:lnTo>
                    <a:pt x="54" y="156"/>
                  </a:lnTo>
                  <a:lnTo>
                    <a:pt x="60" y="162"/>
                  </a:lnTo>
                  <a:lnTo>
                    <a:pt x="72" y="162"/>
                  </a:lnTo>
                  <a:lnTo>
                    <a:pt x="78" y="156"/>
                  </a:lnTo>
                  <a:lnTo>
                    <a:pt x="96" y="156"/>
                  </a:lnTo>
                  <a:lnTo>
                    <a:pt x="96" y="168"/>
                  </a:lnTo>
                  <a:lnTo>
                    <a:pt x="90" y="174"/>
                  </a:lnTo>
                  <a:lnTo>
                    <a:pt x="72" y="174"/>
                  </a:lnTo>
                  <a:lnTo>
                    <a:pt x="72" y="192"/>
                  </a:lnTo>
                  <a:lnTo>
                    <a:pt x="54" y="192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2" y="234"/>
                  </a:lnTo>
                  <a:lnTo>
                    <a:pt x="18" y="234"/>
                  </a:lnTo>
                  <a:lnTo>
                    <a:pt x="12" y="240"/>
                  </a:lnTo>
                  <a:lnTo>
                    <a:pt x="6" y="240"/>
                  </a:lnTo>
                  <a:lnTo>
                    <a:pt x="6" y="246"/>
                  </a:lnTo>
                  <a:lnTo>
                    <a:pt x="12" y="246"/>
                  </a:lnTo>
                  <a:lnTo>
                    <a:pt x="18" y="252"/>
                  </a:lnTo>
                  <a:lnTo>
                    <a:pt x="6" y="252"/>
                  </a:lnTo>
                  <a:lnTo>
                    <a:pt x="0" y="258"/>
                  </a:lnTo>
                  <a:lnTo>
                    <a:pt x="0" y="270"/>
                  </a:lnTo>
                  <a:lnTo>
                    <a:pt x="42" y="270"/>
                  </a:lnTo>
                  <a:lnTo>
                    <a:pt x="24" y="288"/>
                  </a:lnTo>
                  <a:lnTo>
                    <a:pt x="30" y="282"/>
                  </a:lnTo>
                  <a:lnTo>
                    <a:pt x="48" y="282"/>
                  </a:lnTo>
                  <a:lnTo>
                    <a:pt x="48" y="288"/>
                  </a:lnTo>
                  <a:lnTo>
                    <a:pt x="42" y="288"/>
                  </a:lnTo>
                  <a:lnTo>
                    <a:pt x="36" y="294"/>
                  </a:lnTo>
                  <a:lnTo>
                    <a:pt x="30" y="294"/>
                  </a:lnTo>
                  <a:lnTo>
                    <a:pt x="36" y="300"/>
                  </a:lnTo>
                  <a:lnTo>
                    <a:pt x="60" y="300"/>
                  </a:lnTo>
                  <a:lnTo>
                    <a:pt x="96" y="288"/>
                  </a:lnTo>
                  <a:lnTo>
                    <a:pt x="108" y="282"/>
                  </a:lnTo>
                  <a:lnTo>
                    <a:pt x="120" y="270"/>
                  </a:lnTo>
                  <a:lnTo>
                    <a:pt x="120" y="264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50" y="264"/>
                  </a:lnTo>
                  <a:lnTo>
                    <a:pt x="162" y="252"/>
                  </a:lnTo>
                  <a:lnTo>
                    <a:pt x="180" y="246"/>
                  </a:lnTo>
                  <a:lnTo>
                    <a:pt x="204" y="246"/>
                  </a:lnTo>
                  <a:lnTo>
                    <a:pt x="210" y="240"/>
                  </a:lnTo>
                  <a:lnTo>
                    <a:pt x="252" y="240"/>
                  </a:lnTo>
                  <a:lnTo>
                    <a:pt x="246" y="222"/>
                  </a:lnTo>
                  <a:lnTo>
                    <a:pt x="264" y="222"/>
                  </a:lnTo>
                  <a:lnTo>
                    <a:pt x="264" y="198"/>
                  </a:lnTo>
                  <a:lnTo>
                    <a:pt x="270" y="192"/>
                  </a:lnTo>
                  <a:lnTo>
                    <a:pt x="270" y="180"/>
                  </a:lnTo>
                  <a:lnTo>
                    <a:pt x="276" y="168"/>
                  </a:lnTo>
                  <a:lnTo>
                    <a:pt x="276" y="15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11" name="Iraq" descr="© INSCALE GmbH, 05.05.2010&#10;http://www.presentationload.com/">
              <a:extLst>
                <a:ext uri="{FF2B5EF4-FFF2-40B4-BE49-F238E27FC236}">
                  <a16:creationId xmlns:a16="http://schemas.microsoft.com/office/drawing/2014/main" id="{F2A492C6-E960-FECF-D856-22FA8D67030F}"/>
                </a:ext>
              </a:extLst>
            </p:cNvPr>
            <p:cNvSpPr>
              <a:spLocks/>
            </p:cNvSpPr>
            <p:nvPr/>
          </p:nvSpPr>
          <p:spPr bwMode="gray">
            <a:xfrm>
              <a:off x="5241923" y="2078530"/>
              <a:ext cx="259416" cy="250522"/>
            </a:xfrm>
            <a:custGeom>
              <a:avLst/>
              <a:gdLst>
                <a:gd name="T0" fmla="*/ 2147483647 w 684"/>
                <a:gd name="T1" fmla="*/ 2147483647 h 660"/>
                <a:gd name="T2" fmla="*/ 2147483647 w 684"/>
                <a:gd name="T3" fmla="*/ 2147483647 h 660"/>
                <a:gd name="T4" fmla="*/ 2147483647 w 684"/>
                <a:gd name="T5" fmla="*/ 2147483647 h 660"/>
                <a:gd name="T6" fmla="*/ 2147483647 w 684"/>
                <a:gd name="T7" fmla="*/ 2147483647 h 660"/>
                <a:gd name="T8" fmla="*/ 2147483647 w 684"/>
                <a:gd name="T9" fmla="*/ 2147483647 h 660"/>
                <a:gd name="T10" fmla="*/ 2147483647 w 684"/>
                <a:gd name="T11" fmla="*/ 2147483647 h 660"/>
                <a:gd name="T12" fmla="*/ 2147483647 w 684"/>
                <a:gd name="T13" fmla="*/ 2147483647 h 660"/>
                <a:gd name="T14" fmla="*/ 2147483647 w 684"/>
                <a:gd name="T15" fmla="*/ 2147483647 h 660"/>
                <a:gd name="T16" fmla="*/ 2147483647 w 684"/>
                <a:gd name="T17" fmla="*/ 2147483647 h 660"/>
                <a:gd name="T18" fmla="*/ 2147483647 w 684"/>
                <a:gd name="T19" fmla="*/ 2147483647 h 660"/>
                <a:gd name="T20" fmla="*/ 2147483647 w 684"/>
                <a:gd name="T21" fmla="*/ 2147483647 h 660"/>
                <a:gd name="T22" fmla="*/ 2147483647 w 684"/>
                <a:gd name="T23" fmla="*/ 2147483647 h 660"/>
                <a:gd name="T24" fmla="*/ 2147483647 w 684"/>
                <a:gd name="T25" fmla="*/ 2147483647 h 660"/>
                <a:gd name="T26" fmla="*/ 2147483647 w 684"/>
                <a:gd name="T27" fmla="*/ 2147483647 h 660"/>
                <a:gd name="T28" fmla="*/ 2147483647 w 684"/>
                <a:gd name="T29" fmla="*/ 2147483647 h 660"/>
                <a:gd name="T30" fmla="*/ 2147483647 w 684"/>
                <a:gd name="T31" fmla="*/ 2147483647 h 660"/>
                <a:gd name="T32" fmla="*/ 2147483647 w 684"/>
                <a:gd name="T33" fmla="*/ 2147483647 h 660"/>
                <a:gd name="T34" fmla="*/ 2147483647 w 684"/>
                <a:gd name="T35" fmla="*/ 2147483647 h 660"/>
                <a:gd name="T36" fmla="*/ 2147483647 w 684"/>
                <a:gd name="T37" fmla="*/ 2147483647 h 660"/>
                <a:gd name="T38" fmla="*/ 2147483647 w 684"/>
                <a:gd name="T39" fmla="*/ 2147483647 h 660"/>
                <a:gd name="T40" fmla="*/ 2147483647 w 684"/>
                <a:gd name="T41" fmla="*/ 2147483647 h 660"/>
                <a:gd name="T42" fmla="*/ 2147483647 w 684"/>
                <a:gd name="T43" fmla="*/ 2147483647 h 660"/>
                <a:gd name="T44" fmla="*/ 2147483647 w 684"/>
                <a:gd name="T45" fmla="*/ 2147483647 h 660"/>
                <a:gd name="T46" fmla="*/ 2147483647 w 684"/>
                <a:gd name="T47" fmla="*/ 2147483647 h 660"/>
                <a:gd name="T48" fmla="*/ 2147483647 w 684"/>
                <a:gd name="T49" fmla="*/ 2147483647 h 660"/>
                <a:gd name="T50" fmla="*/ 2147483647 w 684"/>
                <a:gd name="T51" fmla="*/ 2147483647 h 660"/>
                <a:gd name="T52" fmla="*/ 2147483647 w 684"/>
                <a:gd name="T53" fmla="*/ 0 h 660"/>
                <a:gd name="T54" fmla="*/ 2147483647 w 684"/>
                <a:gd name="T55" fmla="*/ 2147483647 h 660"/>
                <a:gd name="T56" fmla="*/ 2147483647 w 684"/>
                <a:gd name="T57" fmla="*/ 2147483647 h 660"/>
                <a:gd name="T58" fmla="*/ 2147483647 w 684"/>
                <a:gd name="T59" fmla="*/ 0 h 660"/>
                <a:gd name="T60" fmla="*/ 2147483647 w 684"/>
                <a:gd name="T61" fmla="*/ 2147483647 h 660"/>
                <a:gd name="T62" fmla="*/ 2147483647 w 684"/>
                <a:gd name="T63" fmla="*/ 2147483647 h 660"/>
                <a:gd name="T64" fmla="*/ 2147483647 w 684"/>
                <a:gd name="T65" fmla="*/ 2147483647 h 660"/>
                <a:gd name="T66" fmla="*/ 2147483647 w 684"/>
                <a:gd name="T67" fmla="*/ 2147483647 h 660"/>
                <a:gd name="T68" fmla="*/ 2147483647 w 684"/>
                <a:gd name="T69" fmla="*/ 2147483647 h 660"/>
                <a:gd name="T70" fmla="*/ 2147483647 w 684"/>
                <a:gd name="T71" fmla="*/ 2147483647 h 660"/>
                <a:gd name="T72" fmla="*/ 2147483647 w 684"/>
                <a:gd name="T73" fmla="*/ 2147483647 h 660"/>
                <a:gd name="T74" fmla="*/ 2147483647 w 684"/>
                <a:gd name="T75" fmla="*/ 2147483647 h 660"/>
                <a:gd name="T76" fmla="*/ 2147483647 w 684"/>
                <a:gd name="T77" fmla="*/ 2147483647 h 660"/>
                <a:gd name="T78" fmla="*/ 2147483647 w 684"/>
                <a:gd name="T79" fmla="*/ 2147483647 h 660"/>
                <a:gd name="T80" fmla="*/ 2147483647 w 684"/>
                <a:gd name="T81" fmla="*/ 2147483647 h 660"/>
                <a:gd name="T82" fmla="*/ 2147483647 w 684"/>
                <a:gd name="T83" fmla="*/ 2147483647 h 660"/>
                <a:gd name="T84" fmla="*/ 2147483647 w 684"/>
                <a:gd name="T85" fmla="*/ 2147483647 h 660"/>
                <a:gd name="T86" fmla="*/ 0 w 684"/>
                <a:gd name="T87" fmla="*/ 2147483647 h 660"/>
                <a:gd name="T88" fmla="*/ 2147483647 w 684"/>
                <a:gd name="T89" fmla="*/ 2147483647 h 660"/>
                <a:gd name="T90" fmla="*/ 2147483647 w 684"/>
                <a:gd name="T91" fmla="*/ 2147483647 h 660"/>
                <a:gd name="T92" fmla="*/ 2147483647 w 684"/>
                <a:gd name="T93" fmla="*/ 2147483647 h 660"/>
                <a:gd name="T94" fmla="*/ 2147483647 w 684"/>
                <a:gd name="T95" fmla="*/ 2147483647 h 660"/>
                <a:gd name="T96" fmla="*/ 2147483647 w 684"/>
                <a:gd name="T97" fmla="*/ 2147483647 h 660"/>
                <a:gd name="T98" fmla="*/ 2147483647 w 684"/>
                <a:gd name="T99" fmla="*/ 2147483647 h 660"/>
                <a:gd name="T100" fmla="*/ 2147483647 w 684"/>
                <a:gd name="T101" fmla="*/ 2147483647 h 660"/>
                <a:gd name="T102" fmla="*/ 2147483647 w 684"/>
                <a:gd name="T103" fmla="*/ 2147483647 h 660"/>
                <a:gd name="T104" fmla="*/ 2147483647 w 684"/>
                <a:gd name="T105" fmla="*/ 2147483647 h 660"/>
                <a:gd name="T106" fmla="*/ 2147483647 w 684"/>
                <a:gd name="T107" fmla="*/ 2147483647 h 660"/>
                <a:gd name="T108" fmla="*/ 2147483647 w 684"/>
                <a:gd name="T109" fmla="*/ 2147483647 h 660"/>
                <a:gd name="T110" fmla="*/ 2147483647 w 684"/>
                <a:gd name="T111" fmla="*/ 2147483647 h 660"/>
                <a:gd name="T112" fmla="*/ 2147483647 w 684"/>
                <a:gd name="T113" fmla="*/ 2147483647 h 660"/>
                <a:gd name="T114" fmla="*/ 2147483647 w 684"/>
                <a:gd name="T115" fmla="*/ 2147483647 h 6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84"/>
                <a:gd name="T175" fmla="*/ 0 h 660"/>
                <a:gd name="T176" fmla="*/ 684 w 684"/>
                <a:gd name="T177" fmla="*/ 660 h 6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84" h="660">
                  <a:moveTo>
                    <a:pt x="678" y="564"/>
                  </a:moveTo>
                  <a:lnTo>
                    <a:pt x="666" y="552"/>
                  </a:lnTo>
                  <a:lnTo>
                    <a:pt x="654" y="546"/>
                  </a:lnTo>
                  <a:lnTo>
                    <a:pt x="648" y="516"/>
                  </a:lnTo>
                  <a:lnTo>
                    <a:pt x="642" y="516"/>
                  </a:lnTo>
                  <a:lnTo>
                    <a:pt x="636" y="510"/>
                  </a:lnTo>
                  <a:lnTo>
                    <a:pt x="624" y="504"/>
                  </a:lnTo>
                  <a:lnTo>
                    <a:pt x="618" y="498"/>
                  </a:lnTo>
                  <a:lnTo>
                    <a:pt x="618" y="462"/>
                  </a:lnTo>
                  <a:lnTo>
                    <a:pt x="624" y="450"/>
                  </a:lnTo>
                  <a:lnTo>
                    <a:pt x="624" y="438"/>
                  </a:lnTo>
                  <a:lnTo>
                    <a:pt x="594" y="402"/>
                  </a:lnTo>
                  <a:lnTo>
                    <a:pt x="588" y="390"/>
                  </a:lnTo>
                  <a:lnTo>
                    <a:pt x="582" y="384"/>
                  </a:lnTo>
                  <a:lnTo>
                    <a:pt x="564" y="384"/>
                  </a:lnTo>
                  <a:lnTo>
                    <a:pt x="546" y="366"/>
                  </a:lnTo>
                  <a:lnTo>
                    <a:pt x="534" y="360"/>
                  </a:lnTo>
                  <a:lnTo>
                    <a:pt x="528" y="354"/>
                  </a:lnTo>
                  <a:lnTo>
                    <a:pt x="504" y="354"/>
                  </a:lnTo>
                  <a:lnTo>
                    <a:pt x="504" y="312"/>
                  </a:lnTo>
                  <a:lnTo>
                    <a:pt x="498" y="312"/>
                  </a:lnTo>
                  <a:lnTo>
                    <a:pt x="492" y="306"/>
                  </a:lnTo>
                  <a:lnTo>
                    <a:pt x="468" y="294"/>
                  </a:lnTo>
                  <a:lnTo>
                    <a:pt x="456" y="282"/>
                  </a:lnTo>
                  <a:lnTo>
                    <a:pt x="444" y="276"/>
                  </a:lnTo>
                  <a:lnTo>
                    <a:pt x="438" y="270"/>
                  </a:lnTo>
                  <a:lnTo>
                    <a:pt x="438" y="264"/>
                  </a:lnTo>
                  <a:lnTo>
                    <a:pt x="444" y="252"/>
                  </a:lnTo>
                  <a:lnTo>
                    <a:pt x="450" y="246"/>
                  </a:lnTo>
                  <a:lnTo>
                    <a:pt x="438" y="234"/>
                  </a:lnTo>
                  <a:lnTo>
                    <a:pt x="438" y="228"/>
                  </a:lnTo>
                  <a:lnTo>
                    <a:pt x="450" y="216"/>
                  </a:lnTo>
                  <a:lnTo>
                    <a:pt x="462" y="216"/>
                  </a:lnTo>
                  <a:lnTo>
                    <a:pt x="462" y="186"/>
                  </a:lnTo>
                  <a:lnTo>
                    <a:pt x="468" y="186"/>
                  </a:lnTo>
                  <a:lnTo>
                    <a:pt x="480" y="174"/>
                  </a:lnTo>
                  <a:lnTo>
                    <a:pt x="480" y="168"/>
                  </a:lnTo>
                  <a:lnTo>
                    <a:pt x="474" y="156"/>
                  </a:lnTo>
                  <a:lnTo>
                    <a:pt x="462" y="144"/>
                  </a:lnTo>
                  <a:lnTo>
                    <a:pt x="462" y="138"/>
                  </a:lnTo>
                  <a:lnTo>
                    <a:pt x="480" y="120"/>
                  </a:lnTo>
                  <a:lnTo>
                    <a:pt x="480" y="114"/>
                  </a:lnTo>
                  <a:lnTo>
                    <a:pt x="468" y="114"/>
                  </a:lnTo>
                  <a:lnTo>
                    <a:pt x="456" y="120"/>
                  </a:lnTo>
                  <a:lnTo>
                    <a:pt x="450" y="126"/>
                  </a:lnTo>
                  <a:lnTo>
                    <a:pt x="438" y="108"/>
                  </a:lnTo>
                  <a:lnTo>
                    <a:pt x="414" y="102"/>
                  </a:lnTo>
                  <a:lnTo>
                    <a:pt x="414" y="84"/>
                  </a:lnTo>
                  <a:lnTo>
                    <a:pt x="402" y="72"/>
                  </a:lnTo>
                  <a:lnTo>
                    <a:pt x="378" y="24"/>
                  </a:lnTo>
                  <a:lnTo>
                    <a:pt x="378" y="12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330" y="0"/>
                  </a:lnTo>
                  <a:lnTo>
                    <a:pt x="306" y="0"/>
                  </a:lnTo>
                  <a:lnTo>
                    <a:pt x="306" y="6"/>
                  </a:lnTo>
                  <a:lnTo>
                    <a:pt x="300" y="12"/>
                  </a:lnTo>
                  <a:lnTo>
                    <a:pt x="288" y="12"/>
                  </a:lnTo>
                  <a:lnTo>
                    <a:pt x="276" y="0"/>
                  </a:lnTo>
                  <a:lnTo>
                    <a:pt x="234" y="0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36"/>
                  </a:lnTo>
                  <a:lnTo>
                    <a:pt x="198" y="48"/>
                  </a:lnTo>
                  <a:lnTo>
                    <a:pt x="192" y="54"/>
                  </a:lnTo>
                  <a:lnTo>
                    <a:pt x="180" y="54"/>
                  </a:lnTo>
                  <a:lnTo>
                    <a:pt x="168" y="60"/>
                  </a:lnTo>
                  <a:lnTo>
                    <a:pt x="156" y="60"/>
                  </a:lnTo>
                  <a:lnTo>
                    <a:pt x="150" y="66"/>
                  </a:lnTo>
                  <a:lnTo>
                    <a:pt x="144" y="78"/>
                  </a:lnTo>
                  <a:lnTo>
                    <a:pt x="144" y="90"/>
                  </a:lnTo>
                  <a:lnTo>
                    <a:pt x="150" y="102"/>
                  </a:lnTo>
                  <a:lnTo>
                    <a:pt x="156" y="108"/>
                  </a:lnTo>
                  <a:lnTo>
                    <a:pt x="156" y="120"/>
                  </a:lnTo>
                  <a:lnTo>
                    <a:pt x="162" y="132"/>
                  </a:lnTo>
                  <a:lnTo>
                    <a:pt x="162" y="162"/>
                  </a:lnTo>
                  <a:lnTo>
                    <a:pt x="156" y="174"/>
                  </a:lnTo>
                  <a:lnTo>
                    <a:pt x="150" y="192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68" y="222"/>
                  </a:lnTo>
                  <a:lnTo>
                    <a:pt x="162" y="228"/>
                  </a:lnTo>
                  <a:lnTo>
                    <a:pt x="138" y="240"/>
                  </a:lnTo>
                  <a:lnTo>
                    <a:pt x="78" y="264"/>
                  </a:lnTo>
                  <a:lnTo>
                    <a:pt x="66" y="270"/>
                  </a:lnTo>
                  <a:lnTo>
                    <a:pt x="6" y="31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24" y="366"/>
                  </a:lnTo>
                  <a:lnTo>
                    <a:pt x="24" y="384"/>
                  </a:lnTo>
                  <a:lnTo>
                    <a:pt x="48" y="402"/>
                  </a:lnTo>
                  <a:lnTo>
                    <a:pt x="48" y="414"/>
                  </a:lnTo>
                  <a:lnTo>
                    <a:pt x="60" y="426"/>
                  </a:lnTo>
                  <a:lnTo>
                    <a:pt x="126" y="426"/>
                  </a:lnTo>
                  <a:lnTo>
                    <a:pt x="156" y="456"/>
                  </a:lnTo>
                  <a:lnTo>
                    <a:pt x="168" y="462"/>
                  </a:lnTo>
                  <a:lnTo>
                    <a:pt x="180" y="474"/>
                  </a:lnTo>
                  <a:lnTo>
                    <a:pt x="228" y="498"/>
                  </a:lnTo>
                  <a:lnTo>
                    <a:pt x="234" y="504"/>
                  </a:lnTo>
                  <a:lnTo>
                    <a:pt x="246" y="510"/>
                  </a:lnTo>
                  <a:lnTo>
                    <a:pt x="438" y="654"/>
                  </a:lnTo>
                  <a:lnTo>
                    <a:pt x="522" y="654"/>
                  </a:lnTo>
                  <a:lnTo>
                    <a:pt x="570" y="660"/>
                  </a:lnTo>
                  <a:lnTo>
                    <a:pt x="564" y="660"/>
                  </a:lnTo>
                  <a:lnTo>
                    <a:pt x="570" y="654"/>
                  </a:lnTo>
                  <a:lnTo>
                    <a:pt x="588" y="618"/>
                  </a:lnTo>
                  <a:lnTo>
                    <a:pt x="588" y="606"/>
                  </a:lnTo>
                  <a:lnTo>
                    <a:pt x="594" y="600"/>
                  </a:lnTo>
                  <a:lnTo>
                    <a:pt x="600" y="588"/>
                  </a:lnTo>
                  <a:lnTo>
                    <a:pt x="648" y="588"/>
                  </a:lnTo>
                  <a:lnTo>
                    <a:pt x="654" y="594"/>
                  </a:lnTo>
                  <a:lnTo>
                    <a:pt x="678" y="582"/>
                  </a:lnTo>
                  <a:lnTo>
                    <a:pt x="684" y="576"/>
                  </a:lnTo>
                  <a:lnTo>
                    <a:pt x="678" y="570"/>
                  </a:lnTo>
                  <a:lnTo>
                    <a:pt x="678" y="564"/>
                  </a:lnTo>
                  <a:close/>
                </a:path>
              </a:pathLst>
            </a:custGeom>
            <a:solidFill>
              <a:schemeClr val="accent6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12" name="Iran" descr="© INSCALE GmbH, 05.05.2010&#10;http://www.presentationload.com/">
              <a:extLst>
                <a:ext uri="{FF2B5EF4-FFF2-40B4-BE49-F238E27FC236}">
                  <a16:creationId xmlns:a16="http://schemas.microsoft.com/office/drawing/2014/main" id="{CE939A8E-C08C-D08D-5336-3C0C9D615770}"/>
                </a:ext>
              </a:extLst>
            </p:cNvPr>
            <p:cNvSpPr>
              <a:spLocks/>
            </p:cNvSpPr>
            <p:nvPr/>
          </p:nvSpPr>
          <p:spPr bwMode="gray">
            <a:xfrm>
              <a:off x="5353100" y="2002928"/>
              <a:ext cx="545513" cy="447678"/>
            </a:xfrm>
            <a:custGeom>
              <a:avLst/>
              <a:gdLst>
                <a:gd name="T0" fmla="*/ 2147483647 w 1440"/>
                <a:gd name="T1" fmla="*/ 2147483647 h 1182"/>
                <a:gd name="T2" fmla="*/ 2147483647 w 1440"/>
                <a:gd name="T3" fmla="*/ 2147483647 h 1182"/>
                <a:gd name="T4" fmla="*/ 2147483647 w 1440"/>
                <a:gd name="T5" fmla="*/ 2147483647 h 1182"/>
                <a:gd name="T6" fmla="*/ 2147483647 w 1440"/>
                <a:gd name="T7" fmla="*/ 2147483647 h 1182"/>
                <a:gd name="T8" fmla="*/ 2147483647 w 1440"/>
                <a:gd name="T9" fmla="*/ 2147483647 h 1182"/>
                <a:gd name="T10" fmla="*/ 2147483647 w 1440"/>
                <a:gd name="T11" fmla="*/ 2147483647 h 1182"/>
                <a:gd name="T12" fmla="*/ 2147483647 w 1440"/>
                <a:gd name="T13" fmla="*/ 2147483647 h 1182"/>
                <a:gd name="T14" fmla="*/ 2147483647 w 1440"/>
                <a:gd name="T15" fmla="*/ 2147483647 h 1182"/>
                <a:gd name="T16" fmla="*/ 2147483647 w 1440"/>
                <a:gd name="T17" fmla="*/ 2147483647 h 1182"/>
                <a:gd name="T18" fmla="*/ 2147483647 w 1440"/>
                <a:gd name="T19" fmla="*/ 2147483647 h 1182"/>
                <a:gd name="T20" fmla="*/ 2147483647 w 1440"/>
                <a:gd name="T21" fmla="*/ 2147483647 h 1182"/>
                <a:gd name="T22" fmla="*/ 2147483647 w 1440"/>
                <a:gd name="T23" fmla="*/ 2147483647 h 1182"/>
                <a:gd name="T24" fmla="*/ 2147483647 w 1440"/>
                <a:gd name="T25" fmla="*/ 2147483647 h 1182"/>
                <a:gd name="T26" fmla="*/ 2147483647 w 1440"/>
                <a:gd name="T27" fmla="*/ 2147483647 h 1182"/>
                <a:gd name="T28" fmla="*/ 2147483647 w 1440"/>
                <a:gd name="T29" fmla="*/ 2147483647 h 1182"/>
                <a:gd name="T30" fmla="*/ 2147483647 w 1440"/>
                <a:gd name="T31" fmla="*/ 2147483647 h 1182"/>
                <a:gd name="T32" fmla="*/ 2147483647 w 1440"/>
                <a:gd name="T33" fmla="*/ 2147483647 h 1182"/>
                <a:gd name="T34" fmla="*/ 2147483647 w 1440"/>
                <a:gd name="T35" fmla="*/ 2147483647 h 1182"/>
                <a:gd name="T36" fmla="*/ 2147483647 w 1440"/>
                <a:gd name="T37" fmla="*/ 2147483647 h 1182"/>
                <a:gd name="T38" fmla="*/ 2147483647 w 1440"/>
                <a:gd name="T39" fmla="*/ 2147483647 h 1182"/>
                <a:gd name="T40" fmla="*/ 2147483647 w 1440"/>
                <a:gd name="T41" fmla="*/ 2147483647 h 1182"/>
                <a:gd name="T42" fmla="*/ 2147483647 w 1440"/>
                <a:gd name="T43" fmla="*/ 2147483647 h 1182"/>
                <a:gd name="T44" fmla="*/ 2147483647 w 1440"/>
                <a:gd name="T45" fmla="*/ 2147483647 h 1182"/>
                <a:gd name="T46" fmla="*/ 2147483647 w 1440"/>
                <a:gd name="T47" fmla="*/ 2147483647 h 1182"/>
                <a:gd name="T48" fmla="*/ 2147483647 w 1440"/>
                <a:gd name="T49" fmla="*/ 2147483647 h 1182"/>
                <a:gd name="T50" fmla="*/ 2147483647 w 1440"/>
                <a:gd name="T51" fmla="*/ 2147483647 h 1182"/>
                <a:gd name="T52" fmla="*/ 2147483647 w 1440"/>
                <a:gd name="T53" fmla="*/ 2147483647 h 1182"/>
                <a:gd name="T54" fmla="*/ 2147483647 w 1440"/>
                <a:gd name="T55" fmla="*/ 2147483647 h 1182"/>
                <a:gd name="T56" fmla="*/ 2147483647 w 1440"/>
                <a:gd name="T57" fmla="*/ 2147483647 h 1182"/>
                <a:gd name="T58" fmla="*/ 2147483647 w 1440"/>
                <a:gd name="T59" fmla="*/ 2147483647 h 1182"/>
                <a:gd name="T60" fmla="*/ 2147483647 w 1440"/>
                <a:gd name="T61" fmla="*/ 0 h 1182"/>
                <a:gd name="T62" fmla="*/ 2147483647 w 1440"/>
                <a:gd name="T63" fmla="*/ 2147483647 h 1182"/>
                <a:gd name="T64" fmla="*/ 2147483647 w 1440"/>
                <a:gd name="T65" fmla="*/ 2147483647 h 1182"/>
                <a:gd name="T66" fmla="*/ 2147483647 w 1440"/>
                <a:gd name="T67" fmla="*/ 2147483647 h 1182"/>
                <a:gd name="T68" fmla="*/ 2147483647 w 1440"/>
                <a:gd name="T69" fmla="*/ 2147483647 h 1182"/>
                <a:gd name="T70" fmla="*/ 2147483647 w 1440"/>
                <a:gd name="T71" fmla="*/ 2147483647 h 1182"/>
                <a:gd name="T72" fmla="*/ 2147483647 w 1440"/>
                <a:gd name="T73" fmla="*/ 2147483647 h 1182"/>
                <a:gd name="T74" fmla="*/ 2147483647 w 1440"/>
                <a:gd name="T75" fmla="*/ 2147483647 h 1182"/>
                <a:gd name="T76" fmla="*/ 2147483647 w 1440"/>
                <a:gd name="T77" fmla="*/ 2147483647 h 1182"/>
                <a:gd name="T78" fmla="*/ 2147483647 w 1440"/>
                <a:gd name="T79" fmla="*/ 2147483647 h 1182"/>
                <a:gd name="T80" fmla="*/ 2147483647 w 1440"/>
                <a:gd name="T81" fmla="*/ 2147483647 h 1182"/>
                <a:gd name="T82" fmla="*/ 2147483647 w 1440"/>
                <a:gd name="T83" fmla="*/ 2147483647 h 1182"/>
                <a:gd name="T84" fmla="*/ 2147483647 w 1440"/>
                <a:gd name="T85" fmla="*/ 2147483647 h 1182"/>
                <a:gd name="T86" fmla="*/ 2147483647 w 1440"/>
                <a:gd name="T87" fmla="*/ 2147483647 h 1182"/>
                <a:gd name="T88" fmla="*/ 2147483647 w 1440"/>
                <a:gd name="T89" fmla="*/ 2147483647 h 1182"/>
                <a:gd name="T90" fmla="*/ 2147483647 w 1440"/>
                <a:gd name="T91" fmla="*/ 2147483647 h 1182"/>
                <a:gd name="T92" fmla="*/ 2147483647 w 1440"/>
                <a:gd name="T93" fmla="*/ 2147483647 h 1182"/>
                <a:gd name="T94" fmla="*/ 2147483647 w 1440"/>
                <a:gd name="T95" fmla="*/ 2147483647 h 1182"/>
                <a:gd name="T96" fmla="*/ 2147483647 w 1440"/>
                <a:gd name="T97" fmla="*/ 2147483647 h 1182"/>
                <a:gd name="T98" fmla="*/ 2147483647 w 1440"/>
                <a:gd name="T99" fmla="*/ 2147483647 h 1182"/>
                <a:gd name="T100" fmla="*/ 2147483647 w 1440"/>
                <a:gd name="T101" fmla="*/ 2147483647 h 1182"/>
                <a:gd name="T102" fmla="*/ 2147483647 w 1440"/>
                <a:gd name="T103" fmla="*/ 2147483647 h 1182"/>
                <a:gd name="T104" fmla="*/ 2147483647 w 1440"/>
                <a:gd name="T105" fmla="*/ 2147483647 h 1182"/>
                <a:gd name="T106" fmla="*/ 2147483647 w 1440"/>
                <a:gd name="T107" fmla="*/ 2147483647 h 1182"/>
                <a:gd name="T108" fmla="*/ 2147483647 w 1440"/>
                <a:gd name="T109" fmla="*/ 2147483647 h 1182"/>
                <a:gd name="T110" fmla="*/ 2147483647 w 1440"/>
                <a:gd name="T111" fmla="*/ 2147483647 h 11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40"/>
                <a:gd name="T169" fmla="*/ 0 h 1182"/>
                <a:gd name="T170" fmla="*/ 1440 w 1440"/>
                <a:gd name="T171" fmla="*/ 1182 h 118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40" h="1182">
                  <a:moveTo>
                    <a:pt x="1338" y="1176"/>
                  </a:moveTo>
                  <a:lnTo>
                    <a:pt x="1338" y="1170"/>
                  </a:lnTo>
                  <a:lnTo>
                    <a:pt x="1332" y="1158"/>
                  </a:lnTo>
                  <a:lnTo>
                    <a:pt x="1332" y="1128"/>
                  </a:lnTo>
                  <a:lnTo>
                    <a:pt x="1344" y="1116"/>
                  </a:lnTo>
                  <a:lnTo>
                    <a:pt x="1344" y="1110"/>
                  </a:lnTo>
                  <a:lnTo>
                    <a:pt x="1350" y="1104"/>
                  </a:lnTo>
                  <a:lnTo>
                    <a:pt x="1356" y="1086"/>
                  </a:lnTo>
                  <a:lnTo>
                    <a:pt x="1368" y="1086"/>
                  </a:lnTo>
                  <a:lnTo>
                    <a:pt x="1374" y="1080"/>
                  </a:lnTo>
                  <a:lnTo>
                    <a:pt x="1374" y="1074"/>
                  </a:lnTo>
                  <a:lnTo>
                    <a:pt x="1380" y="1074"/>
                  </a:lnTo>
                  <a:lnTo>
                    <a:pt x="1380" y="1068"/>
                  </a:lnTo>
                  <a:lnTo>
                    <a:pt x="1386" y="1062"/>
                  </a:lnTo>
                  <a:lnTo>
                    <a:pt x="1398" y="1056"/>
                  </a:lnTo>
                  <a:lnTo>
                    <a:pt x="1428" y="1056"/>
                  </a:lnTo>
                  <a:lnTo>
                    <a:pt x="1428" y="1062"/>
                  </a:lnTo>
                  <a:lnTo>
                    <a:pt x="1434" y="1062"/>
                  </a:lnTo>
                  <a:lnTo>
                    <a:pt x="1440" y="1056"/>
                  </a:lnTo>
                  <a:lnTo>
                    <a:pt x="1440" y="1044"/>
                  </a:lnTo>
                  <a:lnTo>
                    <a:pt x="1434" y="1026"/>
                  </a:lnTo>
                  <a:lnTo>
                    <a:pt x="1428" y="1014"/>
                  </a:lnTo>
                  <a:lnTo>
                    <a:pt x="1422" y="1008"/>
                  </a:lnTo>
                  <a:lnTo>
                    <a:pt x="1404" y="1008"/>
                  </a:lnTo>
                  <a:lnTo>
                    <a:pt x="1404" y="996"/>
                  </a:lnTo>
                  <a:lnTo>
                    <a:pt x="1398" y="984"/>
                  </a:lnTo>
                  <a:lnTo>
                    <a:pt x="1398" y="960"/>
                  </a:lnTo>
                  <a:lnTo>
                    <a:pt x="1392" y="960"/>
                  </a:lnTo>
                  <a:lnTo>
                    <a:pt x="1398" y="930"/>
                  </a:lnTo>
                  <a:lnTo>
                    <a:pt x="1374" y="930"/>
                  </a:lnTo>
                  <a:lnTo>
                    <a:pt x="1362" y="912"/>
                  </a:lnTo>
                  <a:lnTo>
                    <a:pt x="1350" y="918"/>
                  </a:lnTo>
                  <a:lnTo>
                    <a:pt x="1332" y="918"/>
                  </a:lnTo>
                  <a:lnTo>
                    <a:pt x="1326" y="912"/>
                  </a:lnTo>
                  <a:lnTo>
                    <a:pt x="1314" y="894"/>
                  </a:lnTo>
                  <a:lnTo>
                    <a:pt x="1308" y="876"/>
                  </a:lnTo>
                  <a:lnTo>
                    <a:pt x="1296" y="864"/>
                  </a:lnTo>
                  <a:lnTo>
                    <a:pt x="1284" y="846"/>
                  </a:lnTo>
                  <a:lnTo>
                    <a:pt x="1278" y="840"/>
                  </a:lnTo>
                  <a:lnTo>
                    <a:pt x="1272" y="828"/>
                  </a:lnTo>
                  <a:lnTo>
                    <a:pt x="1248" y="804"/>
                  </a:lnTo>
                  <a:lnTo>
                    <a:pt x="1242" y="804"/>
                  </a:lnTo>
                  <a:lnTo>
                    <a:pt x="1242" y="792"/>
                  </a:lnTo>
                  <a:lnTo>
                    <a:pt x="1260" y="774"/>
                  </a:lnTo>
                  <a:lnTo>
                    <a:pt x="1266" y="762"/>
                  </a:lnTo>
                  <a:lnTo>
                    <a:pt x="1272" y="756"/>
                  </a:lnTo>
                  <a:lnTo>
                    <a:pt x="1296" y="708"/>
                  </a:lnTo>
                  <a:lnTo>
                    <a:pt x="1284" y="684"/>
                  </a:lnTo>
                  <a:lnTo>
                    <a:pt x="1278" y="678"/>
                  </a:lnTo>
                  <a:lnTo>
                    <a:pt x="1242" y="678"/>
                  </a:lnTo>
                  <a:lnTo>
                    <a:pt x="1230" y="672"/>
                  </a:lnTo>
                  <a:lnTo>
                    <a:pt x="1224" y="672"/>
                  </a:lnTo>
                  <a:lnTo>
                    <a:pt x="1218" y="666"/>
                  </a:lnTo>
                  <a:lnTo>
                    <a:pt x="1218" y="612"/>
                  </a:lnTo>
                  <a:lnTo>
                    <a:pt x="1212" y="606"/>
                  </a:lnTo>
                  <a:lnTo>
                    <a:pt x="1200" y="582"/>
                  </a:lnTo>
                  <a:lnTo>
                    <a:pt x="1188" y="564"/>
                  </a:lnTo>
                  <a:lnTo>
                    <a:pt x="1176" y="540"/>
                  </a:lnTo>
                  <a:lnTo>
                    <a:pt x="1182" y="528"/>
                  </a:lnTo>
                  <a:lnTo>
                    <a:pt x="1200" y="510"/>
                  </a:lnTo>
                  <a:lnTo>
                    <a:pt x="1200" y="504"/>
                  </a:lnTo>
                  <a:lnTo>
                    <a:pt x="1194" y="498"/>
                  </a:lnTo>
                  <a:lnTo>
                    <a:pt x="1170" y="498"/>
                  </a:lnTo>
                  <a:lnTo>
                    <a:pt x="1170" y="468"/>
                  </a:lnTo>
                  <a:lnTo>
                    <a:pt x="1158" y="456"/>
                  </a:lnTo>
                  <a:lnTo>
                    <a:pt x="1158" y="450"/>
                  </a:lnTo>
                  <a:lnTo>
                    <a:pt x="1164" y="444"/>
                  </a:lnTo>
                  <a:lnTo>
                    <a:pt x="1176" y="438"/>
                  </a:lnTo>
                  <a:lnTo>
                    <a:pt x="1182" y="432"/>
                  </a:lnTo>
                  <a:lnTo>
                    <a:pt x="1188" y="432"/>
                  </a:lnTo>
                  <a:lnTo>
                    <a:pt x="1176" y="414"/>
                  </a:lnTo>
                  <a:lnTo>
                    <a:pt x="1200" y="408"/>
                  </a:lnTo>
                  <a:lnTo>
                    <a:pt x="1200" y="402"/>
                  </a:lnTo>
                  <a:lnTo>
                    <a:pt x="1194" y="396"/>
                  </a:lnTo>
                  <a:lnTo>
                    <a:pt x="1194" y="372"/>
                  </a:lnTo>
                  <a:lnTo>
                    <a:pt x="1188" y="360"/>
                  </a:lnTo>
                  <a:lnTo>
                    <a:pt x="1188" y="354"/>
                  </a:lnTo>
                  <a:lnTo>
                    <a:pt x="1194" y="342"/>
                  </a:lnTo>
                  <a:lnTo>
                    <a:pt x="1200" y="336"/>
                  </a:lnTo>
                  <a:lnTo>
                    <a:pt x="1188" y="306"/>
                  </a:lnTo>
                  <a:lnTo>
                    <a:pt x="1194" y="282"/>
                  </a:lnTo>
                  <a:lnTo>
                    <a:pt x="1182" y="282"/>
                  </a:lnTo>
                  <a:lnTo>
                    <a:pt x="1182" y="246"/>
                  </a:lnTo>
                  <a:lnTo>
                    <a:pt x="1116" y="252"/>
                  </a:lnTo>
                  <a:lnTo>
                    <a:pt x="1110" y="246"/>
                  </a:lnTo>
                  <a:lnTo>
                    <a:pt x="1104" y="234"/>
                  </a:lnTo>
                  <a:lnTo>
                    <a:pt x="1092" y="228"/>
                  </a:lnTo>
                  <a:lnTo>
                    <a:pt x="1080" y="216"/>
                  </a:lnTo>
                  <a:lnTo>
                    <a:pt x="1068" y="216"/>
                  </a:lnTo>
                  <a:lnTo>
                    <a:pt x="1062" y="210"/>
                  </a:lnTo>
                  <a:lnTo>
                    <a:pt x="1056" y="210"/>
                  </a:lnTo>
                  <a:lnTo>
                    <a:pt x="1050" y="204"/>
                  </a:lnTo>
                  <a:lnTo>
                    <a:pt x="1044" y="192"/>
                  </a:lnTo>
                  <a:lnTo>
                    <a:pt x="1044" y="186"/>
                  </a:lnTo>
                  <a:lnTo>
                    <a:pt x="1038" y="180"/>
                  </a:lnTo>
                  <a:lnTo>
                    <a:pt x="1032" y="180"/>
                  </a:lnTo>
                  <a:lnTo>
                    <a:pt x="1020" y="174"/>
                  </a:lnTo>
                  <a:lnTo>
                    <a:pt x="1002" y="174"/>
                  </a:lnTo>
                  <a:lnTo>
                    <a:pt x="990" y="168"/>
                  </a:lnTo>
                  <a:lnTo>
                    <a:pt x="972" y="168"/>
                  </a:lnTo>
                  <a:lnTo>
                    <a:pt x="972" y="174"/>
                  </a:lnTo>
                  <a:lnTo>
                    <a:pt x="960" y="168"/>
                  </a:lnTo>
                  <a:lnTo>
                    <a:pt x="954" y="162"/>
                  </a:lnTo>
                  <a:lnTo>
                    <a:pt x="942" y="156"/>
                  </a:lnTo>
                  <a:lnTo>
                    <a:pt x="936" y="150"/>
                  </a:lnTo>
                  <a:lnTo>
                    <a:pt x="906" y="150"/>
                  </a:lnTo>
                  <a:lnTo>
                    <a:pt x="906" y="138"/>
                  </a:lnTo>
                  <a:lnTo>
                    <a:pt x="894" y="126"/>
                  </a:lnTo>
                  <a:lnTo>
                    <a:pt x="834" y="126"/>
                  </a:lnTo>
                  <a:lnTo>
                    <a:pt x="834" y="132"/>
                  </a:lnTo>
                  <a:lnTo>
                    <a:pt x="828" y="138"/>
                  </a:lnTo>
                  <a:lnTo>
                    <a:pt x="816" y="132"/>
                  </a:lnTo>
                  <a:lnTo>
                    <a:pt x="780" y="132"/>
                  </a:lnTo>
                  <a:lnTo>
                    <a:pt x="768" y="138"/>
                  </a:lnTo>
                  <a:lnTo>
                    <a:pt x="750" y="156"/>
                  </a:lnTo>
                  <a:lnTo>
                    <a:pt x="738" y="162"/>
                  </a:lnTo>
                  <a:lnTo>
                    <a:pt x="732" y="168"/>
                  </a:lnTo>
                  <a:lnTo>
                    <a:pt x="732" y="180"/>
                  </a:lnTo>
                  <a:lnTo>
                    <a:pt x="720" y="186"/>
                  </a:lnTo>
                  <a:lnTo>
                    <a:pt x="708" y="198"/>
                  </a:lnTo>
                  <a:lnTo>
                    <a:pt x="678" y="198"/>
                  </a:lnTo>
                  <a:lnTo>
                    <a:pt x="690" y="210"/>
                  </a:lnTo>
                  <a:lnTo>
                    <a:pt x="690" y="222"/>
                  </a:lnTo>
                  <a:lnTo>
                    <a:pt x="696" y="228"/>
                  </a:lnTo>
                  <a:lnTo>
                    <a:pt x="696" y="234"/>
                  </a:lnTo>
                  <a:lnTo>
                    <a:pt x="690" y="240"/>
                  </a:lnTo>
                  <a:lnTo>
                    <a:pt x="678" y="240"/>
                  </a:lnTo>
                  <a:lnTo>
                    <a:pt x="666" y="234"/>
                  </a:lnTo>
                  <a:lnTo>
                    <a:pt x="660" y="228"/>
                  </a:lnTo>
                  <a:lnTo>
                    <a:pt x="654" y="228"/>
                  </a:lnTo>
                  <a:lnTo>
                    <a:pt x="648" y="234"/>
                  </a:lnTo>
                  <a:lnTo>
                    <a:pt x="624" y="234"/>
                  </a:lnTo>
                  <a:lnTo>
                    <a:pt x="612" y="240"/>
                  </a:lnTo>
                  <a:lnTo>
                    <a:pt x="600" y="240"/>
                  </a:lnTo>
                  <a:lnTo>
                    <a:pt x="582" y="246"/>
                  </a:lnTo>
                  <a:lnTo>
                    <a:pt x="558" y="258"/>
                  </a:lnTo>
                  <a:lnTo>
                    <a:pt x="546" y="252"/>
                  </a:lnTo>
                  <a:lnTo>
                    <a:pt x="534" y="252"/>
                  </a:lnTo>
                  <a:lnTo>
                    <a:pt x="522" y="246"/>
                  </a:lnTo>
                  <a:lnTo>
                    <a:pt x="498" y="246"/>
                  </a:lnTo>
                  <a:lnTo>
                    <a:pt x="480" y="240"/>
                  </a:lnTo>
                  <a:lnTo>
                    <a:pt x="468" y="228"/>
                  </a:lnTo>
                  <a:lnTo>
                    <a:pt x="456" y="222"/>
                  </a:lnTo>
                  <a:lnTo>
                    <a:pt x="444" y="210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6"/>
                  </a:lnTo>
                  <a:lnTo>
                    <a:pt x="378" y="186"/>
                  </a:lnTo>
                  <a:lnTo>
                    <a:pt x="354" y="162"/>
                  </a:lnTo>
                  <a:lnTo>
                    <a:pt x="336" y="126"/>
                  </a:lnTo>
                  <a:lnTo>
                    <a:pt x="330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108"/>
                  </a:lnTo>
                  <a:lnTo>
                    <a:pt x="306" y="102"/>
                  </a:lnTo>
                  <a:lnTo>
                    <a:pt x="300" y="102"/>
                  </a:lnTo>
                  <a:lnTo>
                    <a:pt x="294" y="96"/>
                  </a:lnTo>
                  <a:lnTo>
                    <a:pt x="282" y="90"/>
                  </a:lnTo>
                  <a:lnTo>
                    <a:pt x="270" y="78"/>
                  </a:lnTo>
                  <a:lnTo>
                    <a:pt x="270" y="72"/>
                  </a:lnTo>
                  <a:lnTo>
                    <a:pt x="282" y="72"/>
                  </a:lnTo>
                  <a:lnTo>
                    <a:pt x="288" y="66"/>
                  </a:lnTo>
                  <a:lnTo>
                    <a:pt x="288" y="60"/>
                  </a:lnTo>
                  <a:lnTo>
                    <a:pt x="282" y="54"/>
                  </a:lnTo>
                  <a:lnTo>
                    <a:pt x="276" y="54"/>
                  </a:lnTo>
                  <a:lnTo>
                    <a:pt x="276" y="42"/>
                  </a:lnTo>
                  <a:lnTo>
                    <a:pt x="282" y="36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46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204" y="36"/>
                  </a:lnTo>
                  <a:lnTo>
                    <a:pt x="192" y="48"/>
                  </a:lnTo>
                  <a:lnTo>
                    <a:pt x="192" y="54"/>
                  </a:lnTo>
                  <a:lnTo>
                    <a:pt x="186" y="60"/>
                  </a:lnTo>
                  <a:lnTo>
                    <a:pt x="180" y="72"/>
                  </a:lnTo>
                  <a:lnTo>
                    <a:pt x="132" y="72"/>
                  </a:lnTo>
                  <a:lnTo>
                    <a:pt x="96" y="60"/>
                  </a:lnTo>
                  <a:lnTo>
                    <a:pt x="84" y="54"/>
                  </a:lnTo>
                  <a:lnTo>
                    <a:pt x="66" y="36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0" y="30"/>
                  </a:lnTo>
                  <a:lnTo>
                    <a:pt x="18" y="54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108"/>
                  </a:lnTo>
                  <a:lnTo>
                    <a:pt x="36" y="114"/>
                  </a:lnTo>
                  <a:lnTo>
                    <a:pt x="42" y="114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30" y="138"/>
                  </a:lnTo>
                  <a:lnTo>
                    <a:pt x="24" y="144"/>
                  </a:lnTo>
                  <a:lnTo>
                    <a:pt x="60" y="162"/>
                  </a:lnTo>
                  <a:lnTo>
                    <a:pt x="60" y="192"/>
                  </a:lnTo>
                  <a:lnTo>
                    <a:pt x="84" y="198"/>
                  </a:lnTo>
                  <a:lnTo>
                    <a:pt x="84" y="210"/>
                  </a:lnTo>
                  <a:lnTo>
                    <a:pt x="96" y="246"/>
                  </a:lnTo>
                  <a:lnTo>
                    <a:pt x="108" y="270"/>
                  </a:lnTo>
                  <a:lnTo>
                    <a:pt x="120" y="282"/>
                  </a:lnTo>
                  <a:lnTo>
                    <a:pt x="120" y="300"/>
                  </a:lnTo>
                  <a:lnTo>
                    <a:pt x="144" y="306"/>
                  </a:lnTo>
                  <a:lnTo>
                    <a:pt x="156" y="324"/>
                  </a:lnTo>
                  <a:lnTo>
                    <a:pt x="162" y="318"/>
                  </a:lnTo>
                  <a:lnTo>
                    <a:pt x="174" y="312"/>
                  </a:lnTo>
                  <a:lnTo>
                    <a:pt x="186" y="312"/>
                  </a:lnTo>
                  <a:lnTo>
                    <a:pt x="186" y="318"/>
                  </a:lnTo>
                  <a:lnTo>
                    <a:pt x="168" y="336"/>
                  </a:lnTo>
                  <a:lnTo>
                    <a:pt x="168" y="342"/>
                  </a:lnTo>
                  <a:lnTo>
                    <a:pt x="180" y="354"/>
                  </a:lnTo>
                  <a:lnTo>
                    <a:pt x="186" y="366"/>
                  </a:lnTo>
                  <a:lnTo>
                    <a:pt x="186" y="372"/>
                  </a:lnTo>
                  <a:lnTo>
                    <a:pt x="174" y="384"/>
                  </a:lnTo>
                  <a:lnTo>
                    <a:pt x="168" y="384"/>
                  </a:lnTo>
                  <a:lnTo>
                    <a:pt x="168" y="414"/>
                  </a:lnTo>
                  <a:lnTo>
                    <a:pt x="156" y="414"/>
                  </a:lnTo>
                  <a:lnTo>
                    <a:pt x="144" y="426"/>
                  </a:lnTo>
                  <a:lnTo>
                    <a:pt x="144" y="432"/>
                  </a:lnTo>
                  <a:lnTo>
                    <a:pt x="156" y="444"/>
                  </a:lnTo>
                  <a:lnTo>
                    <a:pt x="150" y="450"/>
                  </a:lnTo>
                  <a:lnTo>
                    <a:pt x="144" y="462"/>
                  </a:lnTo>
                  <a:lnTo>
                    <a:pt x="144" y="468"/>
                  </a:lnTo>
                  <a:lnTo>
                    <a:pt x="150" y="474"/>
                  </a:lnTo>
                  <a:lnTo>
                    <a:pt x="162" y="480"/>
                  </a:lnTo>
                  <a:lnTo>
                    <a:pt x="174" y="492"/>
                  </a:lnTo>
                  <a:lnTo>
                    <a:pt x="198" y="504"/>
                  </a:lnTo>
                  <a:lnTo>
                    <a:pt x="204" y="510"/>
                  </a:lnTo>
                  <a:lnTo>
                    <a:pt x="210" y="510"/>
                  </a:lnTo>
                  <a:lnTo>
                    <a:pt x="210" y="552"/>
                  </a:lnTo>
                  <a:lnTo>
                    <a:pt x="234" y="552"/>
                  </a:lnTo>
                  <a:lnTo>
                    <a:pt x="240" y="558"/>
                  </a:lnTo>
                  <a:lnTo>
                    <a:pt x="252" y="564"/>
                  </a:lnTo>
                  <a:lnTo>
                    <a:pt x="270" y="582"/>
                  </a:lnTo>
                  <a:lnTo>
                    <a:pt x="288" y="582"/>
                  </a:lnTo>
                  <a:lnTo>
                    <a:pt x="294" y="588"/>
                  </a:lnTo>
                  <a:lnTo>
                    <a:pt x="300" y="600"/>
                  </a:lnTo>
                  <a:lnTo>
                    <a:pt x="330" y="636"/>
                  </a:lnTo>
                  <a:lnTo>
                    <a:pt x="330" y="648"/>
                  </a:lnTo>
                  <a:lnTo>
                    <a:pt x="324" y="660"/>
                  </a:lnTo>
                  <a:lnTo>
                    <a:pt x="324" y="696"/>
                  </a:lnTo>
                  <a:lnTo>
                    <a:pt x="330" y="702"/>
                  </a:lnTo>
                  <a:lnTo>
                    <a:pt x="342" y="708"/>
                  </a:lnTo>
                  <a:lnTo>
                    <a:pt x="348" y="714"/>
                  </a:lnTo>
                  <a:lnTo>
                    <a:pt x="354" y="714"/>
                  </a:lnTo>
                  <a:lnTo>
                    <a:pt x="360" y="744"/>
                  </a:lnTo>
                  <a:lnTo>
                    <a:pt x="372" y="750"/>
                  </a:lnTo>
                  <a:lnTo>
                    <a:pt x="384" y="762"/>
                  </a:lnTo>
                  <a:lnTo>
                    <a:pt x="384" y="768"/>
                  </a:lnTo>
                  <a:lnTo>
                    <a:pt x="390" y="774"/>
                  </a:lnTo>
                  <a:lnTo>
                    <a:pt x="402" y="780"/>
                  </a:lnTo>
                  <a:lnTo>
                    <a:pt x="408" y="786"/>
                  </a:lnTo>
                  <a:lnTo>
                    <a:pt x="420" y="792"/>
                  </a:lnTo>
                  <a:lnTo>
                    <a:pt x="426" y="786"/>
                  </a:lnTo>
                  <a:lnTo>
                    <a:pt x="426" y="774"/>
                  </a:lnTo>
                  <a:lnTo>
                    <a:pt x="420" y="768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56"/>
                  </a:lnTo>
                  <a:lnTo>
                    <a:pt x="450" y="768"/>
                  </a:lnTo>
                  <a:lnTo>
                    <a:pt x="456" y="780"/>
                  </a:lnTo>
                  <a:lnTo>
                    <a:pt x="474" y="780"/>
                  </a:lnTo>
                  <a:lnTo>
                    <a:pt x="474" y="786"/>
                  </a:lnTo>
                  <a:lnTo>
                    <a:pt x="474" y="780"/>
                  </a:lnTo>
                  <a:lnTo>
                    <a:pt x="480" y="780"/>
                  </a:lnTo>
                  <a:lnTo>
                    <a:pt x="480" y="768"/>
                  </a:lnTo>
                  <a:lnTo>
                    <a:pt x="504" y="768"/>
                  </a:lnTo>
                  <a:lnTo>
                    <a:pt x="504" y="804"/>
                  </a:lnTo>
                  <a:lnTo>
                    <a:pt x="510" y="810"/>
                  </a:lnTo>
                  <a:lnTo>
                    <a:pt x="516" y="810"/>
                  </a:lnTo>
                  <a:lnTo>
                    <a:pt x="528" y="816"/>
                  </a:lnTo>
                  <a:lnTo>
                    <a:pt x="540" y="828"/>
                  </a:lnTo>
                  <a:lnTo>
                    <a:pt x="540" y="846"/>
                  </a:lnTo>
                  <a:lnTo>
                    <a:pt x="552" y="858"/>
                  </a:lnTo>
                  <a:lnTo>
                    <a:pt x="558" y="870"/>
                  </a:lnTo>
                  <a:lnTo>
                    <a:pt x="564" y="876"/>
                  </a:lnTo>
                  <a:lnTo>
                    <a:pt x="570" y="876"/>
                  </a:lnTo>
                  <a:lnTo>
                    <a:pt x="582" y="894"/>
                  </a:lnTo>
                  <a:lnTo>
                    <a:pt x="582" y="906"/>
                  </a:lnTo>
                  <a:lnTo>
                    <a:pt x="594" y="930"/>
                  </a:lnTo>
                  <a:lnTo>
                    <a:pt x="600" y="936"/>
                  </a:lnTo>
                  <a:lnTo>
                    <a:pt x="606" y="936"/>
                  </a:lnTo>
                  <a:lnTo>
                    <a:pt x="612" y="942"/>
                  </a:lnTo>
                  <a:lnTo>
                    <a:pt x="618" y="954"/>
                  </a:lnTo>
                  <a:lnTo>
                    <a:pt x="618" y="960"/>
                  </a:lnTo>
                  <a:lnTo>
                    <a:pt x="648" y="960"/>
                  </a:lnTo>
                  <a:lnTo>
                    <a:pt x="666" y="984"/>
                  </a:lnTo>
                  <a:lnTo>
                    <a:pt x="684" y="978"/>
                  </a:lnTo>
                  <a:lnTo>
                    <a:pt x="702" y="978"/>
                  </a:lnTo>
                  <a:lnTo>
                    <a:pt x="720" y="996"/>
                  </a:lnTo>
                  <a:lnTo>
                    <a:pt x="738" y="1008"/>
                  </a:lnTo>
                  <a:lnTo>
                    <a:pt x="756" y="1026"/>
                  </a:lnTo>
                  <a:lnTo>
                    <a:pt x="792" y="1050"/>
                  </a:lnTo>
                  <a:lnTo>
                    <a:pt x="810" y="1050"/>
                  </a:lnTo>
                  <a:lnTo>
                    <a:pt x="822" y="1056"/>
                  </a:lnTo>
                  <a:lnTo>
                    <a:pt x="834" y="1068"/>
                  </a:lnTo>
                  <a:lnTo>
                    <a:pt x="852" y="1068"/>
                  </a:lnTo>
                  <a:lnTo>
                    <a:pt x="876" y="1056"/>
                  </a:lnTo>
                  <a:lnTo>
                    <a:pt x="876" y="1050"/>
                  </a:lnTo>
                  <a:lnTo>
                    <a:pt x="900" y="1056"/>
                  </a:lnTo>
                  <a:lnTo>
                    <a:pt x="912" y="1032"/>
                  </a:lnTo>
                  <a:lnTo>
                    <a:pt x="930" y="1032"/>
                  </a:lnTo>
                  <a:lnTo>
                    <a:pt x="954" y="1008"/>
                  </a:lnTo>
                  <a:lnTo>
                    <a:pt x="966" y="1020"/>
                  </a:lnTo>
                  <a:lnTo>
                    <a:pt x="972" y="1014"/>
                  </a:lnTo>
                  <a:lnTo>
                    <a:pt x="984" y="1014"/>
                  </a:lnTo>
                  <a:lnTo>
                    <a:pt x="1002" y="1032"/>
                  </a:lnTo>
                  <a:lnTo>
                    <a:pt x="1014" y="1050"/>
                  </a:lnTo>
                  <a:lnTo>
                    <a:pt x="1020" y="1068"/>
                  </a:lnTo>
                  <a:lnTo>
                    <a:pt x="1032" y="1080"/>
                  </a:lnTo>
                  <a:lnTo>
                    <a:pt x="1032" y="1098"/>
                  </a:lnTo>
                  <a:lnTo>
                    <a:pt x="1038" y="1110"/>
                  </a:lnTo>
                  <a:lnTo>
                    <a:pt x="1044" y="1116"/>
                  </a:lnTo>
                  <a:lnTo>
                    <a:pt x="1056" y="1122"/>
                  </a:lnTo>
                  <a:lnTo>
                    <a:pt x="1080" y="1122"/>
                  </a:lnTo>
                  <a:lnTo>
                    <a:pt x="1080" y="1128"/>
                  </a:lnTo>
                  <a:lnTo>
                    <a:pt x="1086" y="1134"/>
                  </a:lnTo>
                  <a:lnTo>
                    <a:pt x="1098" y="1140"/>
                  </a:lnTo>
                  <a:lnTo>
                    <a:pt x="1164" y="1140"/>
                  </a:lnTo>
                  <a:lnTo>
                    <a:pt x="1176" y="1146"/>
                  </a:lnTo>
                  <a:lnTo>
                    <a:pt x="1200" y="1170"/>
                  </a:lnTo>
                  <a:lnTo>
                    <a:pt x="1212" y="1170"/>
                  </a:lnTo>
                  <a:lnTo>
                    <a:pt x="1224" y="1164"/>
                  </a:lnTo>
                  <a:lnTo>
                    <a:pt x="1230" y="1164"/>
                  </a:lnTo>
                  <a:lnTo>
                    <a:pt x="1242" y="1158"/>
                  </a:lnTo>
                  <a:lnTo>
                    <a:pt x="1248" y="1158"/>
                  </a:lnTo>
                  <a:lnTo>
                    <a:pt x="1254" y="1164"/>
                  </a:lnTo>
                  <a:lnTo>
                    <a:pt x="1278" y="1176"/>
                  </a:lnTo>
                  <a:lnTo>
                    <a:pt x="1296" y="1182"/>
                  </a:lnTo>
                  <a:lnTo>
                    <a:pt x="1326" y="1182"/>
                  </a:lnTo>
                  <a:lnTo>
                    <a:pt x="1338" y="117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13" name="Indonesia" descr="© INSCALE GmbH, 05.05.2010&#10;http://www.presentationload.com/">
              <a:extLst>
                <a:ext uri="{FF2B5EF4-FFF2-40B4-BE49-F238E27FC236}">
                  <a16:creationId xmlns:a16="http://schemas.microsoft.com/office/drawing/2014/main" id="{7B1EB96C-7DA1-660C-C373-6DAE630576F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801378" y="3045040"/>
              <a:ext cx="1237782" cy="493632"/>
            </a:xfrm>
            <a:custGeom>
              <a:avLst/>
              <a:gdLst>
                <a:gd name="T0" fmla="*/ 2147483647 w 3264"/>
                <a:gd name="T1" fmla="*/ 2147483647 h 1302"/>
                <a:gd name="T2" fmla="*/ 2147483647 w 3264"/>
                <a:gd name="T3" fmla="*/ 2147483647 h 1302"/>
                <a:gd name="T4" fmla="*/ 2147483647 w 3264"/>
                <a:gd name="T5" fmla="*/ 2147483647 h 1302"/>
                <a:gd name="T6" fmla="*/ 2147483647 w 3264"/>
                <a:gd name="T7" fmla="*/ 2147483647 h 1302"/>
                <a:gd name="T8" fmla="*/ 2147483647 w 3264"/>
                <a:gd name="T9" fmla="*/ 2147483647 h 1302"/>
                <a:gd name="T10" fmla="*/ 2147483647 w 3264"/>
                <a:gd name="T11" fmla="*/ 2147483647 h 1302"/>
                <a:gd name="T12" fmla="*/ 2147483647 w 3264"/>
                <a:gd name="T13" fmla="*/ 2147483647 h 1302"/>
                <a:gd name="T14" fmla="*/ 2147483647 w 3264"/>
                <a:gd name="T15" fmla="*/ 2147483647 h 1302"/>
                <a:gd name="T16" fmla="*/ 2147483647 w 3264"/>
                <a:gd name="T17" fmla="*/ 2147483647 h 1302"/>
                <a:gd name="T18" fmla="*/ 2147483647 w 3264"/>
                <a:gd name="T19" fmla="*/ 2147483647 h 1302"/>
                <a:gd name="T20" fmla="*/ 2147483647 w 3264"/>
                <a:gd name="T21" fmla="*/ 2147483647 h 1302"/>
                <a:gd name="T22" fmla="*/ 2147483647 w 3264"/>
                <a:gd name="T23" fmla="*/ 2147483647 h 1302"/>
                <a:gd name="T24" fmla="*/ 2147483647 w 3264"/>
                <a:gd name="T25" fmla="*/ 2147483647 h 1302"/>
                <a:gd name="T26" fmla="*/ 2147483647 w 3264"/>
                <a:gd name="T27" fmla="*/ 2147483647 h 1302"/>
                <a:gd name="T28" fmla="*/ 2147483647 w 3264"/>
                <a:gd name="T29" fmla="*/ 2147483647 h 1302"/>
                <a:gd name="T30" fmla="*/ 2147483647 w 3264"/>
                <a:gd name="T31" fmla="*/ 2147483647 h 1302"/>
                <a:gd name="T32" fmla="*/ 2147483647 w 3264"/>
                <a:gd name="T33" fmla="*/ 2147483647 h 1302"/>
                <a:gd name="T34" fmla="*/ 2147483647 w 3264"/>
                <a:gd name="T35" fmla="*/ 2147483647 h 1302"/>
                <a:gd name="T36" fmla="*/ 2147483647 w 3264"/>
                <a:gd name="T37" fmla="*/ 2147483647 h 1302"/>
                <a:gd name="T38" fmla="*/ 2147483647 w 3264"/>
                <a:gd name="T39" fmla="*/ 2147483647 h 1302"/>
                <a:gd name="T40" fmla="*/ 2147483647 w 3264"/>
                <a:gd name="T41" fmla="*/ 2147483647 h 1302"/>
                <a:gd name="T42" fmla="*/ 2147483647 w 3264"/>
                <a:gd name="T43" fmla="*/ 2147483647 h 1302"/>
                <a:gd name="T44" fmla="*/ 2147483647 w 3264"/>
                <a:gd name="T45" fmla="*/ 2147483647 h 1302"/>
                <a:gd name="T46" fmla="*/ 2147483647 w 3264"/>
                <a:gd name="T47" fmla="*/ 2147483647 h 1302"/>
                <a:gd name="T48" fmla="*/ 2147483647 w 3264"/>
                <a:gd name="T49" fmla="*/ 2147483647 h 1302"/>
                <a:gd name="T50" fmla="*/ 2147483647 w 3264"/>
                <a:gd name="T51" fmla="*/ 2147483647 h 1302"/>
                <a:gd name="T52" fmla="*/ 2147483647 w 3264"/>
                <a:gd name="T53" fmla="*/ 2147483647 h 1302"/>
                <a:gd name="T54" fmla="*/ 2147483647 w 3264"/>
                <a:gd name="T55" fmla="*/ 2147483647 h 1302"/>
                <a:gd name="T56" fmla="*/ 2147483647 w 3264"/>
                <a:gd name="T57" fmla="*/ 2147483647 h 1302"/>
                <a:gd name="T58" fmla="*/ 2147483647 w 3264"/>
                <a:gd name="T59" fmla="*/ 2147483647 h 1302"/>
                <a:gd name="T60" fmla="*/ 2147483647 w 3264"/>
                <a:gd name="T61" fmla="*/ 2147483647 h 1302"/>
                <a:gd name="T62" fmla="*/ 2147483647 w 3264"/>
                <a:gd name="T63" fmla="*/ 2147483647 h 1302"/>
                <a:gd name="T64" fmla="*/ 2147483647 w 3264"/>
                <a:gd name="T65" fmla="*/ 2147483647 h 1302"/>
                <a:gd name="T66" fmla="*/ 2147483647 w 3264"/>
                <a:gd name="T67" fmla="*/ 2147483647 h 1302"/>
                <a:gd name="T68" fmla="*/ 2147483647 w 3264"/>
                <a:gd name="T69" fmla="*/ 2147483647 h 1302"/>
                <a:gd name="T70" fmla="*/ 2147483647 w 3264"/>
                <a:gd name="T71" fmla="*/ 2147483647 h 1302"/>
                <a:gd name="T72" fmla="*/ 2147483647 w 3264"/>
                <a:gd name="T73" fmla="*/ 2147483647 h 1302"/>
                <a:gd name="T74" fmla="*/ 2147483647 w 3264"/>
                <a:gd name="T75" fmla="*/ 2147483647 h 1302"/>
                <a:gd name="T76" fmla="*/ 2147483647 w 3264"/>
                <a:gd name="T77" fmla="*/ 2147483647 h 1302"/>
                <a:gd name="T78" fmla="*/ 2147483647 w 3264"/>
                <a:gd name="T79" fmla="*/ 2147483647 h 1302"/>
                <a:gd name="T80" fmla="*/ 2147483647 w 3264"/>
                <a:gd name="T81" fmla="*/ 2147483647 h 1302"/>
                <a:gd name="T82" fmla="*/ 2147483647 w 3264"/>
                <a:gd name="T83" fmla="*/ 2147483647 h 1302"/>
                <a:gd name="T84" fmla="*/ 2147483647 w 3264"/>
                <a:gd name="T85" fmla="*/ 2147483647 h 1302"/>
                <a:gd name="T86" fmla="*/ 2147483647 w 3264"/>
                <a:gd name="T87" fmla="*/ 2147483647 h 1302"/>
                <a:gd name="T88" fmla="*/ 2147483647 w 3264"/>
                <a:gd name="T89" fmla="*/ 2147483647 h 1302"/>
                <a:gd name="T90" fmla="*/ 2147483647 w 3264"/>
                <a:gd name="T91" fmla="*/ 2147483647 h 1302"/>
                <a:gd name="T92" fmla="*/ 2147483647 w 3264"/>
                <a:gd name="T93" fmla="*/ 2147483647 h 1302"/>
                <a:gd name="T94" fmla="*/ 2147483647 w 3264"/>
                <a:gd name="T95" fmla="*/ 2147483647 h 1302"/>
                <a:gd name="T96" fmla="*/ 2147483647 w 3264"/>
                <a:gd name="T97" fmla="*/ 2147483647 h 1302"/>
                <a:gd name="T98" fmla="*/ 2147483647 w 3264"/>
                <a:gd name="T99" fmla="*/ 2147483647 h 1302"/>
                <a:gd name="T100" fmla="*/ 2147483647 w 3264"/>
                <a:gd name="T101" fmla="*/ 2147483647 h 1302"/>
                <a:gd name="T102" fmla="*/ 2147483647 w 3264"/>
                <a:gd name="T103" fmla="*/ 2147483647 h 1302"/>
                <a:gd name="T104" fmla="*/ 2147483647 w 3264"/>
                <a:gd name="T105" fmla="*/ 2147483647 h 1302"/>
                <a:gd name="T106" fmla="*/ 2147483647 w 3264"/>
                <a:gd name="T107" fmla="*/ 2147483647 h 1302"/>
                <a:gd name="T108" fmla="*/ 2147483647 w 3264"/>
                <a:gd name="T109" fmla="*/ 2147483647 h 1302"/>
                <a:gd name="T110" fmla="*/ 2147483647 w 3264"/>
                <a:gd name="T111" fmla="*/ 2147483647 h 1302"/>
                <a:gd name="T112" fmla="*/ 2147483647 w 3264"/>
                <a:gd name="T113" fmla="*/ 2147483647 h 1302"/>
                <a:gd name="T114" fmla="*/ 2147483647 w 3264"/>
                <a:gd name="T115" fmla="*/ 2147483647 h 1302"/>
                <a:gd name="T116" fmla="*/ 2147483647 w 3264"/>
                <a:gd name="T117" fmla="*/ 2147483647 h 1302"/>
                <a:gd name="T118" fmla="*/ 2147483647 w 3264"/>
                <a:gd name="T119" fmla="*/ 2147483647 h 1302"/>
                <a:gd name="T120" fmla="*/ 2147483647 w 3264"/>
                <a:gd name="T121" fmla="*/ 2147483647 h 1302"/>
                <a:gd name="T122" fmla="*/ 2147483647 w 3264"/>
                <a:gd name="T123" fmla="*/ 2147483647 h 1302"/>
                <a:gd name="T124" fmla="*/ 2147483647 w 3264"/>
                <a:gd name="T125" fmla="*/ 2147483647 h 13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64"/>
                <a:gd name="T190" fmla="*/ 0 h 1302"/>
                <a:gd name="T191" fmla="*/ 3264 w 3264"/>
                <a:gd name="T192" fmla="*/ 1302 h 13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64" h="1302">
                  <a:moveTo>
                    <a:pt x="1788" y="984"/>
                  </a:moveTo>
                  <a:lnTo>
                    <a:pt x="1806" y="978"/>
                  </a:lnTo>
                  <a:lnTo>
                    <a:pt x="1818" y="954"/>
                  </a:lnTo>
                  <a:lnTo>
                    <a:pt x="1812" y="930"/>
                  </a:lnTo>
                  <a:lnTo>
                    <a:pt x="1788" y="984"/>
                  </a:lnTo>
                  <a:close/>
                  <a:moveTo>
                    <a:pt x="672" y="462"/>
                  </a:moveTo>
                  <a:lnTo>
                    <a:pt x="702" y="480"/>
                  </a:lnTo>
                  <a:lnTo>
                    <a:pt x="702" y="450"/>
                  </a:lnTo>
                  <a:lnTo>
                    <a:pt x="672" y="426"/>
                  </a:lnTo>
                  <a:lnTo>
                    <a:pt x="672" y="462"/>
                  </a:lnTo>
                  <a:close/>
                  <a:moveTo>
                    <a:pt x="678" y="492"/>
                  </a:moveTo>
                  <a:lnTo>
                    <a:pt x="654" y="516"/>
                  </a:lnTo>
                  <a:lnTo>
                    <a:pt x="678" y="546"/>
                  </a:lnTo>
                  <a:lnTo>
                    <a:pt x="678" y="492"/>
                  </a:lnTo>
                  <a:close/>
                  <a:moveTo>
                    <a:pt x="906" y="714"/>
                  </a:moveTo>
                  <a:lnTo>
                    <a:pt x="930" y="732"/>
                  </a:lnTo>
                  <a:lnTo>
                    <a:pt x="936" y="708"/>
                  </a:lnTo>
                  <a:lnTo>
                    <a:pt x="936" y="702"/>
                  </a:lnTo>
                  <a:lnTo>
                    <a:pt x="930" y="696"/>
                  </a:lnTo>
                  <a:lnTo>
                    <a:pt x="930" y="690"/>
                  </a:lnTo>
                  <a:lnTo>
                    <a:pt x="912" y="672"/>
                  </a:lnTo>
                  <a:lnTo>
                    <a:pt x="900" y="666"/>
                  </a:lnTo>
                  <a:lnTo>
                    <a:pt x="888" y="666"/>
                  </a:lnTo>
                  <a:lnTo>
                    <a:pt x="882" y="672"/>
                  </a:lnTo>
                  <a:lnTo>
                    <a:pt x="876" y="684"/>
                  </a:lnTo>
                  <a:lnTo>
                    <a:pt x="882" y="696"/>
                  </a:lnTo>
                  <a:lnTo>
                    <a:pt x="882" y="708"/>
                  </a:lnTo>
                  <a:lnTo>
                    <a:pt x="888" y="720"/>
                  </a:lnTo>
                  <a:lnTo>
                    <a:pt x="906" y="714"/>
                  </a:lnTo>
                  <a:close/>
                  <a:moveTo>
                    <a:pt x="684" y="372"/>
                  </a:moveTo>
                  <a:lnTo>
                    <a:pt x="672" y="360"/>
                  </a:lnTo>
                  <a:lnTo>
                    <a:pt x="660" y="372"/>
                  </a:lnTo>
                  <a:lnTo>
                    <a:pt x="672" y="396"/>
                  </a:lnTo>
                  <a:lnTo>
                    <a:pt x="684" y="396"/>
                  </a:lnTo>
                  <a:lnTo>
                    <a:pt x="684" y="372"/>
                  </a:lnTo>
                  <a:close/>
                  <a:moveTo>
                    <a:pt x="750" y="624"/>
                  </a:moveTo>
                  <a:lnTo>
                    <a:pt x="750" y="630"/>
                  </a:lnTo>
                  <a:lnTo>
                    <a:pt x="756" y="636"/>
                  </a:lnTo>
                  <a:lnTo>
                    <a:pt x="756" y="648"/>
                  </a:lnTo>
                  <a:lnTo>
                    <a:pt x="774" y="684"/>
                  </a:lnTo>
                  <a:lnTo>
                    <a:pt x="786" y="690"/>
                  </a:lnTo>
                  <a:lnTo>
                    <a:pt x="804" y="696"/>
                  </a:lnTo>
                  <a:lnTo>
                    <a:pt x="816" y="702"/>
                  </a:lnTo>
                  <a:lnTo>
                    <a:pt x="834" y="702"/>
                  </a:lnTo>
                  <a:lnTo>
                    <a:pt x="828" y="660"/>
                  </a:lnTo>
                  <a:lnTo>
                    <a:pt x="810" y="648"/>
                  </a:lnTo>
                  <a:lnTo>
                    <a:pt x="810" y="618"/>
                  </a:lnTo>
                  <a:lnTo>
                    <a:pt x="804" y="606"/>
                  </a:lnTo>
                  <a:lnTo>
                    <a:pt x="792" y="600"/>
                  </a:lnTo>
                  <a:lnTo>
                    <a:pt x="786" y="588"/>
                  </a:lnTo>
                  <a:lnTo>
                    <a:pt x="768" y="582"/>
                  </a:lnTo>
                  <a:lnTo>
                    <a:pt x="756" y="576"/>
                  </a:lnTo>
                  <a:lnTo>
                    <a:pt x="732" y="576"/>
                  </a:lnTo>
                  <a:lnTo>
                    <a:pt x="732" y="582"/>
                  </a:lnTo>
                  <a:lnTo>
                    <a:pt x="726" y="588"/>
                  </a:lnTo>
                  <a:lnTo>
                    <a:pt x="726" y="600"/>
                  </a:lnTo>
                  <a:lnTo>
                    <a:pt x="714" y="600"/>
                  </a:lnTo>
                  <a:lnTo>
                    <a:pt x="714" y="606"/>
                  </a:lnTo>
                  <a:lnTo>
                    <a:pt x="708" y="612"/>
                  </a:lnTo>
                  <a:lnTo>
                    <a:pt x="714" y="624"/>
                  </a:lnTo>
                  <a:lnTo>
                    <a:pt x="750" y="624"/>
                  </a:lnTo>
                  <a:close/>
                  <a:moveTo>
                    <a:pt x="246" y="438"/>
                  </a:moveTo>
                  <a:lnTo>
                    <a:pt x="222" y="462"/>
                  </a:lnTo>
                  <a:lnTo>
                    <a:pt x="234" y="492"/>
                  </a:lnTo>
                  <a:lnTo>
                    <a:pt x="234" y="498"/>
                  </a:lnTo>
                  <a:lnTo>
                    <a:pt x="228" y="504"/>
                  </a:lnTo>
                  <a:lnTo>
                    <a:pt x="228" y="510"/>
                  </a:lnTo>
                  <a:lnTo>
                    <a:pt x="240" y="510"/>
                  </a:lnTo>
                  <a:lnTo>
                    <a:pt x="246" y="504"/>
                  </a:lnTo>
                  <a:lnTo>
                    <a:pt x="246" y="468"/>
                  </a:lnTo>
                  <a:lnTo>
                    <a:pt x="252" y="456"/>
                  </a:lnTo>
                  <a:lnTo>
                    <a:pt x="246" y="438"/>
                  </a:lnTo>
                  <a:close/>
                  <a:moveTo>
                    <a:pt x="264" y="534"/>
                  </a:moveTo>
                  <a:lnTo>
                    <a:pt x="258" y="546"/>
                  </a:lnTo>
                  <a:lnTo>
                    <a:pt x="258" y="588"/>
                  </a:lnTo>
                  <a:lnTo>
                    <a:pt x="264" y="600"/>
                  </a:lnTo>
                  <a:lnTo>
                    <a:pt x="276" y="612"/>
                  </a:lnTo>
                  <a:lnTo>
                    <a:pt x="288" y="612"/>
                  </a:lnTo>
                  <a:lnTo>
                    <a:pt x="294" y="606"/>
                  </a:lnTo>
                  <a:lnTo>
                    <a:pt x="294" y="588"/>
                  </a:lnTo>
                  <a:lnTo>
                    <a:pt x="288" y="576"/>
                  </a:lnTo>
                  <a:lnTo>
                    <a:pt x="282" y="558"/>
                  </a:lnTo>
                  <a:lnTo>
                    <a:pt x="282" y="546"/>
                  </a:lnTo>
                  <a:lnTo>
                    <a:pt x="276" y="534"/>
                  </a:lnTo>
                  <a:lnTo>
                    <a:pt x="264" y="534"/>
                  </a:lnTo>
                  <a:close/>
                  <a:moveTo>
                    <a:pt x="48" y="222"/>
                  </a:moveTo>
                  <a:lnTo>
                    <a:pt x="42" y="228"/>
                  </a:lnTo>
                  <a:lnTo>
                    <a:pt x="42" y="246"/>
                  </a:lnTo>
                  <a:lnTo>
                    <a:pt x="48" y="258"/>
                  </a:lnTo>
                  <a:lnTo>
                    <a:pt x="66" y="258"/>
                  </a:lnTo>
                  <a:lnTo>
                    <a:pt x="84" y="276"/>
                  </a:lnTo>
                  <a:lnTo>
                    <a:pt x="90" y="270"/>
                  </a:lnTo>
                  <a:lnTo>
                    <a:pt x="90" y="252"/>
                  </a:lnTo>
                  <a:lnTo>
                    <a:pt x="78" y="246"/>
                  </a:lnTo>
                  <a:lnTo>
                    <a:pt x="72" y="234"/>
                  </a:lnTo>
                  <a:lnTo>
                    <a:pt x="60" y="228"/>
                  </a:lnTo>
                  <a:lnTo>
                    <a:pt x="54" y="222"/>
                  </a:lnTo>
                  <a:lnTo>
                    <a:pt x="48" y="222"/>
                  </a:lnTo>
                  <a:close/>
                  <a:moveTo>
                    <a:pt x="162" y="330"/>
                  </a:moveTo>
                  <a:lnTo>
                    <a:pt x="156" y="330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6" y="366"/>
                  </a:lnTo>
                  <a:lnTo>
                    <a:pt x="162" y="378"/>
                  </a:lnTo>
                  <a:lnTo>
                    <a:pt x="174" y="390"/>
                  </a:lnTo>
                  <a:lnTo>
                    <a:pt x="180" y="402"/>
                  </a:lnTo>
                  <a:lnTo>
                    <a:pt x="192" y="414"/>
                  </a:lnTo>
                  <a:lnTo>
                    <a:pt x="198" y="408"/>
                  </a:lnTo>
                  <a:lnTo>
                    <a:pt x="198" y="402"/>
                  </a:lnTo>
                  <a:lnTo>
                    <a:pt x="204" y="390"/>
                  </a:lnTo>
                  <a:lnTo>
                    <a:pt x="204" y="384"/>
                  </a:lnTo>
                  <a:lnTo>
                    <a:pt x="198" y="372"/>
                  </a:lnTo>
                  <a:lnTo>
                    <a:pt x="198" y="366"/>
                  </a:lnTo>
                  <a:lnTo>
                    <a:pt x="192" y="360"/>
                  </a:lnTo>
                  <a:lnTo>
                    <a:pt x="186" y="348"/>
                  </a:lnTo>
                  <a:lnTo>
                    <a:pt x="180" y="342"/>
                  </a:lnTo>
                  <a:lnTo>
                    <a:pt x="168" y="336"/>
                  </a:lnTo>
                  <a:lnTo>
                    <a:pt x="162" y="330"/>
                  </a:lnTo>
                  <a:close/>
                  <a:moveTo>
                    <a:pt x="2574" y="486"/>
                  </a:moveTo>
                  <a:lnTo>
                    <a:pt x="2574" y="474"/>
                  </a:lnTo>
                  <a:lnTo>
                    <a:pt x="2568" y="474"/>
                  </a:lnTo>
                  <a:lnTo>
                    <a:pt x="2556" y="468"/>
                  </a:lnTo>
                  <a:lnTo>
                    <a:pt x="2520" y="468"/>
                  </a:lnTo>
                  <a:lnTo>
                    <a:pt x="2514" y="474"/>
                  </a:lnTo>
                  <a:lnTo>
                    <a:pt x="2520" y="498"/>
                  </a:lnTo>
                  <a:lnTo>
                    <a:pt x="2526" y="498"/>
                  </a:lnTo>
                  <a:lnTo>
                    <a:pt x="2538" y="492"/>
                  </a:lnTo>
                  <a:lnTo>
                    <a:pt x="2562" y="492"/>
                  </a:lnTo>
                  <a:lnTo>
                    <a:pt x="2568" y="486"/>
                  </a:lnTo>
                  <a:lnTo>
                    <a:pt x="2574" y="486"/>
                  </a:lnTo>
                  <a:close/>
                  <a:moveTo>
                    <a:pt x="336" y="648"/>
                  </a:moveTo>
                  <a:lnTo>
                    <a:pt x="342" y="648"/>
                  </a:lnTo>
                  <a:lnTo>
                    <a:pt x="342" y="636"/>
                  </a:lnTo>
                  <a:lnTo>
                    <a:pt x="330" y="624"/>
                  </a:lnTo>
                  <a:lnTo>
                    <a:pt x="318" y="624"/>
                  </a:lnTo>
                  <a:lnTo>
                    <a:pt x="318" y="636"/>
                  </a:lnTo>
                  <a:lnTo>
                    <a:pt x="330" y="648"/>
                  </a:lnTo>
                  <a:lnTo>
                    <a:pt x="336" y="648"/>
                  </a:lnTo>
                  <a:close/>
                  <a:moveTo>
                    <a:pt x="2472" y="654"/>
                  </a:moveTo>
                  <a:lnTo>
                    <a:pt x="2484" y="648"/>
                  </a:lnTo>
                  <a:lnTo>
                    <a:pt x="2502" y="630"/>
                  </a:lnTo>
                  <a:lnTo>
                    <a:pt x="2502" y="618"/>
                  </a:lnTo>
                  <a:lnTo>
                    <a:pt x="2430" y="612"/>
                  </a:lnTo>
                  <a:lnTo>
                    <a:pt x="2430" y="624"/>
                  </a:lnTo>
                  <a:lnTo>
                    <a:pt x="2436" y="630"/>
                  </a:lnTo>
                  <a:lnTo>
                    <a:pt x="2442" y="642"/>
                  </a:lnTo>
                  <a:lnTo>
                    <a:pt x="2448" y="648"/>
                  </a:lnTo>
                  <a:lnTo>
                    <a:pt x="2460" y="654"/>
                  </a:lnTo>
                  <a:lnTo>
                    <a:pt x="2472" y="654"/>
                  </a:lnTo>
                  <a:close/>
                  <a:moveTo>
                    <a:pt x="2406" y="288"/>
                  </a:moveTo>
                  <a:lnTo>
                    <a:pt x="2418" y="276"/>
                  </a:lnTo>
                  <a:lnTo>
                    <a:pt x="2418" y="264"/>
                  </a:lnTo>
                  <a:lnTo>
                    <a:pt x="2412" y="258"/>
                  </a:lnTo>
                  <a:lnTo>
                    <a:pt x="2400" y="252"/>
                  </a:lnTo>
                  <a:lnTo>
                    <a:pt x="2376" y="252"/>
                  </a:lnTo>
                  <a:lnTo>
                    <a:pt x="2370" y="258"/>
                  </a:lnTo>
                  <a:lnTo>
                    <a:pt x="2370" y="264"/>
                  </a:lnTo>
                  <a:lnTo>
                    <a:pt x="2394" y="288"/>
                  </a:lnTo>
                  <a:lnTo>
                    <a:pt x="2406" y="288"/>
                  </a:lnTo>
                  <a:close/>
                  <a:moveTo>
                    <a:pt x="2868" y="528"/>
                  </a:moveTo>
                  <a:lnTo>
                    <a:pt x="2886" y="534"/>
                  </a:lnTo>
                  <a:lnTo>
                    <a:pt x="2892" y="534"/>
                  </a:lnTo>
                  <a:lnTo>
                    <a:pt x="2898" y="528"/>
                  </a:lnTo>
                  <a:lnTo>
                    <a:pt x="2898" y="522"/>
                  </a:lnTo>
                  <a:lnTo>
                    <a:pt x="2874" y="510"/>
                  </a:lnTo>
                  <a:lnTo>
                    <a:pt x="2868" y="516"/>
                  </a:lnTo>
                  <a:lnTo>
                    <a:pt x="2862" y="516"/>
                  </a:lnTo>
                  <a:lnTo>
                    <a:pt x="2862" y="522"/>
                  </a:lnTo>
                  <a:lnTo>
                    <a:pt x="2868" y="528"/>
                  </a:lnTo>
                  <a:close/>
                  <a:moveTo>
                    <a:pt x="2916" y="618"/>
                  </a:moveTo>
                  <a:lnTo>
                    <a:pt x="2928" y="618"/>
                  </a:lnTo>
                  <a:lnTo>
                    <a:pt x="2940" y="612"/>
                  </a:lnTo>
                  <a:lnTo>
                    <a:pt x="2958" y="612"/>
                  </a:lnTo>
                  <a:lnTo>
                    <a:pt x="2964" y="606"/>
                  </a:lnTo>
                  <a:lnTo>
                    <a:pt x="2970" y="606"/>
                  </a:lnTo>
                  <a:lnTo>
                    <a:pt x="2964" y="606"/>
                  </a:lnTo>
                  <a:lnTo>
                    <a:pt x="2958" y="600"/>
                  </a:lnTo>
                  <a:lnTo>
                    <a:pt x="2946" y="594"/>
                  </a:lnTo>
                  <a:lnTo>
                    <a:pt x="2934" y="594"/>
                  </a:lnTo>
                  <a:lnTo>
                    <a:pt x="2928" y="588"/>
                  </a:lnTo>
                  <a:lnTo>
                    <a:pt x="2922" y="588"/>
                  </a:lnTo>
                  <a:lnTo>
                    <a:pt x="2910" y="594"/>
                  </a:lnTo>
                  <a:lnTo>
                    <a:pt x="2892" y="594"/>
                  </a:lnTo>
                  <a:lnTo>
                    <a:pt x="2886" y="600"/>
                  </a:lnTo>
                  <a:lnTo>
                    <a:pt x="2880" y="600"/>
                  </a:lnTo>
                  <a:lnTo>
                    <a:pt x="2892" y="606"/>
                  </a:lnTo>
                  <a:lnTo>
                    <a:pt x="2898" y="612"/>
                  </a:lnTo>
                  <a:lnTo>
                    <a:pt x="2910" y="618"/>
                  </a:lnTo>
                  <a:lnTo>
                    <a:pt x="2916" y="618"/>
                  </a:lnTo>
                  <a:close/>
                  <a:moveTo>
                    <a:pt x="1710" y="552"/>
                  </a:moveTo>
                  <a:lnTo>
                    <a:pt x="1710" y="564"/>
                  </a:lnTo>
                  <a:lnTo>
                    <a:pt x="1716" y="570"/>
                  </a:lnTo>
                  <a:lnTo>
                    <a:pt x="1716" y="582"/>
                  </a:lnTo>
                  <a:lnTo>
                    <a:pt x="1722" y="594"/>
                  </a:lnTo>
                  <a:lnTo>
                    <a:pt x="1722" y="612"/>
                  </a:lnTo>
                  <a:lnTo>
                    <a:pt x="1716" y="618"/>
                  </a:lnTo>
                  <a:lnTo>
                    <a:pt x="1692" y="630"/>
                  </a:lnTo>
                  <a:lnTo>
                    <a:pt x="1686" y="636"/>
                  </a:lnTo>
                  <a:lnTo>
                    <a:pt x="1674" y="642"/>
                  </a:lnTo>
                  <a:lnTo>
                    <a:pt x="1674" y="678"/>
                  </a:lnTo>
                  <a:lnTo>
                    <a:pt x="1680" y="684"/>
                  </a:lnTo>
                  <a:lnTo>
                    <a:pt x="1686" y="696"/>
                  </a:lnTo>
                  <a:lnTo>
                    <a:pt x="1674" y="708"/>
                  </a:lnTo>
                  <a:lnTo>
                    <a:pt x="1674" y="720"/>
                  </a:lnTo>
                  <a:lnTo>
                    <a:pt x="1680" y="726"/>
                  </a:lnTo>
                  <a:lnTo>
                    <a:pt x="1692" y="732"/>
                  </a:lnTo>
                  <a:lnTo>
                    <a:pt x="1698" y="726"/>
                  </a:lnTo>
                  <a:lnTo>
                    <a:pt x="1722" y="726"/>
                  </a:lnTo>
                  <a:lnTo>
                    <a:pt x="1728" y="732"/>
                  </a:lnTo>
                  <a:lnTo>
                    <a:pt x="1728" y="756"/>
                  </a:lnTo>
                  <a:lnTo>
                    <a:pt x="1722" y="762"/>
                  </a:lnTo>
                  <a:lnTo>
                    <a:pt x="1740" y="780"/>
                  </a:lnTo>
                  <a:lnTo>
                    <a:pt x="1728" y="846"/>
                  </a:lnTo>
                  <a:lnTo>
                    <a:pt x="1710" y="864"/>
                  </a:lnTo>
                  <a:lnTo>
                    <a:pt x="1704" y="876"/>
                  </a:lnTo>
                  <a:lnTo>
                    <a:pt x="1704" y="888"/>
                  </a:lnTo>
                  <a:lnTo>
                    <a:pt x="1710" y="906"/>
                  </a:lnTo>
                  <a:lnTo>
                    <a:pt x="1722" y="924"/>
                  </a:lnTo>
                  <a:lnTo>
                    <a:pt x="1746" y="936"/>
                  </a:lnTo>
                  <a:lnTo>
                    <a:pt x="1764" y="930"/>
                  </a:lnTo>
                  <a:lnTo>
                    <a:pt x="1788" y="906"/>
                  </a:lnTo>
                  <a:lnTo>
                    <a:pt x="1788" y="864"/>
                  </a:lnTo>
                  <a:lnTo>
                    <a:pt x="1782" y="858"/>
                  </a:lnTo>
                  <a:lnTo>
                    <a:pt x="1776" y="846"/>
                  </a:lnTo>
                  <a:lnTo>
                    <a:pt x="1800" y="822"/>
                  </a:lnTo>
                  <a:lnTo>
                    <a:pt x="1806" y="804"/>
                  </a:lnTo>
                  <a:lnTo>
                    <a:pt x="1806" y="774"/>
                  </a:lnTo>
                  <a:lnTo>
                    <a:pt x="1812" y="756"/>
                  </a:lnTo>
                  <a:lnTo>
                    <a:pt x="1812" y="726"/>
                  </a:lnTo>
                  <a:lnTo>
                    <a:pt x="1806" y="714"/>
                  </a:lnTo>
                  <a:lnTo>
                    <a:pt x="1800" y="696"/>
                  </a:lnTo>
                  <a:lnTo>
                    <a:pt x="1794" y="684"/>
                  </a:lnTo>
                  <a:lnTo>
                    <a:pt x="1794" y="636"/>
                  </a:lnTo>
                  <a:lnTo>
                    <a:pt x="1800" y="630"/>
                  </a:lnTo>
                  <a:lnTo>
                    <a:pt x="1800" y="624"/>
                  </a:lnTo>
                  <a:lnTo>
                    <a:pt x="1806" y="618"/>
                  </a:lnTo>
                  <a:lnTo>
                    <a:pt x="1812" y="618"/>
                  </a:lnTo>
                  <a:lnTo>
                    <a:pt x="1818" y="624"/>
                  </a:lnTo>
                  <a:lnTo>
                    <a:pt x="1824" y="642"/>
                  </a:lnTo>
                  <a:lnTo>
                    <a:pt x="1830" y="666"/>
                  </a:lnTo>
                  <a:lnTo>
                    <a:pt x="1836" y="684"/>
                  </a:lnTo>
                  <a:lnTo>
                    <a:pt x="1836" y="702"/>
                  </a:lnTo>
                  <a:lnTo>
                    <a:pt x="1866" y="738"/>
                  </a:lnTo>
                  <a:lnTo>
                    <a:pt x="1866" y="792"/>
                  </a:lnTo>
                  <a:lnTo>
                    <a:pt x="1890" y="822"/>
                  </a:lnTo>
                  <a:lnTo>
                    <a:pt x="1890" y="858"/>
                  </a:lnTo>
                  <a:lnTo>
                    <a:pt x="1902" y="930"/>
                  </a:lnTo>
                  <a:lnTo>
                    <a:pt x="1920" y="918"/>
                  </a:lnTo>
                  <a:lnTo>
                    <a:pt x="1962" y="930"/>
                  </a:lnTo>
                  <a:lnTo>
                    <a:pt x="1962" y="870"/>
                  </a:lnTo>
                  <a:lnTo>
                    <a:pt x="1968" y="864"/>
                  </a:lnTo>
                  <a:lnTo>
                    <a:pt x="1974" y="852"/>
                  </a:lnTo>
                  <a:lnTo>
                    <a:pt x="1980" y="876"/>
                  </a:lnTo>
                  <a:lnTo>
                    <a:pt x="1998" y="876"/>
                  </a:lnTo>
                  <a:lnTo>
                    <a:pt x="2004" y="870"/>
                  </a:lnTo>
                  <a:lnTo>
                    <a:pt x="2010" y="858"/>
                  </a:lnTo>
                  <a:lnTo>
                    <a:pt x="2010" y="828"/>
                  </a:lnTo>
                  <a:lnTo>
                    <a:pt x="2004" y="822"/>
                  </a:lnTo>
                  <a:lnTo>
                    <a:pt x="2004" y="816"/>
                  </a:lnTo>
                  <a:lnTo>
                    <a:pt x="1992" y="810"/>
                  </a:lnTo>
                  <a:lnTo>
                    <a:pt x="1986" y="798"/>
                  </a:lnTo>
                  <a:lnTo>
                    <a:pt x="1974" y="792"/>
                  </a:lnTo>
                  <a:lnTo>
                    <a:pt x="1962" y="780"/>
                  </a:lnTo>
                  <a:lnTo>
                    <a:pt x="1956" y="768"/>
                  </a:lnTo>
                  <a:lnTo>
                    <a:pt x="1944" y="756"/>
                  </a:lnTo>
                  <a:lnTo>
                    <a:pt x="1944" y="750"/>
                  </a:lnTo>
                  <a:lnTo>
                    <a:pt x="1956" y="726"/>
                  </a:lnTo>
                  <a:lnTo>
                    <a:pt x="1968" y="720"/>
                  </a:lnTo>
                  <a:lnTo>
                    <a:pt x="1968" y="708"/>
                  </a:lnTo>
                  <a:lnTo>
                    <a:pt x="1962" y="696"/>
                  </a:lnTo>
                  <a:lnTo>
                    <a:pt x="1938" y="684"/>
                  </a:lnTo>
                  <a:lnTo>
                    <a:pt x="1932" y="672"/>
                  </a:lnTo>
                  <a:lnTo>
                    <a:pt x="1932" y="642"/>
                  </a:lnTo>
                  <a:lnTo>
                    <a:pt x="1938" y="636"/>
                  </a:lnTo>
                  <a:lnTo>
                    <a:pt x="1938" y="630"/>
                  </a:lnTo>
                  <a:lnTo>
                    <a:pt x="1926" y="618"/>
                  </a:lnTo>
                  <a:lnTo>
                    <a:pt x="1914" y="612"/>
                  </a:lnTo>
                  <a:lnTo>
                    <a:pt x="1896" y="594"/>
                  </a:lnTo>
                  <a:lnTo>
                    <a:pt x="1884" y="588"/>
                  </a:lnTo>
                  <a:lnTo>
                    <a:pt x="1878" y="582"/>
                  </a:lnTo>
                  <a:lnTo>
                    <a:pt x="1914" y="582"/>
                  </a:lnTo>
                  <a:lnTo>
                    <a:pt x="1926" y="576"/>
                  </a:lnTo>
                  <a:lnTo>
                    <a:pt x="1932" y="570"/>
                  </a:lnTo>
                  <a:lnTo>
                    <a:pt x="1944" y="546"/>
                  </a:lnTo>
                  <a:lnTo>
                    <a:pt x="1950" y="540"/>
                  </a:lnTo>
                  <a:lnTo>
                    <a:pt x="1956" y="528"/>
                  </a:lnTo>
                  <a:lnTo>
                    <a:pt x="1992" y="528"/>
                  </a:lnTo>
                  <a:lnTo>
                    <a:pt x="2004" y="522"/>
                  </a:lnTo>
                  <a:lnTo>
                    <a:pt x="2010" y="522"/>
                  </a:lnTo>
                  <a:lnTo>
                    <a:pt x="2016" y="516"/>
                  </a:lnTo>
                  <a:lnTo>
                    <a:pt x="2016" y="504"/>
                  </a:lnTo>
                  <a:lnTo>
                    <a:pt x="1998" y="486"/>
                  </a:lnTo>
                  <a:lnTo>
                    <a:pt x="1986" y="480"/>
                  </a:lnTo>
                  <a:lnTo>
                    <a:pt x="1974" y="486"/>
                  </a:lnTo>
                  <a:lnTo>
                    <a:pt x="1956" y="504"/>
                  </a:lnTo>
                  <a:lnTo>
                    <a:pt x="1956" y="510"/>
                  </a:lnTo>
                  <a:lnTo>
                    <a:pt x="1944" y="510"/>
                  </a:lnTo>
                  <a:lnTo>
                    <a:pt x="1932" y="504"/>
                  </a:lnTo>
                  <a:lnTo>
                    <a:pt x="1896" y="504"/>
                  </a:lnTo>
                  <a:lnTo>
                    <a:pt x="1890" y="510"/>
                  </a:lnTo>
                  <a:lnTo>
                    <a:pt x="1884" y="522"/>
                  </a:lnTo>
                  <a:lnTo>
                    <a:pt x="1854" y="552"/>
                  </a:lnTo>
                  <a:lnTo>
                    <a:pt x="1848" y="546"/>
                  </a:lnTo>
                  <a:lnTo>
                    <a:pt x="1836" y="540"/>
                  </a:lnTo>
                  <a:lnTo>
                    <a:pt x="1824" y="516"/>
                  </a:lnTo>
                  <a:lnTo>
                    <a:pt x="1788" y="498"/>
                  </a:lnTo>
                  <a:lnTo>
                    <a:pt x="1776" y="498"/>
                  </a:lnTo>
                  <a:lnTo>
                    <a:pt x="1776" y="486"/>
                  </a:lnTo>
                  <a:lnTo>
                    <a:pt x="1782" y="468"/>
                  </a:lnTo>
                  <a:lnTo>
                    <a:pt x="1782" y="456"/>
                  </a:lnTo>
                  <a:lnTo>
                    <a:pt x="1794" y="420"/>
                  </a:lnTo>
                  <a:lnTo>
                    <a:pt x="1806" y="408"/>
                  </a:lnTo>
                  <a:lnTo>
                    <a:pt x="1824" y="408"/>
                  </a:lnTo>
                  <a:lnTo>
                    <a:pt x="1842" y="414"/>
                  </a:lnTo>
                  <a:lnTo>
                    <a:pt x="1896" y="414"/>
                  </a:lnTo>
                  <a:lnTo>
                    <a:pt x="1902" y="408"/>
                  </a:lnTo>
                  <a:lnTo>
                    <a:pt x="1908" y="408"/>
                  </a:lnTo>
                  <a:lnTo>
                    <a:pt x="1908" y="402"/>
                  </a:lnTo>
                  <a:lnTo>
                    <a:pt x="1914" y="396"/>
                  </a:lnTo>
                  <a:lnTo>
                    <a:pt x="1920" y="396"/>
                  </a:lnTo>
                  <a:lnTo>
                    <a:pt x="1944" y="402"/>
                  </a:lnTo>
                  <a:lnTo>
                    <a:pt x="1980" y="420"/>
                  </a:lnTo>
                  <a:lnTo>
                    <a:pt x="2010" y="432"/>
                  </a:lnTo>
                  <a:lnTo>
                    <a:pt x="2034" y="438"/>
                  </a:lnTo>
                  <a:lnTo>
                    <a:pt x="2040" y="438"/>
                  </a:lnTo>
                  <a:lnTo>
                    <a:pt x="2052" y="432"/>
                  </a:lnTo>
                  <a:lnTo>
                    <a:pt x="2064" y="420"/>
                  </a:lnTo>
                  <a:lnTo>
                    <a:pt x="2082" y="420"/>
                  </a:lnTo>
                  <a:lnTo>
                    <a:pt x="2094" y="414"/>
                  </a:lnTo>
                  <a:lnTo>
                    <a:pt x="2106" y="414"/>
                  </a:lnTo>
                  <a:lnTo>
                    <a:pt x="2112" y="408"/>
                  </a:lnTo>
                  <a:lnTo>
                    <a:pt x="2112" y="402"/>
                  </a:lnTo>
                  <a:lnTo>
                    <a:pt x="2106" y="396"/>
                  </a:lnTo>
                  <a:lnTo>
                    <a:pt x="2106" y="390"/>
                  </a:lnTo>
                  <a:lnTo>
                    <a:pt x="2118" y="378"/>
                  </a:lnTo>
                  <a:lnTo>
                    <a:pt x="2142" y="366"/>
                  </a:lnTo>
                  <a:lnTo>
                    <a:pt x="2148" y="360"/>
                  </a:lnTo>
                  <a:lnTo>
                    <a:pt x="2160" y="354"/>
                  </a:lnTo>
                  <a:lnTo>
                    <a:pt x="2148" y="324"/>
                  </a:lnTo>
                  <a:lnTo>
                    <a:pt x="2070" y="360"/>
                  </a:lnTo>
                  <a:lnTo>
                    <a:pt x="2076" y="366"/>
                  </a:lnTo>
                  <a:lnTo>
                    <a:pt x="2076" y="372"/>
                  </a:lnTo>
                  <a:lnTo>
                    <a:pt x="2070" y="378"/>
                  </a:lnTo>
                  <a:lnTo>
                    <a:pt x="2046" y="378"/>
                  </a:lnTo>
                  <a:lnTo>
                    <a:pt x="2022" y="366"/>
                  </a:lnTo>
                  <a:lnTo>
                    <a:pt x="2004" y="366"/>
                  </a:lnTo>
                  <a:lnTo>
                    <a:pt x="1968" y="384"/>
                  </a:lnTo>
                  <a:lnTo>
                    <a:pt x="1950" y="384"/>
                  </a:lnTo>
                  <a:lnTo>
                    <a:pt x="1938" y="378"/>
                  </a:lnTo>
                  <a:lnTo>
                    <a:pt x="1926" y="378"/>
                  </a:lnTo>
                  <a:lnTo>
                    <a:pt x="1902" y="366"/>
                  </a:lnTo>
                  <a:lnTo>
                    <a:pt x="1860" y="366"/>
                  </a:lnTo>
                  <a:lnTo>
                    <a:pt x="1872" y="348"/>
                  </a:lnTo>
                  <a:lnTo>
                    <a:pt x="1860" y="348"/>
                  </a:lnTo>
                  <a:lnTo>
                    <a:pt x="1848" y="342"/>
                  </a:lnTo>
                  <a:lnTo>
                    <a:pt x="1824" y="342"/>
                  </a:lnTo>
                  <a:lnTo>
                    <a:pt x="1824" y="366"/>
                  </a:lnTo>
                  <a:lnTo>
                    <a:pt x="1812" y="378"/>
                  </a:lnTo>
                  <a:lnTo>
                    <a:pt x="1788" y="390"/>
                  </a:lnTo>
                  <a:lnTo>
                    <a:pt x="1764" y="390"/>
                  </a:lnTo>
                  <a:lnTo>
                    <a:pt x="1758" y="396"/>
                  </a:lnTo>
                  <a:lnTo>
                    <a:pt x="1758" y="426"/>
                  </a:lnTo>
                  <a:lnTo>
                    <a:pt x="1740" y="432"/>
                  </a:lnTo>
                  <a:lnTo>
                    <a:pt x="1752" y="498"/>
                  </a:lnTo>
                  <a:lnTo>
                    <a:pt x="1740" y="498"/>
                  </a:lnTo>
                  <a:lnTo>
                    <a:pt x="1734" y="510"/>
                  </a:lnTo>
                  <a:lnTo>
                    <a:pt x="1728" y="516"/>
                  </a:lnTo>
                  <a:lnTo>
                    <a:pt x="1710" y="552"/>
                  </a:lnTo>
                  <a:close/>
                  <a:moveTo>
                    <a:pt x="1986" y="576"/>
                  </a:moveTo>
                  <a:lnTo>
                    <a:pt x="1986" y="594"/>
                  </a:lnTo>
                  <a:lnTo>
                    <a:pt x="1992" y="600"/>
                  </a:lnTo>
                  <a:lnTo>
                    <a:pt x="2004" y="600"/>
                  </a:lnTo>
                  <a:lnTo>
                    <a:pt x="2016" y="588"/>
                  </a:lnTo>
                  <a:lnTo>
                    <a:pt x="2016" y="576"/>
                  </a:lnTo>
                  <a:lnTo>
                    <a:pt x="1986" y="576"/>
                  </a:lnTo>
                  <a:close/>
                  <a:moveTo>
                    <a:pt x="1686" y="1110"/>
                  </a:moveTo>
                  <a:lnTo>
                    <a:pt x="1674" y="1110"/>
                  </a:lnTo>
                  <a:lnTo>
                    <a:pt x="1668" y="1116"/>
                  </a:lnTo>
                  <a:lnTo>
                    <a:pt x="1662" y="1116"/>
                  </a:lnTo>
                  <a:lnTo>
                    <a:pt x="1614" y="1104"/>
                  </a:lnTo>
                  <a:lnTo>
                    <a:pt x="1644" y="1146"/>
                  </a:lnTo>
                  <a:lnTo>
                    <a:pt x="1650" y="1152"/>
                  </a:lnTo>
                  <a:lnTo>
                    <a:pt x="1662" y="1158"/>
                  </a:lnTo>
                  <a:lnTo>
                    <a:pt x="1668" y="1164"/>
                  </a:lnTo>
                  <a:lnTo>
                    <a:pt x="1680" y="1170"/>
                  </a:lnTo>
                  <a:lnTo>
                    <a:pt x="1692" y="1158"/>
                  </a:lnTo>
                  <a:lnTo>
                    <a:pt x="1698" y="1140"/>
                  </a:lnTo>
                  <a:lnTo>
                    <a:pt x="1698" y="1128"/>
                  </a:lnTo>
                  <a:lnTo>
                    <a:pt x="1692" y="1116"/>
                  </a:lnTo>
                  <a:lnTo>
                    <a:pt x="1686" y="1110"/>
                  </a:lnTo>
                  <a:close/>
                  <a:moveTo>
                    <a:pt x="2094" y="1104"/>
                  </a:moveTo>
                  <a:lnTo>
                    <a:pt x="2064" y="1128"/>
                  </a:lnTo>
                  <a:lnTo>
                    <a:pt x="2094" y="1134"/>
                  </a:lnTo>
                  <a:lnTo>
                    <a:pt x="2094" y="1104"/>
                  </a:lnTo>
                  <a:close/>
                  <a:moveTo>
                    <a:pt x="486" y="294"/>
                  </a:moveTo>
                  <a:lnTo>
                    <a:pt x="474" y="288"/>
                  </a:lnTo>
                  <a:lnTo>
                    <a:pt x="468" y="288"/>
                  </a:lnTo>
                  <a:lnTo>
                    <a:pt x="456" y="294"/>
                  </a:lnTo>
                  <a:lnTo>
                    <a:pt x="456" y="312"/>
                  </a:lnTo>
                  <a:lnTo>
                    <a:pt x="468" y="324"/>
                  </a:lnTo>
                  <a:lnTo>
                    <a:pt x="474" y="318"/>
                  </a:lnTo>
                  <a:lnTo>
                    <a:pt x="486" y="318"/>
                  </a:lnTo>
                  <a:lnTo>
                    <a:pt x="486" y="312"/>
                  </a:lnTo>
                  <a:lnTo>
                    <a:pt x="492" y="300"/>
                  </a:lnTo>
                  <a:lnTo>
                    <a:pt x="486" y="294"/>
                  </a:lnTo>
                  <a:close/>
                  <a:moveTo>
                    <a:pt x="2346" y="588"/>
                  </a:moveTo>
                  <a:lnTo>
                    <a:pt x="2340" y="576"/>
                  </a:lnTo>
                  <a:lnTo>
                    <a:pt x="2328" y="570"/>
                  </a:lnTo>
                  <a:lnTo>
                    <a:pt x="2310" y="552"/>
                  </a:lnTo>
                  <a:lnTo>
                    <a:pt x="2304" y="552"/>
                  </a:lnTo>
                  <a:lnTo>
                    <a:pt x="2304" y="600"/>
                  </a:lnTo>
                  <a:lnTo>
                    <a:pt x="2316" y="600"/>
                  </a:lnTo>
                  <a:lnTo>
                    <a:pt x="2328" y="606"/>
                  </a:lnTo>
                  <a:lnTo>
                    <a:pt x="2334" y="606"/>
                  </a:lnTo>
                  <a:lnTo>
                    <a:pt x="2346" y="600"/>
                  </a:lnTo>
                  <a:lnTo>
                    <a:pt x="2346" y="588"/>
                  </a:lnTo>
                  <a:close/>
                  <a:moveTo>
                    <a:pt x="2310" y="474"/>
                  </a:moveTo>
                  <a:lnTo>
                    <a:pt x="2340" y="504"/>
                  </a:lnTo>
                  <a:lnTo>
                    <a:pt x="2358" y="516"/>
                  </a:lnTo>
                  <a:lnTo>
                    <a:pt x="2382" y="528"/>
                  </a:lnTo>
                  <a:lnTo>
                    <a:pt x="2400" y="528"/>
                  </a:lnTo>
                  <a:lnTo>
                    <a:pt x="2400" y="522"/>
                  </a:lnTo>
                  <a:lnTo>
                    <a:pt x="2358" y="480"/>
                  </a:lnTo>
                  <a:lnTo>
                    <a:pt x="2358" y="468"/>
                  </a:lnTo>
                  <a:lnTo>
                    <a:pt x="2364" y="456"/>
                  </a:lnTo>
                  <a:lnTo>
                    <a:pt x="2376" y="450"/>
                  </a:lnTo>
                  <a:lnTo>
                    <a:pt x="2394" y="450"/>
                  </a:lnTo>
                  <a:lnTo>
                    <a:pt x="2406" y="456"/>
                  </a:lnTo>
                  <a:lnTo>
                    <a:pt x="2424" y="444"/>
                  </a:lnTo>
                  <a:lnTo>
                    <a:pt x="2400" y="432"/>
                  </a:lnTo>
                  <a:lnTo>
                    <a:pt x="2412" y="426"/>
                  </a:lnTo>
                  <a:lnTo>
                    <a:pt x="2424" y="402"/>
                  </a:lnTo>
                  <a:lnTo>
                    <a:pt x="2412" y="378"/>
                  </a:lnTo>
                  <a:lnTo>
                    <a:pt x="2400" y="372"/>
                  </a:lnTo>
                  <a:lnTo>
                    <a:pt x="2382" y="372"/>
                  </a:lnTo>
                  <a:lnTo>
                    <a:pt x="2358" y="396"/>
                  </a:lnTo>
                  <a:lnTo>
                    <a:pt x="2346" y="402"/>
                  </a:lnTo>
                  <a:lnTo>
                    <a:pt x="2340" y="408"/>
                  </a:lnTo>
                  <a:lnTo>
                    <a:pt x="2334" y="408"/>
                  </a:lnTo>
                  <a:lnTo>
                    <a:pt x="2328" y="402"/>
                  </a:lnTo>
                  <a:lnTo>
                    <a:pt x="2328" y="366"/>
                  </a:lnTo>
                  <a:lnTo>
                    <a:pt x="2334" y="360"/>
                  </a:lnTo>
                  <a:lnTo>
                    <a:pt x="2346" y="336"/>
                  </a:lnTo>
                  <a:lnTo>
                    <a:pt x="2346" y="318"/>
                  </a:lnTo>
                  <a:lnTo>
                    <a:pt x="2340" y="312"/>
                  </a:lnTo>
                  <a:lnTo>
                    <a:pt x="2358" y="276"/>
                  </a:lnTo>
                  <a:lnTo>
                    <a:pt x="2316" y="312"/>
                  </a:lnTo>
                  <a:lnTo>
                    <a:pt x="2316" y="342"/>
                  </a:lnTo>
                  <a:lnTo>
                    <a:pt x="2304" y="348"/>
                  </a:lnTo>
                  <a:lnTo>
                    <a:pt x="2298" y="354"/>
                  </a:lnTo>
                  <a:lnTo>
                    <a:pt x="2286" y="378"/>
                  </a:lnTo>
                  <a:lnTo>
                    <a:pt x="2286" y="408"/>
                  </a:lnTo>
                  <a:lnTo>
                    <a:pt x="2298" y="420"/>
                  </a:lnTo>
                  <a:lnTo>
                    <a:pt x="2304" y="432"/>
                  </a:lnTo>
                  <a:lnTo>
                    <a:pt x="2310" y="438"/>
                  </a:lnTo>
                  <a:lnTo>
                    <a:pt x="2310" y="444"/>
                  </a:lnTo>
                  <a:lnTo>
                    <a:pt x="2304" y="450"/>
                  </a:lnTo>
                  <a:lnTo>
                    <a:pt x="2304" y="468"/>
                  </a:lnTo>
                  <a:lnTo>
                    <a:pt x="2310" y="474"/>
                  </a:lnTo>
                  <a:close/>
                  <a:moveTo>
                    <a:pt x="2250" y="708"/>
                  </a:moveTo>
                  <a:lnTo>
                    <a:pt x="2238" y="696"/>
                  </a:lnTo>
                  <a:lnTo>
                    <a:pt x="2214" y="708"/>
                  </a:lnTo>
                  <a:lnTo>
                    <a:pt x="2214" y="732"/>
                  </a:lnTo>
                  <a:lnTo>
                    <a:pt x="2220" y="744"/>
                  </a:lnTo>
                  <a:lnTo>
                    <a:pt x="2226" y="750"/>
                  </a:lnTo>
                  <a:lnTo>
                    <a:pt x="2250" y="762"/>
                  </a:lnTo>
                  <a:lnTo>
                    <a:pt x="2274" y="762"/>
                  </a:lnTo>
                  <a:lnTo>
                    <a:pt x="2280" y="750"/>
                  </a:lnTo>
                  <a:lnTo>
                    <a:pt x="2280" y="738"/>
                  </a:lnTo>
                  <a:lnTo>
                    <a:pt x="2274" y="726"/>
                  </a:lnTo>
                  <a:lnTo>
                    <a:pt x="2274" y="714"/>
                  </a:lnTo>
                  <a:lnTo>
                    <a:pt x="2268" y="708"/>
                  </a:lnTo>
                  <a:lnTo>
                    <a:pt x="2268" y="702"/>
                  </a:lnTo>
                  <a:lnTo>
                    <a:pt x="2250" y="708"/>
                  </a:lnTo>
                  <a:close/>
                  <a:moveTo>
                    <a:pt x="2148" y="1104"/>
                  </a:moveTo>
                  <a:lnTo>
                    <a:pt x="2226" y="1092"/>
                  </a:lnTo>
                  <a:lnTo>
                    <a:pt x="2166" y="1074"/>
                  </a:lnTo>
                  <a:lnTo>
                    <a:pt x="2148" y="1104"/>
                  </a:lnTo>
                  <a:close/>
                  <a:moveTo>
                    <a:pt x="2544" y="750"/>
                  </a:moveTo>
                  <a:lnTo>
                    <a:pt x="2520" y="732"/>
                  </a:lnTo>
                  <a:lnTo>
                    <a:pt x="2526" y="714"/>
                  </a:lnTo>
                  <a:lnTo>
                    <a:pt x="2514" y="702"/>
                  </a:lnTo>
                  <a:lnTo>
                    <a:pt x="2508" y="690"/>
                  </a:lnTo>
                  <a:lnTo>
                    <a:pt x="2490" y="684"/>
                  </a:lnTo>
                  <a:lnTo>
                    <a:pt x="2472" y="672"/>
                  </a:lnTo>
                  <a:lnTo>
                    <a:pt x="2442" y="666"/>
                  </a:lnTo>
                  <a:lnTo>
                    <a:pt x="2424" y="666"/>
                  </a:lnTo>
                  <a:lnTo>
                    <a:pt x="2388" y="684"/>
                  </a:lnTo>
                  <a:lnTo>
                    <a:pt x="2358" y="684"/>
                  </a:lnTo>
                  <a:lnTo>
                    <a:pt x="2346" y="696"/>
                  </a:lnTo>
                  <a:lnTo>
                    <a:pt x="2340" y="708"/>
                  </a:lnTo>
                  <a:lnTo>
                    <a:pt x="2340" y="726"/>
                  </a:lnTo>
                  <a:lnTo>
                    <a:pt x="2346" y="732"/>
                  </a:lnTo>
                  <a:lnTo>
                    <a:pt x="2364" y="714"/>
                  </a:lnTo>
                  <a:lnTo>
                    <a:pt x="2364" y="726"/>
                  </a:lnTo>
                  <a:lnTo>
                    <a:pt x="2370" y="738"/>
                  </a:lnTo>
                  <a:lnTo>
                    <a:pt x="2376" y="744"/>
                  </a:lnTo>
                  <a:lnTo>
                    <a:pt x="2388" y="738"/>
                  </a:lnTo>
                  <a:lnTo>
                    <a:pt x="2394" y="732"/>
                  </a:lnTo>
                  <a:lnTo>
                    <a:pt x="2394" y="726"/>
                  </a:lnTo>
                  <a:lnTo>
                    <a:pt x="2400" y="720"/>
                  </a:lnTo>
                  <a:lnTo>
                    <a:pt x="2400" y="714"/>
                  </a:lnTo>
                  <a:lnTo>
                    <a:pt x="2406" y="726"/>
                  </a:lnTo>
                  <a:lnTo>
                    <a:pt x="2418" y="732"/>
                  </a:lnTo>
                  <a:lnTo>
                    <a:pt x="2430" y="732"/>
                  </a:lnTo>
                  <a:lnTo>
                    <a:pt x="2442" y="720"/>
                  </a:lnTo>
                  <a:lnTo>
                    <a:pt x="2454" y="714"/>
                  </a:lnTo>
                  <a:lnTo>
                    <a:pt x="2460" y="708"/>
                  </a:lnTo>
                  <a:lnTo>
                    <a:pt x="2472" y="762"/>
                  </a:lnTo>
                  <a:lnTo>
                    <a:pt x="2502" y="738"/>
                  </a:lnTo>
                  <a:lnTo>
                    <a:pt x="2538" y="774"/>
                  </a:lnTo>
                  <a:lnTo>
                    <a:pt x="2544" y="750"/>
                  </a:lnTo>
                  <a:close/>
                  <a:moveTo>
                    <a:pt x="3264" y="678"/>
                  </a:moveTo>
                  <a:lnTo>
                    <a:pt x="3222" y="648"/>
                  </a:lnTo>
                  <a:lnTo>
                    <a:pt x="3210" y="648"/>
                  </a:lnTo>
                  <a:lnTo>
                    <a:pt x="3198" y="654"/>
                  </a:lnTo>
                  <a:lnTo>
                    <a:pt x="3180" y="654"/>
                  </a:lnTo>
                  <a:lnTo>
                    <a:pt x="3162" y="648"/>
                  </a:lnTo>
                  <a:lnTo>
                    <a:pt x="3126" y="630"/>
                  </a:lnTo>
                  <a:lnTo>
                    <a:pt x="3096" y="612"/>
                  </a:lnTo>
                  <a:lnTo>
                    <a:pt x="3060" y="594"/>
                  </a:lnTo>
                  <a:lnTo>
                    <a:pt x="3042" y="582"/>
                  </a:lnTo>
                  <a:lnTo>
                    <a:pt x="3030" y="582"/>
                  </a:lnTo>
                  <a:lnTo>
                    <a:pt x="3006" y="594"/>
                  </a:lnTo>
                  <a:lnTo>
                    <a:pt x="3000" y="600"/>
                  </a:lnTo>
                  <a:lnTo>
                    <a:pt x="2988" y="606"/>
                  </a:lnTo>
                  <a:lnTo>
                    <a:pt x="3006" y="630"/>
                  </a:lnTo>
                  <a:lnTo>
                    <a:pt x="2928" y="642"/>
                  </a:lnTo>
                  <a:lnTo>
                    <a:pt x="2934" y="666"/>
                  </a:lnTo>
                  <a:lnTo>
                    <a:pt x="2928" y="678"/>
                  </a:lnTo>
                  <a:lnTo>
                    <a:pt x="2922" y="684"/>
                  </a:lnTo>
                  <a:lnTo>
                    <a:pt x="2916" y="696"/>
                  </a:lnTo>
                  <a:lnTo>
                    <a:pt x="2880" y="720"/>
                  </a:lnTo>
                  <a:lnTo>
                    <a:pt x="2862" y="726"/>
                  </a:lnTo>
                  <a:lnTo>
                    <a:pt x="2844" y="726"/>
                  </a:lnTo>
                  <a:lnTo>
                    <a:pt x="2832" y="720"/>
                  </a:lnTo>
                  <a:lnTo>
                    <a:pt x="2826" y="714"/>
                  </a:lnTo>
                  <a:lnTo>
                    <a:pt x="2820" y="702"/>
                  </a:lnTo>
                  <a:lnTo>
                    <a:pt x="2820" y="678"/>
                  </a:lnTo>
                  <a:lnTo>
                    <a:pt x="2814" y="672"/>
                  </a:lnTo>
                  <a:lnTo>
                    <a:pt x="2814" y="660"/>
                  </a:lnTo>
                  <a:lnTo>
                    <a:pt x="2808" y="666"/>
                  </a:lnTo>
                  <a:lnTo>
                    <a:pt x="2808" y="672"/>
                  </a:lnTo>
                  <a:lnTo>
                    <a:pt x="2802" y="684"/>
                  </a:lnTo>
                  <a:lnTo>
                    <a:pt x="2796" y="690"/>
                  </a:lnTo>
                  <a:lnTo>
                    <a:pt x="2796" y="696"/>
                  </a:lnTo>
                  <a:lnTo>
                    <a:pt x="2796" y="690"/>
                  </a:lnTo>
                  <a:lnTo>
                    <a:pt x="2790" y="684"/>
                  </a:lnTo>
                  <a:lnTo>
                    <a:pt x="2790" y="672"/>
                  </a:lnTo>
                  <a:lnTo>
                    <a:pt x="2784" y="660"/>
                  </a:lnTo>
                  <a:lnTo>
                    <a:pt x="2784" y="576"/>
                  </a:lnTo>
                  <a:lnTo>
                    <a:pt x="2778" y="558"/>
                  </a:lnTo>
                  <a:lnTo>
                    <a:pt x="2760" y="522"/>
                  </a:lnTo>
                  <a:lnTo>
                    <a:pt x="2724" y="522"/>
                  </a:lnTo>
                  <a:lnTo>
                    <a:pt x="2718" y="510"/>
                  </a:lnTo>
                  <a:lnTo>
                    <a:pt x="2694" y="498"/>
                  </a:lnTo>
                  <a:lnTo>
                    <a:pt x="2676" y="486"/>
                  </a:lnTo>
                  <a:lnTo>
                    <a:pt x="2652" y="486"/>
                  </a:lnTo>
                  <a:lnTo>
                    <a:pt x="2634" y="498"/>
                  </a:lnTo>
                  <a:lnTo>
                    <a:pt x="2628" y="504"/>
                  </a:lnTo>
                  <a:lnTo>
                    <a:pt x="2616" y="510"/>
                  </a:lnTo>
                  <a:lnTo>
                    <a:pt x="2610" y="522"/>
                  </a:lnTo>
                  <a:lnTo>
                    <a:pt x="2586" y="528"/>
                  </a:lnTo>
                  <a:lnTo>
                    <a:pt x="2580" y="546"/>
                  </a:lnTo>
                  <a:lnTo>
                    <a:pt x="2562" y="558"/>
                  </a:lnTo>
                  <a:lnTo>
                    <a:pt x="2562" y="540"/>
                  </a:lnTo>
                  <a:lnTo>
                    <a:pt x="2556" y="534"/>
                  </a:lnTo>
                  <a:lnTo>
                    <a:pt x="2532" y="534"/>
                  </a:lnTo>
                  <a:lnTo>
                    <a:pt x="2532" y="546"/>
                  </a:lnTo>
                  <a:lnTo>
                    <a:pt x="2544" y="570"/>
                  </a:lnTo>
                  <a:lnTo>
                    <a:pt x="2568" y="582"/>
                  </a:lnTo>
                  <a:lnTo>
                    <a:pt x="2604" y="582"/>
                  </a:lnTo>
                  <a:lnTo>
                    <a:pt x="2616" y="588"/>
                  </a:lnTo>
                  <a:lnTo>
                    <a:pt x="2622" y="594"/>
                  </a:lnTo>
                  <a:lnTo>
                    <a:pt x="2628" y="594"/>
                  </a:lnTo>
                  <a:lnTo>
                    <a:pt x="2628" y="618"/>
                  </a:lnTo>
                  <a:lnTo>
                    <a:pt x="2634" y="630"/>
                  </a:lnTo>
                  <a:lnTo>
                    <a:pt x="2640" y="636"/>
                  </a:lnTo>
                  <a:lnTo>
                    <a:pt x="2652" y="642"/>
                  </a:lnTo>
                  <a:lnTo>
                    <a:pt x="2694" y="642"/>
                  </a:lnTo>
                  <a:lnTo>
                    <a:pt x="2712" y="636"/>
                  </a:lnTo>
                  <a:lnTo>
                    <a:pt x="2754" y="636"/>
                  </a:lnTo>
                  <a:lnTo>
                    <a:pt x="2760" y="642"/>
                  </a:lnTo>
                  <a:lnTo>
                    <a:pt x="2760" y="660"/>
                  </a:lnTo>
                  <a:lnTo>
                    <a:pt x="2700" y="660"/>
                  </a:lnTo>
                  <a:lnTo>
                    <a:pt x="2688" y="666"/>
                  </a:lnTo>
                  <a:lnTo>
                    <a:pt x="2676" y="678"/>
                  </a:lnTo>
                  <a:lnTo>
                    <a:pt x="2640" y="678"/>
                  </a:lnTo>
                  <a:lnTo>
                    <a:pt x="2616" y="690"/>
                  </a:lnTo>
                  <a:lnTo>
                    <a:pt x="2616" y="696"/>
                  </a:lnTo>
                  <a:lnTo>
                    <a:pt x="2622" y="696"/>
                  </a:lnTo>
                  <a:lnTo>
                    <a:pt x="2646" y="708"/>
                  </a:lnTo>
                  <a:lnTo>
                    <a:pt x="2658" y="708"/>
                  </a:lnTo>
                  <a:lnTo>
                    <a:pt x="2676" y="726"/>
                  </a:lnTo>
                  <a:lnTo>
                    <a:pt x="2682" y="738"/>
                  </a:lnTo>
                  <a:lnTo>
                    <a:pt x="2688" y="744"/>
                  </a:lnTo>
                  <a:lnTo>
                    <a:pt x="2682" y="750"/>
                  </a:lnTo>
                  <a:lnTo>
                    <a:pt x="2676" y="762"/>
                  </a:lnTo>
                  <a:lnTo>
                    <a:pt x="2676" y="774"/>
                  </a:lnTo>
                  <a:lnTo>
                    <a:pt x="2670" y="780"/>
                  </a:lnTo>
                  <a:lnTo>
                    <a:pt x="2676" y="792"/>
                  </a:lnTo>
                  <a:lnTo>
                    <a:pt x="2682" y="798"/>
                  </a:lnTo>
                  <a:lnTo>
                    <a:pt x="2694" y="792"/>
                  </a:lnTo>
                  <a:lnTo>
                    <a:pt x="2706" y="780"/>
                  </a:lnTo>
                  <a:lnTo>
                    <a:pt x="2712" y="768"/>
                  </a:lnTo>
                  <a:lnTo>
                    <a:pt x="2718" y="762"/>
                  </a:lnTo>
                  <a:lnTo>
                    <a:pt x="2718" y="750"/>
                  </a:lnTo>
                  <a:lnTo>
                    <a:pt x="2724" y="744"/>
                  </a:lnTo>
                  <a:lnTo>
                    <a:pt x="2736" y="720"/>
                  </a:lnTo>
                  <a:lnTo>
                    <a:pt x="2742" y="714"/>
                  </a:lnTo>
                  <a:lnTo>
                    <a:pt x="2748" y="702"/>
                  </a:lnTo>
                  <a:lnTo>
                    <a:pt x="2748" y="744"/>
                  </a:lnTo>
                  <a:lnTo>
                    <a:pt x="2754" y="750"/>
                  </a:lnTo>
                  <a:lnTo>
                    <a:pt x="2766" y="756"/>
                  </a:lnTo>
                  <a:lnTo>
                    <a:pt x="2772" y="768"/>
                  </a:lnTo>
                  <a:lnTo>
                    <a:pt x="2784" y="774"/>
                  </a:lnTo>
                  <a:lnTo>
                    <a:pt x="2790" y="780"/>
                  </a:lnTo>
                  <a:lnTo>
                    <a:pt x="2814" y="780"/>
                  </a:lnTo>
                  <a:lnTo>
                    <a:pt x="2820" y="774"/>
                  </a:lnTo>
                  <a:lnTo>
                    <a:pt x="2826" y="774"/>
                  </a:lnTo>
                  <a:lnTo>
                    <a:pt x="2814" y="792"/>
                  </a:lnTo>
                  <a:lnTo>
                    <a:pt x="2844" y="822"/>
                  </a:lnTo>
                  <a:lnTo>
                    <a:pt x="2904" y="822"/>
                  </a:lnTo>
                  <a:lnTo>
                    <a:pt x="2940" y="846"/>
                  </a:lnTo>
                  <a:lnTo>
                    <a:pt x="2976" y="864"/>
                  </a:lnTo>
                  <a:lnTo>
                    <a:pt x="3006" y="876"/>
                  </a:lnTo>
                  <a:lnTo>
                    <a:pt x="3036" y="894"/>
                  </a:lnTo>
                  <a:lnTo>
                    <a:pt x="3066" y="924"/>
                  </a:lnTo>
                  <a:lnTo>
                    <a:pt x="3066" y="972"/>
                  </a:lnTo>
                  <a:lnTo>
                    <a:pt x="3090" y="996"/>
                  </a:lnTo>
                  <a:lnTo>
                    <a:pt x="3102" y="1002"/>
                  </a:lnTo>
                  <a:lnTo>
                    <a:pt x="3096" y="1002"/>
                  </a:lnTo>
                  <a:lnTo>
                    <a:pt x="3084" y="1008"/>
                  </a:lnTo>
                  <a:lnTo>
                    <a:pt x="3078" y="1014"/>
                  </a:lnTo>
                  <a:lnTo>
                    <a:pt x="3078" y="1020"/>
                  </a:lnTo>
                  <a:lnTo>
                    <a:pt x="3090" y="1032"/>
                  </a:lnTo>
                  <a:lnTo>
                    <a:pt x="3114" y="1032"/>
                  </a:lnTo>
                  <a:lnTo>
                    <a:pt x="3090" y="1044"/>
                  </a:lnTo>
                  <a:lnTo>
                    <a:pt x="3090" y="1056"/>
                  </a:lnTo>
                  <a:lnTo>
                    <a:pt x="3102" y="1062"/>
                  </a:lnTo>
                  <a:lnTo>
                    <a:pt x="3108" y="1092"/>
                  </a:lnTo>
                  <a:lnTo>
                    <a:pt x="3096" y="1122"/>
                  </a:lnTo>
                  <a:lnTo>
                    <a:pt x="3120" y="1122"/>
                  </a:lnTo>
                  <a:lnTo>
                    <a:pt x="3126" y="1116"/>
                  </a:lnTo>
                  <a:lnTo>
                    <a:pt x="3138" y="1116"/>
                  </a:lnTo>
                  <a:lnTo>
                    <a:pt x="3150" y="1110"/>
                  </a:lnTo>
                  <a:lnTo>
                    <a:pt x="3162" y="1110"/>
                  </a:lnTo>
                  <a:lnTo>
                    <a:pt x="3168" y="1104"/>
                  </a:lnTo>
                  <a:lnTo>
                    <a:pt x="3174" y="1104"/>
                  </a:lnTo>
                  <a:lnTo>
                    <a:pt x="3174" y="1134"/>
                  </a:lnTo>
                  <a:lnTo>
                    <a:pt x="3234" y="1194"/>
                  </a:lnTo>
                  <a:lnTo>
                    <a:pt x="3240" y="1194"/>
                  </a:lnTo>
                  <a:lnTo>
                    <a:pt x="3240" y="1146"/>
                  </a:lnTo>
                  <a:lnTo>
                    <a:pt x="3234" y="1122"/>
                  </a:lnTo>
                  <a:lnTo>
                    <a:pt x="3234" y="1116"/>
                  </a:lnTo>
                  <a:lnTo>
                    <a:pt x="3240" y="1110"/>
                  </a:lnTo>
                  <a:lnTo>
                    <a:pt x="3240" y="1098"/>
                  </a:lnTo>
                  <a:lnTo>
                    <a:pt x="3246" y="1086"/>
                  </a:lnTo>
                  <a:lnTo>
                    <a:pt x="3246" y="1062"/>
                  </a:lnTo>
                  <a:lnTo>
                    <a:pt x="3252" y="1050"/>
                  </a:lnTo>
                  <a:lnTo>
                    <a:pt x="3252" y="1020"/>
                  </a:lnTo>
                  <a:lnTo>
                    <a:pt x="3240" y="1020"/>
                  </a:lnTo>
                  <a:lnTo>
                    <a:pt x="3228" y="1014"/>
                  </a:lnTo>
                  <a:lnTo>
                    <a:pt x="3222" y="1008"/>
                  </a:lnTo>
                  <a:lnTo>
                    <a:pt x="3222" y="1002"/>
                  </a:lnTo>
                  <a:lnTo>
                    <a:pt x="3234" y="990"/>
                  </a:lnTo>
                  <a:lnTo>
                    <a:pt x="3246" y="984"/>
                  </a:lnTo>
                  <a:lnTo>
                    <a:pt x="3252" y="978"/>
                  </a:lnTo>
                  <a:lnTo>
                    <a:pt x="3252" y="864"/>
                  </a:lnTo>
                  <a:lnTo>
                    <a:pt x="3258" y="846"/>
                  </a:lnTo>
                  <a:lnTo>
                    <a:pt x="3258" y="708"/>
                  </a:lnTo>
                  <a:lnTo>
                    <a:pt x="3264" y="678"/>
                  </a:lnTo>
                  <a:close/>
                  <a:moveTo>
                    <a:pt x="336" y="666"/>
                  </a:moveTo>
                  <a:lnTo>
                    <a:pt x="330" y="672"/>
                  </a:lnTo>
                  <a:lnTo>
                    <a:pt x="354" y="696"/>
                  </a:lnTo>
                  <a:lnTo>
                    <a:pt x="360" y="708"/>
                  </a:lnTo>
                  <a:lnTo>
                    <a:pt x="366" y="714"/>
                  </a:lnTo>
                  <a:lnTo>
                    <a:pt x="378" y="714"/>
                  </a:lnTo>
                  <a:lnTo>
                    <a:pt x="378" y="696"/>
                  </a:lnTo>
                  <a:lnTo>
                    <a:pt x="366" y="690"/>
                  </a:lnTo>
                  <a:lnTo>
                    <a:pt x="360" y="678"/>
                  </a:lnTo>
                  <a:lnTo>
                    <a:pt x="348" y="672"/>
                  </a:lnTo>
                  <a:lnTo>
                    <a:pt x="342" y="666"/>
                  </a:lnTo>
                  <a:lnTo>
                    <a:pt x="336" y="666"/>
                  </a:lnTo>
                  <a:close/>
                  <a:moveTo>
                    <a:pt x="2526" y="1104"/>
                  </a:moveTo>
                  <a:lnTo>
                    <a:pt x="2544" y="1116"/>
                  </a:lnTo>
                  <a:lnTo>
                    <a:pt x="2574" y="1092"/>
                  </a:lnTo>
                  <a:lnTo>
                    <a:pt x="2592" y="1092"/>
                  </a:lnTo>
                  <a:lnTo>
                    <a:pt x="2604" y="1080"/>
                  </a:lnTo>
                  <a:lnTo>
                    <a:pt x="2604" y="1062"/>
                  </a:lnTo>
                  <a:lnTo>
                    <a:pt x="2592" y="1056"/>
                  </a:lnTo>
                  <a:lnTo>
                    <a:pt x="2586" y="1056"/>
                  </a:lnTo>
                  <a:lnTo>
                    <a:pt x="2574" y="1062"/>
                  </a:lnTo>
                  <a:lnTo>
                    <a:pt x="2556" y="1068"/>
                  </a:lnTo>
                  <a:lnTo>
                    <a:pt x="2526" y="1098"/>
                  </a:lnTo>
                  <a:lnTo>
                    <a:pt x="2526" y="1104"/>
                  </a:lnTo>
                  <a:close/>
                  <a:moveTo>
                    <a:pt x="3096" y="1068"/>
                  </a:moveTo>
                  <a:lnTo>
                    <a:pt x="3090" y="1068"/>
                  </a:lnTo>
                  <a:lnTo>
                    <a:pt x="3090" y="1062"/>
                  </a:lnTo>
                  <a:lnTo>
                    <a:pt x="3084" y="1062"/>
                  </a:lnTo>
                  <a:lnTo>
                    <a:pt x="3078" y="1056"/>
                  </a:lnTo>
                  <a:lnTo>
                    <a:pt x="3066" y="1056"/>
                  </a:lnTo>
                  <a:lnTo>
                    <a:pt x="3048" y="1062"/>
                  </a:lnTo>
                  <a:lnTo>
                    <a:pt x="3024" y="1086"/>
                  </a:lnTo>
                  <a:lnTo>
                    <a:pt x="3012" y="1122"/>
                  </a:lnTo>
                  <a:lnTo>
                    <a:pt x="3012" y="1134"/>
                  </a:lnTo>
                  <a:lnTo>
                    <a:pt x="3072" y="1128"/>
                  </a:lnTo>
                  <a:lnTo>
                    <a:pt x="3084" y="1128"/>
                  </a:lnTo>
                  <a:lnTo>
                    <a:pt x="3090" y="1122"/>
                  </a:lnTo>
                  <a:lnTo>
                    <a:pt x="3102" y="1092"/>
                  </a:lnTo>
                  <a:lnTo>
                    <a:pt x="3096" y="1068"/>
                  </a:lnTo>
                  <a:close/>
                  <a:moveTo>
                    <a:pt x="2778" y="942"/>
                  </a:moveTo>
                  <a:lnTo>
                    <a:pt x="2766" y="960"/>
                  </a:lnTo>
                  <a:lnTo>
                    <a:pt x="2766" y="1014"/>
                  </a:lnTo>
                  <a:lnTo>
                    <a:pt x="2784" y="1014"/>
                  </a:lnTo>
                  <a:lnTo>
                    <a:pt x="2778" y="996"/>
                  </a:lnTo>
                  <a:lnTo>
                    <a:pt x="2790" y="990"/>
                  </a:lnTo>
                  <a:lnTo>
                    <a:pt x="2790" y="972"/>
                  </a:lnTo>
                  <a:lnTo>
                    <a:pt x="2778" y="972"/>
                  </a:lnTo>
                  <a:lnTo>
                    <a:pt x="2796" y="936"/>
                  </a:lnTo>
                  <a:lnTo>
                    <a:pt x="2814" y="906"/>
                  </a:lnTo>
                  <a:lnTo>
                    <a:pt x="2784" y="912"/>
                  </a:lnTo>
                  <a:lnTo>
                    <a:pt x="2778" y="942"/>
                  </a:lnTo>
                  <a:close/>
                  <a:moveTo>
                    <a:pt x="2136" y="600"/>
                  </a:moveTo>
                  <a:lnTo>
                    <a:pt x="2124" y="594"/>
                  </a:lnTo>
                  <a:lnTo>
                    <a:pt x="2118" y="594"/>
                  </a:lnTo>
                  <a:lnTo>
                    <a:pt x="2106" y="588"/>
                  </a:lnTo>
                  <a:lnTo>
                    <a:pt x="2088" y="588"/>
                  </a:lnTo>
                  <a:lnTo>
                    <a:pt x="2082" y="594"/>
                  </a:lnTo>
                  <a:lnTo>
                    <a:pt x="2082" y="600"/>
                  </a:lnTo>
                  <a:lnTo>
                    <a:pt x="2076" y="606"/>
                  </a:lnTo>
                  <a:lnTo>
                    <a:pt x="2082" y="612"/>
                  </a:lnTo>
                  <a:lnTo>
                    <a:pt x="2094" y="618"/>
                  </a:lnTo>
                  <a:lnTo>
                    <a:pt x="2136" y="618"/>
                  </a:lnTo>
                  <a:lnTo>
                    <a:pt x="2214" y="606"/>
                  </a:lnTo>
                  <a:lnTo>
                    <a:pt x="2136" y="600"/>
                  </a:lnTo>
                  <a:close/>
                  <a:moveTo>
                    <a:pt x="1308" y="1038"/>
                  </a:moveTo>
                  <a:lnTo>
                    <a:pt x="1368" y="1002"/>
                  </a:lnTo>
                  <a:lnTo>
                    <a:pt x="1362" y="990"/>
                  </a:lnTo>
                  <a:lnTo>
                    <a:pt x="1350" y="990"/>
                  </a:lnTo>
                  <a:lnTo>
                    <a:pt x="1332" y="996"/>
                  </a:lnTo>
                  <a:lnTo>
                    <a:pt x="1320" y="996"/>
                  </a:lnTo>
                  <a:lnTo>
                    <a:pt x="1302" y="1002"/>
                  </a:lnTo>
                  <a:lnTo>
                    <a:pt x="1290" y="1008"/>
                  </a:lnTo>
                  <a:lnTo>
                    <a:pt x="1284" y="1014"/>
                  </a:lnTo>
                  <a:lnTo>
                    <a:pt x="1284" y="1032"/>
                  </a:lnTo>
                  <a:lnTo>
                    <a:pt x="1290" y="1038"/>
                  </a:lnTo>
                  <a:lnTo>
                    <a:pt x="1308" y="1038"/>
                  </a:lnTo>
                  <a:close/>
                  <a:moveTo>
                    <a:pt x="1428" y="1116"/>
                  </a:moveTo>
                  <a:lnTo>
                    <a:pt x="1392" y="1116"/>
                  </a:lnTo>
                  <a:lnTo>
                    <a:pt x="1386" y="1146"/>
                  </a:lnTo>
                  <a:lnTo>
                    <a:pt x="1386" y="1152"/>
                  </a:lnTo>
                  <a:lnTo>
                    <a:pt x="1404" y="1170"/>
                  </a:lnTo>
                  <a:lnTo>
                    <a:pt x="1416" y="1176"/>
                  </a:lnTo>
                  <a:lnTo>
                    <a:pt x="1428" y="1164"/>
                  </a:lnTo>
                  <a:lnTo>
                    <a:pt x="1440" y="1140"/>
                  </a:lnTo>
                  <a:lnTo>
                    <a:pt x="1440" y="1128"/>
                  </a:lnTo>
                  <a:lnTo>
                    <a:pt x="1428" y="1116"/>
                  </a:lnTo>
                  <a:close/>
                  <a:moveTo>
                    <a:pt x="708" y="930"/>
                  </a:moveTo>
                  <a:lnTo>
                    <a:pt x="714" y="924"/>
                  </a:lnTo>
                  <a:lnTo>
                    <a:pt x="714" y="900"/>
                  </a:lnTo>
                  <a:lnTo>
                    <a:pt x="744" y="924"/>
                  </a:lnTo>
                  <a:lnTo>
                    <a:pt x="744" y="918"/>
                  </a:lnTo>
                  <a:lnTo>
                    <a:pt x="750" y="912"/>
                  </a:lnTo>
                  <a:lnTo>
                    <a:pt x="750" y="900"/>
                  </a:lnTo>
                  <a:lnTo>
                    <a:pt x="756" y="882"/>
                  </a:lnTo>
                  <a:lnTo>
                    <a:pt x="756" y="840"/>
                  </a:lnTo>
                  <a:lnTo>
                    <a:pt x="762" y="822"/>
                  </a:lnTo>
                  <a:lnTo>
                    <a:pt x="762" y="810"/>
                  </a:lnTo>
                  <a:lnTo>
                    <a:pt x="768" y="792"/>
                  </a:lnTo>
                  <a:lnTo>
                    <a:pt x="768" y="780"/>
                  </a:lnTo>
                  <a:lnTo>
                    <a:pt x="762" y="774"/>
                  </a:lnTo>
                  <a:lnTo>
                    <a:pt x="756" y="762"/>
                  </a:lnTo>
                  <a:lnTo>
                    <a:pt x="756" y="750"/>
                  </a:lnTo>
                  <a:lnTo>
                    <a:pt x="768" y="726"/>
                  </a:lnTo>
                  <a:lnTo>
                    <a:pt x="774" y="720"/>
                  </a:lnTo>
                  <a:lnTo>
                    <a:pt x="774" y="714"/>
                  </a:lnTo>
                  <a:lnTo>
                    <a:pt x="756" y="696"/>
                  </a:lnTo>
                  <a:lnTo>
                    <a:pt x="744" y="654"/>
                  </a:lnTo>
                  <a:lnTo>
                    <a:pt x="702" y="654"/>
                  </a:lnTo>
                  <a:lnTo>
                    <a:pt x="702" y="618"/>
                  </a:lnTo>
                  <a:lnTo>
                    <a:pt x="666" y="618"/>
                  </a:lnTo>
                  <a:lnTo>
                    <a:pt x="660" y="546"/>
                  </a:lnTo>
                  <a:lnTo>
                    <a:pt x="606" y="546"/>
                  </a:lnTo>
                  <a:lnTo>
                    <a:pt x="594" y="534"/>
                  </a:lnTo>
                  <a:lnTo>
                    <a:pt x="594" y="504"/>
                  </a:lnTo>
                  <a:lnTo>
                    <a:pt x="600" y="498"/>
                  </a:lnTo>
                  <a:lnTo>
                    <a:pt x="606" y="486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6" y="456"/>
                  </a:lnTo>
                  <a:lnTo>
                    <a:pt x="612" y="450"/>
                  </a:lnTo>
                  <a:lnTo>
                    <a:pt x="612" y="438"/>
                  </a:lnTo>
                  <a:lnTo>
                    <a:pt x="600" y="426"/>
                  </a:lnTo>
                  <a:lnTo>
                    <a:pt x="588" y="432"/>
                  </a:lnTo>
                  <a:lnTo>
                    <a:pt x="570" y="432"/>
                  </a:lnTo>
                  <a:lnTo>
                    <a:pt x="552" y="438"/>
                  </a:lnTo>
                  <a:lnTo>
                    <a:pt x="540" y="438"/>
                  </a:lnTo>
                  <a:lnTo>
                    <a:pt x="534" y="444"/>
                  </a:lnTo>
                  <a:lnTo>
                    <a:pt x="528" y="444"/>
                  </a:lnTo>
                  <a:lnTo>
                    <a:pt x="534" y="438"/>
                  </a:lnTo>
                  <a:lnTo>
                    <a:pt x="546" y="432"/>
                  </a:lnTo>
                  <a:lnTo>
                    <a:pt x="552" y="420"/>
                  </a:lnTo>
                  <a:lnTo>
                    <a:pt x="558" y="414"/>
                  </a:lnTo>
                  <a:lnTo>
                    <a:pt x="558" y="402"/>
                  </a:lnTo>
                  <a:lnTo>
                    <a:pt x="546" y="396"/>
                  </a:lnTo>
                  <a:lnTo>
                    <a:pt x="534" y="396"/>
                  </a:lnTo>
                  <a:lnTo>
                    <a:pt x="522" y="390"/>
                  </a:lnTo>
                  <a:lnTo>
                    <a:pt x="510" y="390"/>
                  </a:lnTo>
                  <a:lnTo>
                    <a:pt x="516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492" y="342"/>
                  </a:lnTo>
                  <a:lnTo>
                    <a:pt x="480" y="336"/>
                  </a:lnTo>
                  <a:lnTo>
                    <a:pt x="462" y="330"/>
                  </a:lnTo>
                  <a:lnTo>
                    <a:pt x="456" y="324"/>
                  </a:lnTo>
                  <a:lnTo>
                    <a:pt x="450" y="324"/>
                  </a:lnTo>
                  <a:lnTo>
                    <a:pt x="450" y="318"/>
                  </a:lnTo>
                  <a:lnTo>
                    <a:pt x="444" y="312"/>
                  </a:lnTo>
                  <a:lnTo>
                    <a:pt x="438" y="300"/>
                  </a:lnTo>
                  <a:lnTo>
                    <a:pt x="438" y="288"/>
                  </a:lnTo>
                  <a:lnTo>
                    <a:pt x="426" y="276"/>
                  </a:lnTo>
                  <a:lnTo>
                    <a:pt x="414" y="276"/>
                  </a:lnTo>
                  <a:lnTo>
                    <a:pt x="408" y="282"/>
                  </a:lnTo>
                  <a:lnTo>
                    <a:pt x="414" y="306"/>
                  </a:lnTo>
                  <a:lnTo>
                    <a:pt x="408" y="300"/>
                  </a:lnTo>
                  <a:lnTo>
                    <a:pt x="396" y="294"/>
                  </a:lnTo>
                  <a:lnTo>
                    <a:pt x="360" y="258"/>
                  </a:lnTo>
                  <a:lnTo>
                    <a:pt x="360" y="246"/>
                  </a:lnTo>
                  <a:lnTo>
                    <a:pt x="354" y="240"/>
                  </a:lnTo>
                  <a:lnTo>
                    <a:pt x="348" y="228"/>
                  </a:lnTo>
                  <a:lnTo>
                    <a:pt x="342" y="222"/>
                  </a:lnTo>
                  <a:lnTo>
                    <a:pt x="342" y="216"/>
                  </a:lnTo>
                  <a:lnTo>
                    <a:pt x="330" y="210"/>
                  </a:lnTo>
                  <a:lnTo>
                    <a:pt x="312" y="192"/>
                  </a:lnTo>
                  <a:lnTo>
                    <a:pt x="294" y="186"/>
                  </a:lnTo>
                  <a:lnTo>
                    <a:pt x="288" y="174"/>
                  </a:lnTo>
                  <a:lnTo>
                    <a:pt x="276" y="168"/>
                  </a:lnTo>
                  <a:lnTo>
                    <a:pt x="264" y="156"/>
                  </a:lnTo>
                  <a:lnTo>
                    <a:pt x="252" y="150"/>
                  </a:lnTo>
                  <a:lnTo>
                    <a:pt x="240" y="138"/>
                  </a:lnTo>
                  <a:lnTo>
                    <a:pt x="234" y="126"/>
                  </a:lnTo>
                  <a:lnTo>
                    <a:pt x="222" y="120"/>
                  </a:lnTo>
                  <a:lnTo>
                    <a:pt x="222" y="102"/>
                  </a:lnTo>
                  <a:lnTo>
                    <a:pt x="204" y="84"/>
                  </a:lnTo>
                  <a:lnTo>
                    <a:pt x="198" y="72"/>
                  </a:lnTo>
                  <a:lnTo>
                    <a:pt x="168" y="42"/>
                  </a:lnTo>
                  <a:lnTo>
                    <a:pt x="150" y="42"/>
                  </a:lnTo>
                  <a:lnTo>
                    <a:pt x="66" y="3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78"/>
                  </a:lnTo>
                  <a:lnTo>
                    <a:pt x="66" y="126"/>
                  </a:lnTo>
                  <a:lnTo>
                    <a:pt x="96" y="150"/>
                  </a:lnTo>
                  <a:lnTo>
                    <a:pt x="126" y="180"/>
                  </a:lnTo>
                  <a:lnTo>
                    <a:pt x="162" y="234"/>
                  </a:lnTo>
                  <a:lnTo>
                    <a:pt x="174" y="228"/>
                  </a:lnTo>
                  <a:lnTo>
                    <a:pt x="174" y="252"/>
                  </a:lnTo>
                  <a:lnTo>
                    <a:pt x="180" y="264"/>
                  </a:lnTo>
                  <a:lnTo>
                    <a:pt x="186" y="270"/>
                  </a:lnTo>
                  <a:lnTo>
                    <a:pt x="198" y="276"/>
                  </a:lnTo>
                  <a:lnTo>
                    <a:pt x="216" y="288"/>
                  </a:lnTo>
                  <a:lnTo>
                    <a:pt x="228" y="300"/>
                  </a:lnTo>
                  <a:lnTo>
                    <a:pt x="246" y="312"/>
                  </a:lnTo>
                  <a:lnTo>
                    <a:pt x="258" y="324"/>
                  </a:lnTo>
                  <a:lnTo>
                    <a:pt x="264" y="336"/>
                  </a:lnTo>
                  <a:lnTo>
                    <a:pt x="276" y="372"/>
                  </a:lnTo>
                  <a:lnTo>
                    <a:pt x="276" y="384"/>
                  </a:lnTo>
                  <a:lnTo>
                    <a:pt x="282" y="390"/>
                  </a:lnTo>
                  <a:lnTo>
                    <a:pt x="282" y="426"/>
                  </a:lnTo>
                  <a:lnTo>
                    <a:pt x="288" y="438"/>
                  </a:lnTo>
                  <a:lnTo>
                    <a:pt x="288" y="444"/>
                  </a:lnTo>
                  <a:lnTo>
                    <a:pt x="294" y="450"/>
                  </a:lnTo>
                  <a:lnTo>
                    <a:pt x="300" y="450"/>
                  </a:lnTo>
                  <a:lnTo>
                    <a:pt x="312" y="444"/>
                  </a:lnTo>
                  <a:lnTo>
                    <a:pt x="324" y="444"/>
                  </a:lnTo>
                  <a:lnTo>
                    <a:pt x="324" y="450"/>
                  </a:lnTo>
                  <a:lnTo>
                    <a:pt x="330" y="462"/>
                  </a:lnTo>
                  <a:lnTo>
                    <a:pt x="330" y="474"/>
                  </a:lnTo>
                  <a:lnTo>
                    <a:pt x="336" y="480"/>
                  </a:lnTo>
                  <a:lnTo>
                    <a:pt x="336" y="486"/>
                  </a:lnTo>
                  <a:lnTo>
                    <a:pt x="378" y="522"/>
                  </a:lnTo>
                  <a:lnTo>
                    <a:pt x="372" y="546"/>
                  </a:lnTo>
                  <a:lnTo>
                    <a:pt x="408" y="606"/>
                  </a:lnTo>
                  <a:lnTo>
                    <a:pt x="402" y="618"/>
                  </a:lnTo>
                  <a:lnTo>
                    <a:pt x="402" y="636"/>
                  </a:lnTo>
                  <a:lnTo>
                    <a:pt x="408" y="648"/>
                  </a:lnTo>
                  <a:lnTo>
                    <a:pt x="438" y="678"/>
                  </a:lnTo>
                  <a:lnTo>
                    <a:pt x="438" y="684"/>
                  </a:lnTo>
                  <a:lnTo>
                    <a:pt x="444" y="690"/>
                  </a:lnTo>
                  <a:lnTo>
                    <a:pt x="462" y="726"/>
                  </a:lnTo>
                  <a:lnTo>
                    <a:pt x="498" y="744"/>
                  </a:lnTo>
                  <a:lnTo>
                    <a:pt x="504" y="750"/>
                  </a:lnTo>
                  <a:lnTo>
                    <a:pt x="510" y="750"/>
                  </a:lnTo>
                  <a:lnTo>
                    <a:pt x="510" y="786"/>
                  </a:lnTo>
                  <a:lnTo>
                    <a:pt x="522" y="792"/>
                  </a:lnTo>
                  <a:lnTo>
                    <a:pt x="528" y="804"/>
                  </a:lnTo>
                  <a:lnTo>
                    <a:pt x="540" y="810"/>
                  </a:lnTo>
                  <a:lnTo>
                    <a:pt x="564" y="834"/>
                  </a:lnTo>
                  <a:lnTo>
                    <a:pt x="576" y="840"/>
                  </a:lnTo>
                  <a:lnTo>
                    <a:pt x="594" y="858"/>
                  </a:lnTo>
                  <a:lnTo>
                    <a:pt x="600" y="858"/>
                  </a:lnTo>
                  <a:lnTo>
                    <a:pt x="606" y="864"/>
                  </a:lnTo>
                  <a:lnTo>
                    <a:pt x="612" y="864"/>
                  </a:lnTo>
                  <a:lnTo>
                    <a:pt x="612" y="870"/>
                  </a:lnTo>
                  <a:lnTo>
                    <a:pt x="618" y="876"/>
                  </a:lnTo>
                  <a:lnTo>
                    <a:pt x="630" y="900"/>
                  </a:lnTo>
                  <a:lnTo>
                    <a:pt x="642" y="912"/>
                  </a:lnTo>
                  <a:lnTo>
                    <a:pt x="654" y="936"/>
                  </a:lnTo>
                  <a:lnTo>
                    <a:pt x="660" y="942"/>
                  </a:lnTo>
                  <a:lnTo>
                    <a:pt x="660" y="906"/>
                  </a:lnTo>
                  <a:lnTo>
                    <a:pt x="672" y="906"/>
                  </a:lnTo>
                  <a:lnTo>
                    <a:pt x="684" y="918"/>
                  </a:lnTo>
                  <a:lnTo>
                    <a:pt x="696" y="924"/>
                  </a:lnTo>
                  <a:lnTo>
                    <a:pt x="702" y="930"/>
                  </a:lnTo>
                  <a:lnTo>
                    <a:pt x="708" y="930"/>
                  </a:lnTo>
                  <a:close/>
                  <a:moveTo>
                    <a:pt x="2118" y="1194"/>
                  </a:moveTo>
                  <a:lnTo>
                    <a:pt x="2106" y="1176"/>
                  </a:lnTo>
                  <a:lnTo>
                    <a:pt x="2088" y="1176"/>
                  </a:lnTo>
                  <a:lnTo>
                    <a:pt x="2064" y="1200"/>
                  </a:lnTo>
                  <a:lnTo>
                    <a:pt x="2064" y="1212"/>
                  </a:lnTo>
                  <a:lnTo>
                    <a:pt x="2052" y="1212"/>
                  </a:lnTo>
                  <a:lnTo>
                    <a:pt x="2040" y="1218"/>
                  </a:lnTo>
                  <a:lnTo>
                    <a:pt x="2010" y="1248"/>
                  </a:lnTo>
                  <a:lnTo>
                    <a:pt x="1998" y="1272"/>
                  </a:lnTo>
                  <a:lnTo>
                    <a:pt x="1992" y="1278"/>
                  </a:lnTo>
                  <a:lnTo>
                    <a:pt x="1992" y="1290"/>
                  </a:lnTo>
                  <a:lnTo>
                    <a:pt x="2004" y="1302"/>
                  </a:lnTo>
                  <a:lnTo>
                    <a:pt x="2022" y="1302"/>
                  </a:lnTo>
                  <a:lnTo>
                    <a:pt x="2052" y="1284"/>
                  </a:lnTo>
                  <a:lnTo>
                    <a:pt x="2082" y="1260"/>
                  </a:lnTo>
                  <a:lnTo>
                    <a:pt x="2106" y="1242"/>
                  </a:lnTo>
                  <a:lnTo>
                    <a:pt x="2100" y="1236"/>
                  </a:lnTo>
                  <a:lnTo>
                    <a:pt x="2100" y="1224"/>
                  </a:lnTo>
                  <a:lnTo>
                    <a:pt x="2112" y="1200"/>
                  </a:lnTo>
                  <a:lnTo>
                    <a:pt x="2118" y="1194"/>
                  </a:lnTo>
                  <a:close/>
                  <a:moveTo>
                    <a:pt x="1374" y="1128"/>
                  </a:moveTo>
                  <a:lnTo>
                    <a:pt x="1374" y="1116"/>
                  </a:lnTo>
                  <a:lnTo>
                    <a:pt x="1368" y="1110"/>
                  </a:lnTo>
                  <a:lnTo>
                    <a:pt x="1344" y="1098"/>
                  </a:lnTo>
                  <a:lnTo>
                    <a:pt x="1332" y="1098"/>
                  </a:lnTo>
                  <a:lnTo>
                    <a:pt x="1320" y="1092"/>
                  </a:lnTo>
                  <a:lnTo>
                    <a:pt x="1314" y="1092"/>
                  </a:lnTo>
                  <a:lnTo>
                    <a:pt x="1302" y="1098"/>
                  </a:lnTo>
                  <a:lnTo>
                    <a:pt x="1296" y="1104"/>
                  </a:lnTo>
                  <a:lnTo>
                    <a:pt x="1296" y="1116"/>
                  </a:lnTo>
                  <a:lnTo>
                    <a:pt x="1290" y="1122"/>
                  </a:lnTo>
                  <a:lnTo>
                    <a:pt x="1290" y="1134"/>
                  </a:lnTo>
                  <a:lnTo>
                    <a:pt x="1254" y="1104"/>
                  </a:lnTo>
                  <a:lnTo>
                    <a:pt x="1260" y="1092"/>
                  </a:lnTo>
                  <a:lnTo>
                    <a:pt x="1260" y="1080"/>
                  </a:lnTo>
                  <a:lnTo>
                    <a:pt x="1266" y="1068"/>
                  </a:lnTo>
                  <a:lnTo>
                    <a:pt x="1266" y="1050"/>
                  </a:lnTo>
                  <a:lnTo>
                    <a:pt x="1260" y="1038"/>
                  </a:lnTo>
                  <a:lnTo>
                    <a:pt x="1254" y="1032"/>
                  </a:lnTo>
                  <a:lnTo>
                    <a:pt x="1242" y="1026"/>
                  </a:lnTo>
                  <a:lnTo>
                    <a:pt x="1188" y="1026"/>
                  </a:lnTo>
                  <a:lnTo>
                    <a:pt x="1158" y="1008"/>
                  </a:lnTo>
                  <a:lnTo>
                    <a:pt x="1158" y="984"/>
                  </a:lnTo>
                  <a:lnTo>
                    <a:pt x="1116" y="984"/>
                  </a:lnTo>
                  <a:lnTo>
                    <a:pt x="1116" y="996"/>
                  </a:lnTo>
                  <a:lnTo>
                    <a:pt x="1110" y="1008"/>
                  </a:lnTo>
                  <a:lnTo>
                    <a:pt x="1110" y="1026"/>
                  </a:lnTo>
                  <a:lnTo>
                    <a:pt x="1086" y="1026"/>
                  </a:lnTo>
                  <a:lnTo>
                    <a:pt x="1074" y="1020"/>
                  </a:lnTo>
                  <a:lnTo>
                    <a:pt x="1056" y="1014"/>
                  </a:lnTo>
                  <a:lnTo>
                    <a:pt x="1044" y="1014"/>
                  </a:lnTo>
                  <a:lnTo>
                    <a:pt x="1032" y="1008"/>
                  </a:lnTo>
                  <a:lnTo>
                    <a:pt x="966" y="1008"/>
                  </a:lnTo>
                  <a:lnTo>
                    <a:pt x="960" y="996"/>
                  </a:lnTo>
                  <a:lnTo>
                    <a:pt x="948" y="990"/>
                  </a:lnTo>
                  <a:lnTo>
                    <a:pt x="942" y="978"/>
                  </a:lnTo>
                  <a:lnTo>
                    <a:pt x="918" y="954"/>
                  </a:lnTo>
                  <a:lnTo>
                    <a:pt x="900" y="954"/>
                  </a:lnTo>
                  <a:lnTo>
                    <a:pt x="888" y="960"/>
                  </a:lnTo>
                  <a:lnTo>
                    <a:pt x="876" y="954"/>
                  </a:lnTo>
                  <a:lnTo>
                    <a:pt x="870" y="948"/>
                  </a:lnTo>
                  <a:lnTo>
                    <a:pt x="858" y="942"/>
                  </a:lnTo>
                  <a:lnTo>
                    <a:pt x="846" y="942"/>
                  </a:lnTo>
                  <a:lnTo>
                    <a:pt x="840" y="936"/>
                  </a:lnTo>
                  <a:lnTo>
                    <a:pt x="822" y="936"/>
                  </a:lnTo>
                  <a:lnTo>
                    <a:pt x="810" y="930"/>
                  </a:lnTo>
                  <a:lnTo>
                    <a:pt x="792" y="930"/>
                  </a:lnTo>
                  <a:lnTo>
                    <a:pt x="786" y="924"/>
                  </a:lnTo>
                  <a:lnTo>
                    <a:pt x="762" y="924"/>
                  </a:lnTo>
                  <a:lnTo>
                    <a:pt x="750" y="930"/>
                  </a:lnTo>
                  <a:lnTo>
                    <a:pt x="738" y="954"/>
                  </a:lnTo>
                  <a:lnTo>
                    <a:pt x="738" y="966"/>
                  </a:lnTo>
                  <a:lnTo>
                    <a:pt x="732" y="978"/>
                  </a:lnTo>
                  <a:lnTo>
                    <a:pt x="720" y="990"/>
                  </a:lnTo>
                  <a:lnTo>
                    <a:pt x="714" y="990"/>
                  </a:lnTo>
                  <a:lnTo>
                    <a:pt x="702" y="1002"/>
                  </a:lnTo>
                  <a:lnTo>
                    <a:pt x="702" y="1014"/>
                  </a:lnTo>
                  <a:lnTo>
                    <a:pt x="738" y="1008"/>
                  </a:lnTo>
                  <a:lnTo>
                    <a:pt x="786" y="1008"/>
                  </a:lnTo>
                  <a:lnTo>
                    <a:pt x="780" y="1014"/>
                  </a:lnTo>
                  <a:lnTo>
                    <a:pt x="768" y="1020"/>
                  </a:lnTo>
                  <a:lnTo>
                    <a:pt x="762" y="1032"/>
                  </a:lnTo>
                  <a:lnTo>
                    <a:pt x="762" y="1044"/>
                  </a:lnTo>
                  <a:lnTo>
                    <a:pt x="774" y="1050"/>
                  </a:lnTo>
                  <a:lnTo>
                    <a:pt x="780" y="1050"/>
                  </a:lnTo>
                  <a:lnTo>
                    <a:pt x="798" y="1044"/>
                  </a:lnTo>
                  <a:lnTo>
                    <a:pt x="810" y="1044"/>
                  </a:lnTo>
                  <a:lnTo>
                    <a:pt x="816" y="1038"/>
                  </a:lnTo>
                  <a:lnTo>
                    <a:pt x="828" y="1032"/>
                  </a:lnTo>
                  <a:lnTo>
                    <a:pt x="840" y="1038"/>
                  </a:lnTo>
                  <a:lnTo>
                    <a:pt x="870" y="1056"/>
                  </a:lnTo>
                  <a:lnTo>
                    <a:pt x="900" y="1068"/>
                  </a:lnTo>
                  <a:lnTo>
                    <a:pt x="924" y="1080"/>
                  </a:lnTo>
                  <a:lnTo>
                    <a:pt x="960" y="1086"/>
                  </a:lnTo>
                  <a:lnTo>
                    <a:pt x="1014" y="1092"/>
                  </a:lnTo>
                  <a:lnTo>
                    <a:pt x="1062" y="1092"/>
                  </a:lnTo>
                  <a:lnTo>
                    <a:pt x="1080" y="1110"/>
                  </a:lnTo>
                  <a:lnTo>
                    <a:pt x="1086" y="1122"/>
                  </a:lnTo>
                  <a:lnTo>
                    <a:pt x="1098" y="1128"/>
                  </a:lnTo>
                  <a:lnTo>
                    <a:pt x="1110" y="1140"/>
                  </a:lnTo>
                  <a:lnTo>
                    <a:pt x="1128" y="1146"/>
                  </a:lnTo>
                  <a:lnTo>
                    <a:pt x="1152" y="1152"/>
                  </a:lnTo>
                  <a:lnTo>
                    <a:pt x="1170" y="1152"/>
                  </a:lnTo>
                  <a:lnTo>
                    <a:pt x="1182" y="1158"/>
                  </a:lnTo>
                  <a:lnTo>
                    <a:pt x="1248" y="1158"/>
                  </a:lnTo>
                  <a:lnTo>
                    <a:pt x="1260" y="1164"/>
                  </a:lnTo>
                  <a:lnTo>
                    <a:pt x="1278" y="1170"/>
                  </a:lnTo>
                  <a:lnTo>
                    <a:pt x="1290" y="1182"/>
                  </a:lnTo>
                  <a:lnTo>
                    <a:pt x="1302" y="1188"/>
                  </a:lnTo>
                  <a:lnTo>
                    <a:pt x="1320" y="1206"/>
                  </a:lnTo>
                  <a:lnTo>
                    <a:pt x="1338" y="1206"/>
                  </a:lnTo>
                  <a:lnTo>
                    <a:pt x="1350" y="1200"/>
                  </a:lnTo>
                  <a:lnTo>
                    <a:pt x="1356" y="1206"/>
                  </a:lnTo>
                  <a:lnTo>
                    <a:pt x="1374" y="1206"/>
                  </a:lnTo>
                  <a:lnTo>
                    <a:pt x="1374" y="1194"/>
                  </a:lnTo>
                  <a:lnTo>
                    <a:pt x="1368" y="1182"/>
                  </a:lnTo>
                  <a:lnTo>
                    <a:pt x="1362" y="1176"/>
                  </a:lnTo>
                  <a:lnTo>
                    <a:pt x="1356" y="1164"/>
                  </a:lnTo>
                  <a:lnTo>
                    <a:pt x="1374" y="1146"/>
                  </a:lnTo>
                  <a:lnTo>
                    <a:pt x="1374" y="1128"/>
                  </a:lnTo>
                  <a:close/>
                  <a:moveTo>
                    <a:pt x="1500" y="726"/>
                  </a:moveTo>
                  <a:lnTo>
                    <a:pt x="1542" y="684"/>
                  </a:lnTo>
                  <a:lnTo>
                    <a:pt x="1548" y="672"/>
                  </a:lnTo>
                  <a:lnTo>
                    <a:pt x="1554" y="654"/>
                  </a:lnTo>
                  <a:lnTo>
                    <a:pt x="1560" y="642"/>
                  </a:lnTo>
                  <a:lnTo>
                    <a:pt x="1566" y="624"/>
                  </a:lnTo>
                  <a:lnTo>
                    <a:pt x="1566" y="612"/>
                  </a:lnTo>
                  <a:lnTo>
                    <a:pt x="1572" y="606"/>
                  </a:lnTo>
                  <a:lnTo>
                    <a:pt x="1572" y="600"/>
                  </a:lnTo>
                  <a:lnTo>
                    <a:pt x="1566" y="600"/>
                  </a:lnTo>
                  <a:lnTo>
                    <a:pt x="1554" y="594"/>
                  </a:lnTo>
                  <a:lnTo>
                    <a:pt x="1542" y="582"/>
                  </a:lnTo>
                  <a:lnTo>
                    <a:pt x="1542" y="564"/>
                  </a:lnTo>
                  <a:lnTo>
                    <a:pt x="1554" y="516"/>
                  </a:lnTo>
                  <a:lnTo>
                    <a:pt x="1590" y="498"/>
                  </a:lnTo>
                  <a:lnTo>
                    <a:pt x="1626" y="498"/>
                  </a:lnTo>
                  <a:lnTo>
                    <a:pt x="1632" y="486"/>
                  </a:lnTo>
                  <a:lnTo>
                    <a:pt x="1638" y="480"/>
                  </a:lnTo>
                  <a:lnTo>
                    <a:pt x="1644" y="468"/>
                  </a:lnTo>
                  <a:lnTo>
                    <a:pt x="1644" y="444"/>
                  </a:lnTo>
                  <a:lnTo>
                    <a:pt x="1626" y="444"/>
                  </a:lnTo>
                  <a:lnTo>
                    <a:pt x="1620" y="450"/>
                  </a:lnTo>
                  <a:lnTo>
                    <a:pt x="1608" y="450"/>
                  </a:lnTo>
                  <a:lnTo>
                    <a:pt x="1608" y="438"/>
                  </a:lnTo>
                  <a:lnTo>
                    <a:pt x="1614" y="420"/>
                  </a:lnTo>
                  <a:lnTo>
                    <a:pt x="1626" y="408"/>
                  </a:lnTo>
                  <a:lnTo>
                    <a:pt x="1650" y="396"/>
                  </a:lnTo>
                  <a:lnTo>
                    <a:pt x="1662" y="396"/>
                  </a:lnTo>
                  <a:lnTo>
                    <a:pt x="1680" y="402"/>
                  </a:lnTo>
                  <a:lnTo>
                    <a:pt x="1704" y="402"/>
                  </a:lnTo>
                  <a:lnTo>
                    <a:pt x="1716" y="390"/>
                  </a:lnTo>
                  <a:lnTo>
                    <a:pt x="1716" y="384"/>
                  </a:lnTo>
                  <a:lnTo>
                    <a:pt x="1680" y="348"/>
                  </a:lnTo>
                  <a:lnTo>
                    <a:pt x="1680" y="312"/>
                  </a:lnTo>
                  <a:lnTo>
                    <a:pt x="1668" y="312"/>
                  </a:lnTo>
                  <a:lnTo>
                    <a:pt x="1650" y="294"/>
                  </a:lnTo>
                  <a:lnTo>
                    <a:pt x="1650" y="282"/>
                  </a:lnTo>
                  <a:lnTo>
                    <a:pt x="1662" y="270"/>
                  </a:lnTo>
                  <a:lnTo>
                    <a:pt x="1668" y="258"/>
                  </a:lnTo>
                  <a:lnTo>
                    <a:pt x="1668" y="246"/>
                  </a:lnTo>
                  <a:lnTo>
                    <a:pt x="1662" y="240"/>
                  </a:lnTo>
                  <a:lnTo>
                    <a:pt x="1638" y="228"/>
                  </a:lnTo>
                  <a:lnTo>
                    <a:pt x="1614" y="228"/>
                  </a:lnTo>
                  <a:lnTo>
                    <a:pt x="1632" y="198"/>
                  </a:lnTo>
                  <a:lnTo>
                    <a:pt x="1614" y="192"/>
                  </a:lnTo>
                  <a:lnTo>
                    <a:pt x="1620" y="162"/>
                  </a:lnTo>
                  <a:lnTo>
                    <a:pt x="1608" y="144"/>
                  </a:lnTo>
                  <a:lnTo>
                    <a:pt x="1602" y="138"/>
                  </a:lnTo>
                  <a:lnTo>
                    <a:pt x="1590" y="132"/>
                  </a:lnTo>
                  <a:lnTo>
                    <a:pt x="1566" y="108"/>
                  </a:lnTo>
                  <a:lnTo>
                    <a:pt x="1470" y="108"/>
                  </a:lnTo>
                  <a:lnTo>
                    <a:pt x="1464" y="114"/>
                  </a:lnTo>
                  <a:lnTo>
                    <a:pt x="1458" y="126"/>
                  </a:lnTo>
                  <a:lnTo>
                    <a:pt x="1458" y="180"/>
                  </a:lnTo>
                  <a:lnTo>
                    <a:pt x="1452" y="198"/>
                  </a:lnTo>
                  <a:lnTo>
                    <a:pt x="1452" y="204"/>
                  </a:lnTo>
                  <a:lnTo>
                    <a:pt x="1446" y="216"/>
                  </a:lnTo>
                  <a:lnTo>
                    <a:pt x="1428" y="216"/>
                  </a:lnTo>
                  <a:lnTo>
                    <a:pt x="1422" y="222"/>
                  </a:lnTo>
                  <a:lnTo>
                    <a:pt x="1422" y="246"/>
                  </a:lnTo>
                  <a:lnTo>
                    <a:pt x="1428" y="252"/>
                  </a:lnTo>
                  <a:lnTo>
                    <a:pt x="1434" y="264"/>
                  </a:lnTo>
                  <a:lnTo>
                    <a:pt x="1398" y="294"/>
                  </a:lnTo>
                  <a:lnTo>
                    <a:pt x="1404" y="306"/>
                  </a:lnTo>
                  <a:lnTo>
                    <a:pt x="1374" y="342"/>
                  </a:lnTo>
                  <a:lnTo>
                    <a:pt x="1350" y="342"/>
                  </a:lnTo>
                  <a:lnTo>
                    <a:pt x="1344" y="348"/>
                  </a:lnTo>
                  <a:lnTo>
                    <a:pt x="1332" y="354"/>
                  </a:lnTo>
                  <a:lnTo>
                    <a:pt x="1320" y="366"/>
                  </a:lnTo>
                  <a:lnTo>
                    <a:pt x="1314" y="366"/>
                  </a:lnTo>
                  <a:lnTo>
                    <a:pt x="1308" y="360"/>
                  </a:lnTo>
                  <a:lnTo>
                    <a:pt x="1284" y="348"/>
                  </a:lnTo>
                  <a:lnTo>
                    <a:pt x="1272" y="336"/>
                  </a:lnTo>
                  <a:lnTo>
                    <a:pt x="1230" y="336"/>
                  </a:lnTo>
                  <a:lnTo>
                    <a:pt x="1224" y="348"/>
                  </a:lnTo>
                  <a:lnTo>
                    <a:pt x="1194" y="378"/>
                  </a:lnTo>
                  <a:lnTo>
                    <a:pt x="1170" y="378"/>
                  </a:lnTo>
                  <a:lnTo>
                    <a:pt x="1152" y="372"/>
                  </a:lnTo>
                  <a:lnTo>
                    <a:pt x="1128" y="372"/>
                  </a:lnTo>
                  <a:lnTo>
                    <a:pt x="1110" y="390"/>
                  </a:lnTo>
                  <a:lnTo>
                    <a:pt x="1104" y="390"/>
                  </a:lnTo>
                  <a:lnTo>
                    <a:pt x="1080" y="378"/>
                  </a:lnTo>
                  <a:lnTo>
                    <a:pt x="1074" y="372"/>
                  </a:lnTo>
                  <a:lnTo>
                    <a:pt x="1062" y="366"/>
                  </a:lnTo>
                  <a:lnTo>
                    <a:pt x="1050" y="354"/>
                  </a:lnTo>
                  <a:lnTo>
                    <a:pt x="1050" y="342"/>
                  </a:lnTo>
                  <a:lnTo>
                    <a:pt x="1044" y="336"/>
                  </a:lnTo>
                  <a:lnTo>
                    <a:pt x="1032" y="330"/>
                  </a:lnTo>
                  <a:lnTo>
                    <a:pt x="1008" y="330"/>
                  </a:lnTo>
                  <a:lnTo>
                    <a:pt x="996" y="336"/>
                  </a:lnTo>
                  <a:lnTo>
                    <a:pt x="990" y="348"/>
                  </a:lnTo>
                  <a:lnTo>
                    <a:pt x="978" y="366"/>
                  </a:lnTo>
                  <a:lnTo>
                    <a:pt x="972" y="384"/>
                  </a:lnTo>
                  <a:lnTo>
                    <a:pt x="972" y="402"/>
                  </a:lnTo>
                  <a:lnTo>
                    <a:pt x="966" y="408"/>
                  </a:lnTo>
                  <a:lnTo>
                    <a:pt x="966" y="414"/>
                  </a:lnTo>
                  <a:lnTo>
                    <a:pt x="990" y="444"/>
                  </a:lnTo>
                  <a:lnTo>
                    <a:pt x="1002" y="498"/>
                  </a:lnTo>
                  <a:lnTo>
                    <a:pt x="1050" y="528"/>
                  </a:lnTo>
                  <a:lnTo>
                    <a:pt x="1038" y="564"/>
                  </a:lnTo>
                  <a:lnTo>
                    <a:pt x="1068" y="582"/>
                  </a:lnTo>
                  <a:lnTo>
                    <a:pt x="1050" y="606"/>
                  </a:lnTo>
                  <a:lnTo>
                    <a:pt x="1068" y="636"/>
                  </a:lnTo>
                  <a:lnTo>
                    <a:pt x="1056" y="648"/>
                  </a:lnTo>
                  <a:lnTo>
                    <a:pt x="1068" y="702"/>
                  </a:lnTo>
                  <a:lnTo>
                    <a:pt x="1110" y="696"/>
                  </a:lnTo>
                  <a:lnTo>
                    <a:pt x="1140" y="708"/>
                  </a:lnTo>
                  <a:lnTo>
                    <a:pt x="1146" y="696"/>
                  </a:lnTo>
                  <a:lnTo>
                    <a:pt x="1170" y="672"/>
                  </a:lnTo>
                  <a:lnTo>
                    <a:pt x="1182" y="672"/>
                  </a:lnTo>
                  <a:lnTo>
                    <a:pt x="1182" y="690"/>
                  </a:lnTo>
                  <a:lnTo>
                    <a:pt x="1188" y="702"/>
                  </a:lnTo>
                  <a:lnTo>
                    <a:pt x="1188" y="726"/>
                  </a:lnTo>
                  <a:lnTo>
                    <a:pt x="1194" y="738"/>
                  </a:lnTo>
                  <a:lnTo>
                    <a:pt x="1212" y="738"/>
                  </a:lnTo>
                  <a:lnTo>
                    <a:pt x="1218" y="726"/>
                  </a:lnTo>
                  <a:lnTo>
                    <a:pt x="1218" y="720"/>
                  </a:lnTo>
                  <a:lnTo>
                    <a:pt x="1224" y="714"/>
                  </a:lnTo>
                  <a:lnTo>
                    <a:pt x="1224" y="708"/>
                  </a:lnTo>
                  <a:lnTo>
                    <a:pt x="1254" y="726"/>
                  </a:lnTo>
                  <a:lnTo>
                    <a:pt x="1266" y="720"/>
                  </a:lnTo>
                  <a:lnTo>
                    <a:pt x="1272" y="708"/>
                  </a:lnTo>
                  <a:lnTo>
                    <a:pt x="1284" y="702"/>
                  </a:lnTo>
                  <a:lnTo>
                    <a:pt x="1296" y="702"/>
                  </a:lnTo>
                  <a:lnTo>
                    <a:pt x="1296" y="714"/>
                  </a:lnTo>
                  <a:lnTo>
                    <a:pt x="1302" y="720"/>
                  </a:lnTo>
                  <a:lnTo>
                    <a:pt x="1302" y="738"/>
                  </a:lnTo>
                  <a:lnTo>
                    <a:pt x="1308" y="744"/>
                  </a:lnTo>
                  <a:lnTo>
                    <a:pt x="1332" y="744"/>
                  </a:lnTo>
                  <a:lnTo>
                    <a:pt x="1350" y="738"/>
                  </a:lnTo>
                  <a:lnTo>
                    <a:pt x="1362" y="732"/>
                  </a:lnTo>
                  <a:lnTo>
                    <a:pt x="1392" y="732"/>
                  </a:lnTo>
                  <a:lnTo>
                    <a:pt x="1404" y="744"/>
                  </a:lnTo>
                  <a:lnTo>
                    <a:pt x="1404" y="786"/>
                  </a:lnTo>
                  <a:lnTo>
                    <a:pt x="1398" y="798"/>
                  </a:lnTo>
                  <a:lnTo>
                    <a:pt x="1398" y="810"/>
                  </a:lnTo>
                  <a:lnTo>
                    <a:pt x="1404" y="810"/>
                  </a:lnTo>
                  <a:lnTo>
                    <a:pt x="1410" y="804"/>
                  </a:lnTo>
                  <a:lnTo>
                    <a:pt x="1422" y="798"/>
                  </a:lnTo>
                  <a:lnTo>
                    <a:pt x="1440" y="792"/>
                  </a:lnTo>
                  <a:lnTo>
                    <a:pt x="1452" y="786"/>
                  </a:lnTo>
                  <a:lnTo>
                    <a:pt x="1476" y="762"/>
                  </a:lnTo>
                  <a:lnTo>
                    <a:pt x="1482" y="750"/>
                  </a:lnTo>
                  <a:lnTo>
                    <a:pt x="1500" y="732"/>
                  </a:lnTo>
                  <a:lnTo>
                    <a:pt x="1500" y="726"/>
                  </a:lnTo>
                  <a:close/>
                  <a:moveTo>
                    <a:pt x="1476" y="1116"/>
                  </a:moveTo>
                  <a:lnTo>
                    <a:pt x="1470" y="1116"/>
                  </a:lnTo>
                  <a:lnTo>
                    <a:pt x="1458" y="1122"/>
                  </a:lnTo>
                  <a:lnTo>
                    <a:pt x="1452" y="1128"/>
                  </a:lnTo>
                  <a:lnTo>
                    <a:pt x="1458" y="1134"/>
                  </a:lnTo>
                  <a:lnTo>
                    <a:pt x="1470" y="1140"/>
                  </a:lnTo>
                  <a:lnTo>
                    <a:pt x="1476" y="1140"/>
                  </a:lnTo>
                  <a:lnTo>
                    <a:pt x="1488" y="1146"/>
                  </a:lnTo>
                  <a:lnTo>
                    <a:pt x="1500" y="1134"/>
                  </a:lnTo>
                  <a:lnTo>
                    <a:pt x="1500" y="1128"/>
                  </a:lnTo>
                  <a:lnTo>
                    <a:pt x="1488" y="1116"/>
                  </a:lnTo>
                  <a:lnTo>
                    <a:pt x="1476" y="1116"/>
                  </a:lnTo>
                  <a:close/>
                  <a:moveTo>
                    <a:pt x="1716" y="1230"/>
                  </a:moveTo>
                  <a:lnTo>
                    <a:pt x="1680" y="1218"/>
                  </a:lnTo>
                  <a:lnTo>
                    <a:pt x="1674" y="1224"/>
                  </a:lnTo>
                  <a:lnTo>
                    <a:pt x="1674" y="1230"/>
                  </a:lnTo>
                  <a:lnTo>
                    <a:pt x="1686" y="1254"/>
                  </a:lnTo>
                  <a:lnTo>
                    <a:pt x="1692" y="1260"/>
                  </a:lnTo>
                  <a:lnTo>
                    <a:pt x="1704" y="1266"/>
                  </a:lnTo>
                  <a:lnTo>
                    <a:pt x="1716" y="1266"/>
                  </a:lnTo>
                  <a:lnTo>
                    <a:pt x="1722" y="1260"/>
                  </a:lnTo>
                  <a:lnTo>
                    <a:pt x="1740" y="1260"/>
                  </a:lnTo>
                  <a:lnTo>
                    <a:pt x="1746" y="1266"/>
                  </a:lnTo>
                  <a:lnTo>
                    <a:pt x="1746" y="1278"/>
                  </a:lnTo>
                  <a:lnTo>
                    <a:pt x="1752" y="1290"/>
                  </a:lnTo>
                  <a:lnTo>
                    <a:pt x="1764" y="1296"/>
                  </a:lnTo>
                  <a:lnTo>
                    <a:pt x="1788" y="1296"/>
                  </a:lnTo>
                  <a:lnTo>
                    <a:pt x="1794" y="1290"/>
                  </a:lnTo>
                  <a:lnTo>
                    <a:pt x="1800" y="1290"/>
                  </a:lnTo>
                  <a:lnTo>
                    <a:pt x="1800" y="1284"/>
                  </a:lnTo>
                  <a:lnTo>
                    <a:pt x="1794" y="1272"/>
                  </a:lnTo>
                  <a:lnTo>
                    <a:pt x="1782" y="1260"/>
                  </a:lnTo>
                  <a:lnTo>
                    <a:pt x="1770" y="1236"/>
                  </a:lnTo>
                  <a:lnTo>
                    <a:pt x="1746" y="1224"/>
                  </a:lnTo>
                  <a:lnTo>
                    <a:pt x="1728" y="1224"/>
                  </a:lnTo>
                  <a:lnTo>
                    <a:pt x="1716" y="1230"/>
                  </a:lnTo>
                  <a:close/>
                  <a:moveTo>
                    <a:pt x="1962" y="1122"/>
                  </a:moveTo>
                  <a:lnTo>
                    <a:pt x="1932" y="1146"/>
                  </a:lnTo>
                  <a:lnTo>
                    <a:pt x="1920" y="1134"/>
                  </a:lnTo>
                  <a:lnTo>
                    <a:pt x="1890" y="1134"/>
                  </a:lnTo>
                  <a:lnTo>
                    <a:pt x="1884" y="1140"/>
                  </a:lnTo>
                  <a:lnTo>
                    <a:pt x="1872" y="1146"/>
                  </a:lnTo>
                  <a:lnTo>
                    <a:pt x="1866" y="1152"/>
                  </a:lnTo>
                  <a:lnTo>
                    <a:pt x="1860" y="1140"/>
                  </a:lnTo>
                  <a:lnTo>
                    <a:pt x="1836" y="1116"/>
                  </a:lnTo>
                  <a:lnTo>
                    <a:pt x="1824" y="1116"/>
                  </a:lnTo>
                  <a:lnTo>
                    <a:pt x="1800" y="1128"/>
                  </a:lnTo>
                  <a:lnTo>
                    <a:pt x="1764" y="1164"/>
                  </a:lnTo>
                  <a:lnTo>
                    <a:pt x="1728" y="1158"/>
                  </a:lnTo>
                  <a:lnTo>
                    <a:pt x="1716" y="1176"/>
                  </a:lnTo>
                  <a:lnTo>
                    <a:pt x="1746" y="1176"/>
                  </a:lnTo>
                  <a:lnTo>
                    <a:pt x="1752" y="1182"/>
                  </a:lnTo>
                  <a:lnTo>
                    <a:pt x="1764" y="1182"/>
                  </a:lnTo>
                  <a:lnTo>
                    <a:pt x="1776" y="1188"/>
                  </a:lnTo>
                  <a:lnTo>
                    <a:pt x="1788" y="1188"/>
                  </a:lnTo>
                  <a:lnTo>
                    <a:pt x="1794" y="1182"/>
                  </a:lnTo>
                  <a:lnTo>
                    <a:pt x="1806" y="1176"/>
                  </a:lnTo>
                  <a:lnTo>
                    <a:pt x="1812" y="1170"/>
                  </a:lnTo>
                  <a:lnTo>
                    <a:pt x="1908" y="1164"/>
                  </a:lnTo>
                  <a:lnTo>
                    <a:pt x="1956" y="1158"/>
                  </a:lnTo>
                  <a:lnTo>
                    <a:pt x="1992" y="1128"/>
                  </a:lnTo>
                  <a:lnTo>
                    <a:pt x="1992" y="1110"/>
                  </a:lnTo>
                  <a:lnTo>
                    <a:pt x="1962" y="1122"/>
                  </a:lnTo>
                  <a:close/>
                  <a:moveTo>
                    <a:pt x="1578" y="1158"/>
                  </a:moveTo>
                  <a:lnTo>
                    <a:pt x="1566" y="1152"/>
                  </a:lnTo>
                  <a:lnTo>
                    <a:pt x="1560" y="1146"/>
                  </a:lnTo>
                  <a:lnTo>
                    <a:pt x="1548" y="1140"/>
                  </a:lnTo>
                  <a:lnTo>
                    <a:pt x="1536" y="1140"/>
                  </a:lnTo>
                  <a:lnTo>
                    <a:pt x="1512" y="1164"/>
                  </a:lnTo>
                  <a:lnTo>
                    <a:pt x="1506" y="1176"/>
                  </a:lnTo>
                  <a:lnTo>
                    <a:pt x="1500" y="1182"/>
                  </a:lnTo>
                  <a:lnTo>
                    <a:pt x="1554" y="1188"/>
                  </a:lnTo>
                  <a:lnTo>
                    <a:pt x="1554" y="1212"/>
                  </a:lnTo>
                  <a:lnTo>
                    <a:pt x="1578" y="1206"/>
                  </a:lnTo>
                  <a:lnTo>
                    <a:pt x="1590" y="1188"/>
                  </a:lnTo>
                  <a:lnTo>
                    <a:pt x="1614" y="1206"/>
                  </a:lnTo>
                  <a:lnTo>
                    <a:pt x="1644" y="1170"/>
                  </a:lnTo>
                  <a:lnTo>
                    <a:pt x="1596" y="1152"/>
                  </a:lnTo>
                  <a:lnTo>
                    <a:pt x="1578" y="115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14" name="India" descr="© INSCALE GmbH, 05.05.2010&#10;http://www.presentationload.com/">
              <a:extLst>
                <a:ext uri="{FF2B5EF4-FFF2-40B4-BE49-F238E27FC236}">
                  <a16:creationId xmlns:a16="http://schemas.microsoft.com/office/drawing/2014/main" id="{5353C94F-506F-EEB8-1FF3-2AA41B6E278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042403" y="2118554"/>
              <a:ext cx="741186" cy="893874"/>
            </a:xfrm>
            <a:custGeom>
              <a:avLst/>
              <a:gdLst>
                <a:gd name="T0" fmla="*/ 2147483647 w 1956"/>
                <a:gd name="T1" fmla="*/ 2147483647 h 2358"/>
                <a:gd name="T2" fmla="*/ 2147483647 w 1956"/>
                <a:gd name="T3" fmla="*/ 2147483647 h 2358"/>
                <a:gd name="T4" fmla="*/ 2147483647 w 1956"/>
                <a:gd name="T5" fmla="*/ 2147483647 h 2358"/>
                <a:gd name="T6" fmla="*/ 2147483647 w 1956"/>
                <a:gd name="T7" fmla="*/ 2147483647 h 2358"/>
                <a:gd name="T8" fmla="*/ 2147483647 w 1956"/>
                <a:gd name="T9" fmla="*/ 2147483647 h 2358"/>
                <a:gd name="T10" fmla="*/ 2147483647 w 1956"/>
                <a:gd name="T11" fmla="*/ 2147483647 h 2358"/>
                <a:gd name="T12" fmla="*/ 2147483647 w 1956"/>
                <a:gd name="T13" fmla="*/ 2147483647 h 2358"/>
                <a:gd name="T14" fmla="*/ 2147483647 w 1956"/>
                <a:gd name="T15" fmla="*/ 2147483647 h 2358"/>
                <a:gd name="T16" fmla="*/ 2147483647 w 1956"/>
                <a:gd name="T17" fmla="*/ 2147483647 h 2358"/>
                <a:gd name="T18" fmla="*/ 2147483647 w 1956"/>
                <a:gd name="T19" fmla="*/ 2147483647 h 2358"/>
                <a:gd name="T20" fmla="*/ 2147483647 w 1956"/>
                <a:gd name="T21" fmla="*/ 2147483647 h 2358"/>
                <a:gd name="T22" fmla="*/ 2147483647 w 1956"/>
                <a:gd name="T23" fmla="*/ 2147483647 h 2358"/>
                <a:gd name="T24" fmla="*/ 2147483647 w 1956"/>
                <a:gd name="T25" fmla="*/ 2147483647 h 2358"/>
                <a:gd name="T26" fmla="*/ 2147483647 w 1956"/>
                <a:gd name="T27" fmla="*/ 2147483647 h 2358"/>
                <a:gd name="T28" fmla="*/ 2147483647 w 1956"/>
                <a:gd name="T29" fmla="*/ 2147483647 h 2358"/>
                <a:gd name="T30" fmla="*/ 2147483647 w 1956"/>
                <a:gd name="T31" fmla="*/ 2147483647 h 2358"/>
                <a:gd name="T32" fmla="*/ 2147483647 w 1956"/>
                <a:gd name="T33" fmla="*/ 2147483647 h 2358"/>
                <a:gd name="T34" fmla="*/ 2147483647 w 1956"/>
                <a:gd name="T35" fmla="*/ 2147483647 h 2358"/>
                <a:gd name="T36" fmla="*/ 2147483647 w 1956"/>
                <a:gd name="T37" fmla="*/ 2147483647 h 2358"/>
                <a:gd name="T38" fmla="*/ 2147483647 w 1956"/>
                <a:gd name="T39" fmla="*/ 2147483647 h 2358"/>
                <a:gd name="T40" fmla="*/ 2147483647 w 1956"/>
                <a:gd name="T41" fmla="*/ 2147483647 h 2358"/>
                <a:gd name="T42" fmla="*/ 2147483647 w 1956"/>
                <a:gd name="T43" fmla="*/ 2147483647 h 2358"/>
                <a:gd name="T44" fmla="*/ 2147483647 w 1956"/>
                <a:gd name="T45" fmla="*/ 2147483647 h 2358"/>
                <a:gd name="T46" fmla="*/ 2147483647 w 1956"/>
                <a:gd name="T47" fmla="*/ 2147483647 h 2358"/>
                <a:gd name="T48" fmla="*/ 2147483647 w 1956"/>
                <a:gd name="T49" fmla="*/ 2147483647 h 2358"/>
                <a:gd name="T50" fmla="*/ 2147483647 w 1956"/>
                <a:gd name="T51" fmla="*/ 2147483647 h 2358"/>
                <a:gd name="T52" fmla="*/ 2147483647 w 1956"/>
                <a:gd name="T53" fmla="*/ 2147483647 h 2358"/>
                <a:gd name="T54" fmla="*/ 2147483647 w 1956"/>
                <a:gd name="T55" fmla="*/ 2147483647 h 2358"/>
                <a:gd name="T56" fmla="*/ 2147483647 w 1956"/>
                <a:gd name="T57" fmla="*/ 2147483647 h 2358"/>
                <a:gd name="T58" fmla="*/ 2147483647 w 1956"/>
                <a:gd name="T59" fmla="*/ 2147483647 h 2358"/>
                <a:gd name="T60" fmla="*/ 2147483647 w 1956"/>
                <a:gd name="T61" fmla="*/ 2147483647 h 2358"/>
                <a:gd name="T62" fmla="*/ 2147483647 w 1956"/>
                <a:gd name="T63" fmla="*/ 2147483647 h 2358"/>
                <a:gd name="T64" fmla="*/ 2147483647 w 1956"/>
                <a:gd name="T65" fmla="*/ 2147483647 h 2358"/>
                <a:gd name="T66" fmla="*/ 2147483647 w 1956"/>
                <a:gd name="T67" fmla="*/ 2147483647 h 2358"/>
                <a:gd name="T68" fmla="*/ 2147483647 w 1956"/>
                <a:gd name="T69" fmla="*/ 2147483647 h 2358"/>
                <a:gd name="T70" fmla="*/ 2147483647 w 1956"/>
                <a:gd name="T71" fmla="*/ 2147483647 h 2358"/>
                <a:gd name="T72" fmla="*/ 2147483647 w 1956"/>
                <a:gd name="T73" fmla="*/ 2147483647 h 2358"/>
                <a:gd name="T74" fmla="*/ 2147483647 w 1956"/>
                <a:gd name="T75" fmla="*/ 2147483647 h 2358"/>
                <a:gd name="T76" fmla="*/ 2147483647 w 1956"/>
                <a:gd name="T77" fmla="*/ 2147483647 h 2358"/>
                <a:gd name="T78" fmla="*/ 2147483647 w 1956"/>
                <a:gd name="T79" fmla="*/ 2147483647 h 2358"/>
                <a:gd name="T80" fmla="*/ 2147483647 w 1956"/>
                <a:gd name="T81" fmla="*/ 2147483647 h 2358"/>
                <a:gd name="T82" fmla="*/ 2147483647 w 1956"/>
                <a:gd name="T83" fmla="*/ 2147483647 h 2358"/>
                <a:gd name="T84" fmla="*/ 2147483647 w 1956"/>
                <a:gd name="T85" fmla="*/ 2147483647 h 2358"/>
                <a:gd name="T86" fmla="*/ 2147483647 w 1956"/>
                <a:gd name="T87" fmla="*/ 2147483647 h 2358"/>
                <a:gd name="T88" fmla="*/ 2147483647 w 1956"/>
                <a:gd name="T89" fmla="*/ 2147483647 h 2358"/>
                <a:gd name="T90" fmla="*/ 2147483647 w 1956"/>
                <a:gd name="T91" fmla="*/ 2147483647 h 2358"/>
                <a:gd name="T92" fmla="*/ 2147483647 w 1956"/>
                <a:gd name="T93" fmla="*/ 2147483647 h 2358"/>
                <a:gd name="T94" fmla="*/ 2147483647 w 1956"/>
                <a:gd name="T95" fmla="*/ 2147483647 h 2358"/>
                <a:gd name="T96" fmla="*/ 2147483647 w 1956"/>
                <a:gd name="T97" fmla="*/ 2147483647 h 2358"/>
                <a:gd name="T98" fmla="*/ 2147483647 w 1956"/>
                <a:gd name="T99" fmla="*/ 2147483647 h 2358"/>
                <a:gd name="T100" fmla="*/ 2147483647 w 1956"/>
                <a:gd name="T101" fmla="*/ 2147483647 h 2358"/>
                <a:gd name="T102" fmla="*/ 2147483647 w 1956"/>
                <a:gd name="T103" fmla="*/ 2147483647 h 2358"/>
                <a:gd name="T104" fmla="*/ 2147483647 w 1956"/>
                <a:gd name="T105" fmla="*/ 2147483647 h 2358"/>
                <a:gd name="T106" fmla="*/ 2147483647 w 1956"/>
                <a:gd name="T107" fmla="*/ 2147483647 h 2358"/>
                <a:gd name="T108" fmla="*/ 2147483647 w 1956"/>
                <a:gd name="T109" fmla="*/ 2147483647 h 2358"/>
                <a:gd name="T110" fmla="*/ 2147483647 w 1956"/>
                <a:gd name="T111" fmla="*/ 2147483647 h 2358"/>
                <a:gd name="T112" fmla="*/ 2147483647 w 1956"/>
                <a:gd name="T113" fmla="*/ 2147483647 h 2358"/>
                <a:gd name="T114" fmla="*/ 2147483647 w 1956"/>
                <a:gd name="T115" fmla="*/ 2147483647 h 2358"/>
                <a:gd name="T116" fmla="*/ 2147483647 w 1956"/>
                <a:gd name="T117" fmla="*/ 2147483647 h 2358"/>
                <a:gd name="T118" fmla="*/ 2147483647 w 1956"/>
                <a:gd name="T119" fmla="*/ 2147483647 h 23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56"/>
                <a:gd name="T181" fmla="*/ 0 h 2358"/>
                <a:gd name="T182" fmla="*/ 1956 w 1956"/>
                <a:gd name="T183" fmla="*/ 2358 h 23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56" h="2358">
                  <a:moveTo>
                    <a:pt x="1806" y="1788"/>
                  </a:moveTo>
                  <a:lnTo>
                    <a:pt x="1794" y="1800"/>
                  </a:lnTo>
                  <a:lnTo>
                    <a:pt x="1782" y="1824"/>
                  </a:lnTo>
                  <a:lnTo>
                    <a:pt x="1782" y="1884"/>
                  </a:lnTo>
                  <a:lnTo>
                    <a:pt x="1788" y="1980"/>
                  </a:lnTo>
                  <a:lnTo>
                    <a:pt x="1800" y="1950"/>
                  </a:lnTo>
                  <a:lnTo>
                    <a:pt x="1800" y="1848"/>
                  </a:lnTo>
                  <a:lnTo>
                    <a:pt x="1806" y="1836"/>
                  </a:lnTo>
                  <a:lnTo>
                    <a:pt x="1806" y="1830"/>
                  </a:lnTo>
                  <a:lnTo>
                    <a:pt x="1812" y="1818"/>
                  </a:lnTo>
                  <a:lnTo>
                    <a:pt x="1812" y="1806"/>
                  </a:lnTo>
                  <a:lnTo>
                    <a:pt x="1818" y="1800"/>
                  </a:lnTo>
                  <a:lnTo>
                    <a:pt x="1812" y="1788"/>
                  </a:lnTo>
                  <a:lnTo>
                    <a:pt x="1806" y="1788"/>
                  </a:lnTo>
                  <a:close/>
                  <a:moveTo>
                    <a:pt x="1794" y="2028"/>
                  </a:moveTo>
                  <a:lnTo>
                    <a:pt x="1788" y="2028"/>
                  </a:lnTo>
                  <a:lnTo>
                    <a:pt x="1782" y="2040"/>
                  </a:lnTo>
                  <a:lnTo>
                    <a:pt x="1782" y="2046"/>
                  </a:lnTo>
                  <a:lnTo>
                    <a:pt x="1788" y="2058"/>
                  </a:lnTo>
                  <a:lnTo>
                    <a:pt x="1788" y="2064"/>
                  </a:lnTo>
                  <a:lnTo>
                    <a:pt x="1794" y="2076"/>
                  </a:lnTo>
                  <a:lnTo>
                    <a:pt x="1800" y="2064"/>
                  </a:lnTo>
                  <a:lnTo>
                    <a:pt x="1800" y="2028"/>
                  </a:lnTo>
                  <a:lnTo>
                    <a:pt x="1794" y="2028"/>
                  </a:lnTo>
                  <a:close/>
                  <a:moveTo>
                    <a:pt x="1890" y="2310"/>
                  </a:moveTo>
                  <a:lnTo>
                    <a:pt x="1884" y="2316"/>
                  </a:lnTo>
                  <a:lnTo>
                    <a:pt x="1884" y="2334"/>
                  </a:lnTo>
                  <a:lnTo>
                    <a:pt x="1890" y="2346"/>
                  </a:lnTo>
                  <a:lnTo>
                    <a:pt x="1896" y="2352"/>
                  </a:lnTo>
                  <a:lnTo>
                    <a:pt x="1908" y="2358"/>
                  </a:lnTo>
                  <a:lnTo>
                    <a:pt x="1908" y="2346"/>
                  </a:lnTo>
                  <a:lnTo>
                    <a:pt x="1902" y="2334"/>
                  </a:lnTo>
                  <a:lnTo>
                    <a:pt x="1902" y="2322"/>
                  </a:lnTo>
                  <a:lnTo>
                    <a:pt x="1896" y="2310"/>
                  </a:lnTo>
                  <a:lnTo>
                    <a:pt x="1890" y="2310"/>
                  </a:lnTo>
                  <a:close/>
                  <a:moveTo>
                    <a:pt x="1920" y="672"/>
                  </a:moveTo>
                  <a:lnTo>
                    <a:pt x="1932" y="660"/>
                  </a:lnTo>
                  <a:lnTo>
                    <a:pt x="1944" y="654"/>
                  </a:lnTo>
                  <a:lnTo>
                    <a:pt x="1950" y="648"/>
                  </a:lnTo>
                  <a:lnTo>
                    <a:pt x="1956" y="648"/>
                  </a:lnTo>
                  <a:lnTo>
                    <a:pt x="1956" y="618"/>
                  </a:lnTo>
                  <a:lnTo>
                    <a:pt x="1950" y="618"/>
                  </a:lnTo>
                  <a:lnTo>
                    <a:pt x="1944" y="612"/>
                  </a:lnTo>
                  <a:lnTo>
                    <a:pt x="1878" y="612"/>
                  </a:lnTo>
                  <a:lnTo>
                    <a:pt x="1878" y="606"/>
                  </a:lnTo>
                  <a:lnTo>
                    <a:pt x="1890" y="594"/>
                  </a:lnTo>
                  <a:lnTo>
                    <a:pt x="1896" y="594"/>
                  </a:lnTo>
                  <a:lnTo>
                    <a:pt x="1878" y="564"/>
                  </a:lnTo>
                  <a:lnTo>
                    <a:pt x="1848" y="564"/>
                  </a:lnTo>
                  <a:lnTo>
                    <a:pt x="1842" y="558"/>
                  </a:lnTo>
                  <a:lnTo>
                    <a:pt x="1848" y="558"/>
                  </a:lnTo>
                  <a:lnTo>
                    <a:pt x="1860" y="546"/>
                  </a:lnTo>
                  <a:lnTo>
                    <a:pt x="1854" y="540"/>
                  </a:lnTo>
                  <a:lnTo>
                    <a:pt x="1818" y="522"/>
                  </a:lnTo>
                  <a:lnTo>
                    <a:pt x="1806" y="534"/>
                  </a:lnTo>
                  <a:lnTo>
                    <a:pt x="1806" y="558"/>
                  </a:lnTo>
                  <a:lnTo>
                    <a:pt x="1788" y="558"/>
                  </a:lnTo>
                  <a:lnTo>
                    <a:pt x="1770" y="546"/>
                  </a:lnTo>
                  <a:lnTo>
                    <a:pt x="1758" y="540"/>
                  </a:lnTo>
                  <a:lnTo>
                    <a:pt x="1740" y="540"/>
                  </a:lnTo>
                  <a:lnTo>
                    <a:pt x="1728" y="552"/>
                  </a:lnTo>
                  <a:lnTo>
                    <a:pt x="1716" y="558"/>
                  </a:lnTo>
                  <a:lnTo>
                    <a:pt x="1692" y="582"/>
                  </a:lnTo>
                  <a:lnTo>
                    <a:pt x="1656" y="582"/>
                  </a:lnTo>
                  <a:lnTo>
                    <a:pt x="1656" y="588"/>
                  </a:lnTo>
                  <a:lnTo>
                    <a:pt x="1662" y="594"/>
                  </a:lnTo>
                  <a:lnTo>
                    <a:pt x="1662" y="618"/>
                  </a:lnTo>
                  <a:lnTo>
                    <a:pt x="1656" y="624"/>
                  </a:lnTo>
                  <a:lnTo>
                    <a:pt x="1626" y="624"/>
                  </a:lnTo>
                  <a:lnTo>
                    <a:pt x="1632" y="636"/>
                  </a:lnTo>
                  <a:lnTo>
                    <a:pt x="1632" y="654"/>
                  </a:lnTo>
                  <a:lnTo>
                    <a:pt x="1620" y="666"/>
                  </a:lnTo>
                  <a:lnTo>
                    <a:pt x="1566" y="666"/>
                  </a:lnTo>
                  <a:lnTo>
                    <a:pt x="1566" y="684"/>
                  </a:lnTo>
                  <a:lnTo>
                    <a:pt x="1572" y="690"/>
                  </a:lnTo>
                  <a:lnTo>
                    <a:pt x="1596" y="690"/>
                  </a:lnTo>
                  <a:lnTo>
                    <a:pt x="1596" y="714"/>
                  </a:lnTo>
                  <a:lnTo>
                    <a:pt x="1608" y="726"/>
                  </a:lnTo>
                  <a:lnTo>
                    <a:pt x="1608" y="732"/>
                  </a:lnTo>
                  <a:lnTo>
                    <a:pt x="1584" y="744"/>
                  </a:lnTo>
                  <a:lnTo>
                    <a:pt x="1572" y="744"/>
                  </a:lnTo>
                  <a:lnTo>
                    <a:pt x="1566" y="738"/>
                  </a:lnTo>
                  <a:lnTo>
                    <a:pt x="1554" y="738"/>
                  </a:lnTo>
                  <a:lnTo>
                    <a:pt x="1542" y="744"/>
                  </a:lnTo>
                  <a:lnTo>
                    <a:pt x="1512" y="744"/>
                  </a:lnTo>
                  <a:lnTo>
                    <a:pt x="1500" y="738"/>
                  </a:lnTo>
                  <a:lnTo>
                    <a:pt x="1482" y="738"/>
                  </a:lnTo>
                  <a:lnTo>
                    <a:pt x="1476" y="744"/>
                  </a:lnTo>
                  <a:lnTo>
                    <a:pt x="1464" y="750"/>
                  </a:lnTo>
                  <a:lnTo>
                    <a:pt x="1440" y="750"/>
                  </a:lnTo>
                  <a:lnTo>
                    <a:pt x="1428" y="738"/>
                  </a:lnTo>
                  <a:lnTo>
                    <a:pt x="1428" y="732"/>
                  </a:lnTo>
                  <a:lnTo>
                    <a:pt x="1428" y="738"/>
                  </a:lnTo>
                  <a:lnTo>
                    <a:pt x="1416" y="738"/>
                  </a:lnTo>
                  <a:lnTo>
                    <a:pt x="1392" y="726"/>
                  </a:lnTo>
                  <a:lnTo>
                    <a:pt x="1374" y="708"/>
                  </a:lnTo>
                  <a:lnTo>
                    <a:pt x="1374" y="696"/>
                  </a:lnTo>
                  <a:lnTo>
                    <a:pt x="1380" y="696"/>
                  </a:lnTo>
                  <a:lnTo>
                    <a:pt x="1374" y="696"/>
                  </a:lnTo>
                  <a:lnTo>
                    <a:pt x="1368" y="690"/>
                  </a:lnTo>
                  <a:lnTo>
                    <a:pt x="1368" y="642"/>
                  </a:lnTo>
                  <a:lnTo>
                    <a:pt x="1362" y="636"/>
                  </a:lnTo>
                  <a:lnTo>
                    <a:pt x="1350" y="630"/>
                  </a:lnTo>
                  <a:lnTo>
                    <a:pt x="1338" y="630"/>
                  </a:lnTo>
                  <a:lnTo>
                    <a:pt x="1326" y="642"/>
                  </a:lnTo>
                  <a:lnTo>
                    <a:pt x="1314" y="648"/>
                  </a:lnTo>
                  <a:lnTo>
                    <a:pt x="1326" y="666"/>
                  </a:lnTo>
                  <a:lnTo>
                    <a:pt x="1326" y="714"/>
                  </a:lnTo>
                  <a:lnTo>
                    <a:pt x="1338" y="738"/>
                  </a:lnTo>
                  <a:lnTo>
                    <a:pt x="1338" y="774"/>
                  </a:lnTo>
                  <a:lnTo>
                    <a:pt x="1272" y="774"/>
                  </a:lnTo>
                  <a:lnTo>
                    <a:pt x="1272" y="762"/>
                  </a:lnTo>
                  <a:lnTo>
                    <a:pt x="1266" y="756"/>
                  </a:lnTo>
                  <a:lnTo>
                    <a:pt x="1260" y="756"/>
                  </a:lnTo>
                  <a:lnTo>
                    <a:pt x="1248" y="762"/>
                  </a:lnTo>
                  <a:lnTo>
                    <a:pt x="1242" y="774"/>
                  </a:lnTo>
                  <a:lnTo>
                    <a:pt x="1236" y="762"/>
                  </a:lnTo>
                  <a:lnTo>
                    <a:pt x="1224" y="756"/>
                  </a:lnTo>
                  <a:lnTo>
                    <a:pt x="1206" y="750"/>
                  </a:lnTo>
                  <a:lnTo>
                    <a:pt x="1188" y="750"/>
                  </a:lnTo>
                  <a:lnTo>
                    <a:pt x="1182" y="756"/>
                  </a:lnTo>
                  <a:lnTo>
                    <a:pt x="1152" y="738"/>
                  </a:lnTo>
                  <a:lnTo>
                    <a:pt x="1134" y="750"/>
                  </a:lnTo>
                  <a:lnTo>
                    <a:pt x="1080" y="696"/>
                  </a:lnTo>
                  <a:lnTo>
                    <a:pt x="1056" y="696"/>
                  </a:lnTo>
                  <a:lnTo>
                    <a:pt x="1056" y="690"/>
                  </a:lnTo>
                  <a:lnTo>
                    <a:pt x="1044" y="678"/>
                  </a:lnTo>
                  <a:lnTo>
                    <a:pt x="1038" y="678"/>
                  </a:lnTo>
                  <a:lnTo>
                    <a:pt x="1032" y="684"/>
                  </a:lnTo>
                  <a:lnTo>
                    <a:pt x="1032" y="702"/>
                  </a:lnTo>
                  <a:lnTo>
                    <a:pt x="1032" y="696"/>
                  </a:lnTo>
                  <a:lnTo>
                    <a:pt x="1026" y="690"/>
                  </a:lnTo>
                  <a:lnTo>
                    <a:pt x="1008" y="690"/>
                  </a:lnTo>
                  <a:lnTo>
                    <a:pt x="996" y="702"/>
                  </a:lnTo>
                  <a:lnTo>
                    <a:pt x="990" y="690"/>
                  </a:lnTo>
                  <a:lnTo>
                    <a:pt x="984" y="684"/>
                  </a:lnTo>
                  <a:lnTo>
                    <a:pt x="960" y="684"/>
                  </a:lnTo>
                  <a:lnTo>
                    <a:pt x="954" y="678"/>
                  </a:lnTo>
                  <a:lnTo>
                    <a:pt x="954" y="666"/>
                  </a:lnTo>
                  <a:lnTo>
                    <a:pt x="942" y="666"/>
                  </a:lnTo>
                  <a:lnTo>
                    <a:pt x="936" y="672"/>
                  </a:lnTo>
                  <a:lnTo>
                    <a:pt x="918" y="672"/>
                  </a:lnTo>
                  <a:lnTo>
                    <a:pt x="912" y="666"/>
                  </a:lnTo>
                  <a:lnTo>
                    <a:pt x="906" y="654"/>
                  </a:lnTo>
                  <a:lnTo>
                    <a:pt x="900" y="648"/>
                  </a:lnTo>
                  <a:lnTo>
                    <a:pt x="888" y="648"/>
                  </a:lnTo>
                  <a:lnTo>
                    <a:pt x="846" y="630"/>
                  </a:lnTo>
                  <a:lnTo>
                    <a:pt x="834" y="612"/>
                  </a:lnTo>
                  <a:lnTo>
                    <a:pt x="810" y="612"/>
                  </a:lnTo>
                  <a:lnTo>
                    <a:pt x="792" y="588"/>
                  </a:lnTo>
                  <a:lnTo>
                    <a:pt x="780" y="594"/>
                  </a:lnTo>
                  <a:lnTo>
                    <a:pt x="750" y="564"/>
                  </a:lnTo>
                  <a:lnTo>
                    <a:pt x="750" y="552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56" y="528"/>
                  </a:lnTo>
                  <a:lnTo>
                    <a:pt x="756" y="522"/>
                  </a:lnTo>
                  <a:lnTo>
                    <a:pt x="762" y="516"/>
                  </a:lnTo>
                  <a:lnTo>
                    <a:pt x="756" y="504"/>
                  </a:lnTo>
                  <a:lnTo>
                    <a:pt x="780" y="480"/>
                  </a:lnTo>
                  <a:lnTo>
                    <a:pt x="786" y="456"/>
                  </a:lnTo>
                  <a:lnTo>
                    <a:pt x="762" y="438"/>
                  </a:lnTo>
                  <a:lnTo>
                    <a:pt x="750" y="438"/>
                  </a:lnTo>
                  <a:lnTo>
                    <a:pt x="738" y="432"/>
                  </a:lnTo>
                  <a:lnTo>
                    <a:pt x="738" y="414"/>
                  </a:lnTo>
                  <a:lnTo>
                    <a:pt x="720" y="420"/>
                  </a:lnTo>
                  <a:lnTo>
                    <a:pt x="702" y="402"/>
                  </a:lnTo>
                  <a:lnTo>
                    <a:pt x="696" y="402"/>
                  </a:lnTo>
                  <a:lnTo>
                    <a:pt x="690" y="396"/>
                  </a:lnTo>
                  <a:lnTo>
                    <a:pt x="678" y="396"/>
                  </a:lnTo>
                  <a:lnTo>
                    <a:pt x="666" y="390"/>
                  </a:lnTo>
                  <a:lnTo>
                    <a:pt x="654" y="378"/>
                  </a:lnTo>
                  <a:lnTo>
                    <a:pt x="648" y="366"/>
                  </a:lnTo>
                  <a:lnTo>
                    <a:pt x="618" y="366"/>
                  </a:lnTo>
                  <a:lnTo>
                    <a:pt x="612" y="360"/>
                  </a:lnTo>
                  <a:lnTo>
                    <a:pt x="612" y="342"/>
                  </a:lnTo>
                  <a:lnTo>
                    <a:pt x="618" y="336"/>
                  </a:lnTo>
                  <a:lnTo>
                    <a:pt x="618" y="324"/>
                  </a:lnTo>
                  <a:lnTo>
                    <a:pt x="612" y="324"/>
                  </a:lnTo>
                  <a:lnTo>
                    <a:pt x="600" y="312"/>
                  </a:lnTo>
                  <a:lnTo>
                    <a:pt x="594" y="300"/>
                  </a:lnTo>
                  <a:lnTo>
                    <a:pt x="588" y="294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70"/>
                  </a:lnTo>
                  <a:lnTo>
                    <a:pt x="612" y="270"/>
                  </a:lnTo>
                  <a:lnTo>
                    <a:pt x="612" y="288"/>
                  </a:lnTo>
                  <a:lnTo>
                    <a:pt x="624" y="300"/>
                  </a:lnTo>
                  <a:lnTo>
                    <a:pt x="636" y="282"/>
                  </a:lnTo>
                  <a:lnTo>
                    <a:pt x="642" y="282"/>
                  </a:lnTo>
                  <a:lnTo>
                    <a:pt x="648" y="276"/>
                  </a:lnTo>
                  <a:lnTo>
                    <a:pt x="660" y="270"/>
                  </a:lnTo>
                  <a:lnTo>
                    <a:pt x="660" y="258"/>
                  </a:lnTo>
                  <a:lnTo>
                    <a:pt x="642" y="240"/>
                  </a:lnTo>
                  <a:lnTo>
                    <a:pt x="636" y="228"/>
                  </a:lnTo>
                  <a:lnTo>
                    <a:pt x="630" y="222"/>
                  </a:lnTo>
                  <a:lnTo>
                    <a:pt x="618" y="222"/>
                  </a:lnTo>
                  <a:lnTo>
                    <a:pt x="594" y="210"/>
                  </a:lnTo>
                  <a:lnTo>
                    <a:pt x="594" y="186"/>
                  </a:lnTo>
                  <a:lnTo>
                    <a:pt x="612" y="180"/>
                  </a:lnTo>
                  <a:lnTo>
                    <a:pt x="594" y="156"/>
                  </a:lnTo>
                  <a:lnTo>
                    <a:pt x="624" y="156"/>
                  </a:lnTo>
                  <a:lnTo>
                    <a:pt x="636" y="150"/>
                  </a:lnTo>
                  <a:lnTo>
                    <a:pt x="642" y="138"/>
                  </a:lnTo>
                  <a:lnTo>
                    <a:pt x="642" y="114"/>
                  </a:lnTo>
                  <a:lnTo>
                    <a:pt x="636" y="108"/>
                  </a:lnTo>
                  <a:lnTo>
                    <a:pt x="636" y="102"/>
                  </a:lnTo>
                  <a:lnTo>
                    <a:pt x="654" y="102"/>
                  </a:lnTo>
                  <a:lnTo>
                    <a:pt x="660" y="96"/>
                  </a:lnTo>
                  <a:lnTo>
                    <a:pt x="660" y="36"/>
                  </a:lnTo>
                  <a:lnTo>
                    <a:pt x="618" y="36"/>
                  </a:lnTo>
                  <a:lnTo>
                    <a:pt x="594" y="12"/>
                  </a:lnTo>
                  <a:lnTo>
                    <a:pt x="576" y="0"/>
                  </a:lnTo>
                  <a:lnTo>
                    <a:pt x="564" y="0"/>
                  </a:lnTo>
                  <a:lnTo>
                    <a:pt x="540" y="12"/>
                  </a:lnTo>
                  <a:lnTo>
                    <a:pt x="522" y="18"/>
                  </a:lnTo>
                  <a:lnTo>
                    <a:pt x="516" y="30"/>
                  </a:lnTo>
                  <a:lnTo>
                    <a:pt x="504" y="36"/>
                  </a:lnTo>
                  <a:lnTo>
                    <a:pt x="480" y="36"/>
                  </a:lnTo>
                  <a:lnTo>
                    <a:pt x="456" y="72"/>
                  </a:lnTo>
                  <a:lnTo>
                    <a:pt x="432" y="78"/>
                  </a:lnTo>
                  <a:lnTo>
                    <a:pt x="432" y="96"/>
                  </a:lnTo>
                  <a:lnTo>
                    <a:pt x="408" y="96"/>
                  </a:lnTo>
                  <a:lnTo>
                    <a:pt x="402" y="102"/>
                  </a:lnTo>
                  <a:lnTo>
                    <a:pt x="396" y="96"/>
                  </a:lnTo>
                  <a:lnTo>
                    <a:pt x="390" y="102"/>
                  </a:lnTo>
                  <a:lnTo>
                    <a:pt x="378" y="108"/>
                  </a:lnTo>
                  <a:lnTo>
                    <a:pt x="372" y="114"/>
                  </a:lnTo>
                  <a:lnTo>
                    <a:pt x="360" y="120"/>
                  </a:lnTo>
                  <a:lnTo>
                    <a:pt x="348" y="120"/>
                  </a:lnTo>
                  <a:lnTo>
                    <a:pt x="348" y="108"/>
                  </a:lnTo>
                  <a:lnTo>
                    <a:pt x="342" y="102"/>
                  </a:lnTo>
                  <a:lnTo>
                    <a:pt x="324" y="102"/>
                  </a:lnTo>
                  <a:lnTo>
                    <a:pt x="306" y="96"/>
                  </a:lnTo>
                  <a:lnTo>
                    <a:pt x="264" y="96"/>
                  </a:lnTo>
                  <a:lnTo>
                    <a:pt x="240" y="108"/>
                  </a:lnTo>
                  <a:lnTo>
                    <a:pt x="234" y="120"/>
                  </a:lnTo>
                  <a:lnTo>
                    <a:pt x="234" y="126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64" y="192"/>
                  </a:lnTo>
                  <a:lnTo>
                    <a:pt x="276" y="204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76" y="222"/>
                  </a:lnTo>
                  <a:lnTo>
                    <a:pt x="276" y="234"/>
                  </a:lnTo>
                  <a:lnTo>
                    <a:pt x="294" y="234"/>
                  </a:lnTo>
                  <a:lnTo>
                    <a:pt x="306" y="252"/>
                  </a:lnTo>
                  <a:lnTo>
                    <a:pt x="324" y="252"/>
                  </a:lnTo>
                  <a:lnTo>
                    <a:pt x="330" y="288"/>
                  </a:lnTo>
                  <a:lnTo>
                    <a:pt x="366" y="288"/>
                  </a:lnTo>
                  <a:lnTo>
                    <a:pt x="378" y="294"/>
                  </a:lnTo>
                  <a:lnTo>
                    <a:pt x="384" y="300"/>
                  </a:lnTo>
                  <a:lnTo>
                    <a:pt x="384" y="306"/>
                  </a:lnTo>
                  <a:lnTo>
                    <a:pt x="378" y="312"/>
                  </a:lnTo>
                  <a:lnTo>
                    <a:pt x="354" y="324"/>
                  </a:lnTo>
                  <a:lnTo>
                    <a:pt x="342" y="324"/>
                  </a:lnTo>
                  <a:lnTo>
                    <a:pt x="336" y="330"/>
                  </a:lnTo>
                  <a:lnTo>
                    <a:pt x="336" y="366"/>
                  </a:lnTo>
                  <a:lnTo>
                    <a:pt x="342" y="378"/>
                  </a:lnTo>
                  <a:lnTo>
                    <a:pt x="354" y="390"/>
                  </a:lnTo>
                  <a:lnTo>
                    <a:pt x="354" y="396"/>
                  </a:lnTo>
                  <a:lnTo>
                    <a:pt x="324" y="414"/>
                  </a:lnTo>
                  <a:lnTo>
                    <a:pt x="300" y="450"/>
                  </a:lnTo>
                  <a:lnTo>
                    <a:pt x="318" y="474"/>
                  </a:lnTo>
                  <a:lnTo>
                    <a:pt x="306" y="474"/>
                  </a:lnTo>
                  <a:lnTo>
                    <a:pt x="300" y="480"/>
                  </a:lnTo>
                  <a:lnTo>
                    <a:pt x="288" y="486"/>
                  </a:lnTo>
                  <a:lnTo>
                    <a:pt x="282" y="492"/>
                  </a:lnTo>
                  <a:lnTo>
                    <a:pt x="282" y="504"/>
                  </a:lnTo>
                  <a:lnTo>
                    <a:pt x="276" y="522"/>
                  </a:lnTo>
                  <a:lnTo>
                    <a:pt x="276" y="534"/>
                  </a:lnTo>
                  <a:lnTo>
                    <a:pt x="270" y="552"/>
                  </a:lnTo>
                  <a:lnTo>
                    <a:pt x="258" y="564"/>
                  </a:lnTo>
                  <a:lnTo>
                    <a:pt x="234" y="576"/>
                  </a:lnTo>
                  <a:lnTo>
                    <a:pt x="228" y="582"/>
                  </a:lnTo>
                  <a:lnTo>
                    <a:pt x="228" y="588"/>
                  </a:lnTo>
                  <a:lnTo>
                    <a:pt x="222" y="594"/>
                  </a:lnTo>
                  <a:lnTo>
                    <a:pt x="222" y="612"/>
                  </a:lnTo>
                  <a:lnTo>
                    <a:pt x="204" y="624"/>
                  </a:lnTo>
                  <a:lnTo>
                    <a:pt x="204" y="630"/>
                  </a:lnTo>
                  <a:lnTo>
                    <a:pt x="198" y="636"/>
                  </a:lnTo>
                  <a:lnTo>
                    <a:pt x="192" y="648"/>
                  </a:lnTo>
                  <a:lnTo>
                    <a:pt x="186" y="654"/>
                  </a:lnTo>
                  <a:lnTo>
                    <a:pt x="168" y="654"/>
                  </a:lnTo>
                  <a:lnTo>
                    <a:pt x="162" y="648"/>
                  </a:lnTo>
                  <a:lnTo>
                    <a:pt x="156" y="654"/>
                  </a:lnTo>
                  <a:lnTo>
                    <a:pt x="132" y="666"/>
                  </a:lnTo>
                  <a:lnTo>
                    <a:pt x="126" y="666"/>
                  </a:lnTo>
                  <a:lnTo>
                    <a:pt x="120" y="660"/>
                  </a:lnTo>
                  <a:lnTo>
                    <a:pt x="120" y="648"/>
                  </a:lnTo>
                  <a:lnTo>
                    <a:pt x="114" y="642"/>
                  </a:lnTo>
                  <a:lnTo>
                    <a:pt x="108" y="642"/>
                  </a:lnTo>
                  <a:lnTo>
                    <a:pt x="96" y="648"/>
                  </a:lnTo>
                  <a:lnTo>
                    <a:pt x="84" y="660"/>
                  </a:lnTo>
                  <a:lnTo>
                    <a:pt x="84" y="666"/>
                  </a:lnTo>
                  <a:lnTo>
                    <a:pt x="78" y="678"/>
                  </a:lnTo>
                  <a:lnTo>
                    <a:pt x="72" y="684"/>
                  </a:lnTo>
                  <a:lnTo>
                    <a:pt x="66" y="696"/>
                  </a:lnTo>
                  <a:lnTo>
                    <a:pt x="54" y="708"/>
                  </a:lnTo>
                  <a:lnTo>
                    <a:pt x="48" y="720"/>
                  </a:lnTo>
                  <a:lnTo>
                    <a:pt x="48" y="744"/>
                  </a:lnTo>
                  <a:lnTo>
                    <a:pt x="54" y="750"/>
                  </a:lnTo>
                  <a:lnTo>
                    <a:pt x="66" y="756"/>
                  </a:lnTo>
                  <a:lnTo>
                    <a:pt x="72" y="756"/>
                  </a:lnTo>
                  <a:lnTo>
                    <a:pt x="102" y="750"/>
                  </a:lnTo>
                  <a:lnTo>
                    <a:pt x="102" y="768"/>
                  </a:lnTo>
                  <a:lnTo>
                    <a:pt x="96" y="798"/>
                  </a:lnTo>
                  <a:lnTo>
                    <a:pt x="102" y="804"/>
                  </a:lnTo>
                  <a:lnTo>
                    <a:pt x="108" y="816"/>
                  </a:lnTo>
                  <a:lnTo>
                    <a:pt x="120" y="828"/>
                  </a:lnTo>
                  <a:lnTo>
                    <a:pt x="144" y="828"/>
                  </a:lnTo>
                  <a:lnTo>
                    <a:pt x="144" y="852"/>
                  </a:lnTo>
                  <a:lnTo>
                    <a:pt x="168" y="894"/>
                  </a:lnTo>
                  <a:lnTo>
                    <a:pt x="174" y="906"/>
                  </a:lnTo>
                  <a:lnTo>
                    <a:pt x="180" y="912"/>
                  </a:lnTo>
                  <a:lnTo>
                    <a:pt x="180" y="936"/>
                  </a:lnTo>
                  <a:lnTo>
                    <a:pt x="168" y="942"/>
                  </a:lnTo>
                  <a:lnTo>
                    <a:pt x="162" y="948"/>
                  </a:lnTo>
                  <a:lnTo>
                    <a:pt x="144" y="948"/>
                  </a:lnTo>
                  <a:lnTo>
                    <a:pt x="138" y="942"/>
                  </a:lnTo>
                  <a:lnTo>
                    <a:pt x="138" y="930"/>
                  </a:lnTo>
                  <a:lnTo>
                    <a:pt x="132" y="930"/>
                  </a:lnTo>
                  <a:lnTo>
                    <a:pt x="120" y="936"/>
                  </a:lnTo>
                  <a:lnTo>
                    <a:pt x="108" y="948"/>
                  </a:lnTo>
                  <a:lnTo>
                    <a:pt x="84" y="948"/>
                  </a:lnTo>
                  <a:lnTo>
                    <a:pt x="78" y="942"/>
                  </a:lnTo>
                  <a:lnTo>
                    <a:pt x="78" y="936"/>
                  </a:lnTo>
                  <a:lnTo>
                    <a:pt x="54" y="948"/>
                  </a:lnTo>
                  <a:lnTo>
                    <a:pt x="48" y="942"/>
                  </a:lnTo>
                  <a:lnTo>
                    <a:pt x="36" y="936"/>
                  </a:lnTo>
                  <a:lnTo>
                    <a:pt x="24" y="936"/>
                  </a:lnTo>
                  <a:lnTo>
                    <a:pt x="12" y="948"/>
                  </a:lnTo>
                  <a:lnTo>
                    <a:pt x="12" y="960"/>
                  </a:lnTo>
                  <a:lnTo>
                    <a:pt x="18" y="966"/>
                  </a:lnTo>
                  <a:lnTo>
                    <a:pt x="0" y="972"/>
                  </a:lnTo>
                  <a:lnTo>
                    <a:pt x="36" y="972"/>
                  </a:lnTo>
                  <a:lnTo>
                    <a:pt x="30" y="984"/>
                  </a:lnTo>
                  <a:lnTo>
                    <a:pt x="30" y="1014"/>
                  </a:lnTo>
                  <a:lnTo>
                    <a:pt x="36" y="1026"/>
                  </a:lnTo>
                  <a:lnTo>
                    <a:pt x="48" y="1032"/>
                  </a:lnTo>
                  <a:lnTo>
                    <a:pt x="66" y="1038"/>
                  </a:lnTo>
                  <a:lnTo>
                    <a:pt x="120" y="1038"/>
                  </a:lnTo>
                  <a:lnTo>
                    <a:pt x="132" y="1032"/>
                  </a:lnTo>
                  <a:lnTo>
                    <a:pt x="150" y="1014"/>
                  </a:lnTo>
                  <a:lnTo>
                    <a:pt x="162" y="1008"/>
                  </a:lnTo>
                  <a:lnTo>
                    <a:pt x="168" y="1020"/>
                  </a:lnTo>
                  <a:lnTo>
                    <a:pt x="168" y="1026"/>
                  </a:lnTo>
                  <a:lnTo>
                    <a:pt x="162" y="1038"/>
                  </a:lnTo>
                  <a:lnTo>
                    <a:pt x="144" y="1056"/>
                  </a:lnTo>
                  <a:lnTo>
                    <a:pt x="120" y="1068"/>
                  </a:lnTo>
                  <a:lnTo>
                    <a:pt x="114" y="1074"/>
                  </a:lnTo>
                  <a:lnTo>
                    <a:pt x="90" y="1074"/>
                  </a:lnTo>
                  <a:lnTo>
                    <a:pt x="78" y="1080"/>
                  </a:lnTo>
                  <a:lnTo>
                    <a:pt x="60" y="1086"/>
                  </a:lnTo>
                  <a:lnTo>
                    <a:pt x="48" y="1092"/>
                  </a:lnTo>
                  <a:lnTo>
                    <a:pt x="42" y="1098"/>
                  </a:lnTo>
                  <a:lnTo>
                    <a:pt x="54" y="1122"/>
                  </a:lnTo>
                  <a:lnTo>
                    <a:pt x="66" y="1128"/>
                  </a:lnTo>
                  <a:lnTo>
                    <a:pt x="78" y="1140"/>
                  </a:lnTo>
                  <a:lnTo>
                    <a:pt x="96" y="1152"/>
                  </a:lnTo>
                  <a:lnTo>
                    <a:pt x="108" y="1164"/>
                  </a:lnTo>
                  <a:lnTo>
                    <a:pt x="132" y="1182"/>
                  </a:lnTo>
                  <a:lnTo>
                    <a:pt x="162" y="1206"/>
                  </a:lnTo>
                  <a:lnTo>
                    <a:pt x="204" y="1224"/>
                  </a:lnTo>
                  <a:lnTo>
                    <a:pt x="240" y="1218"/>
                  </a:lnTo>
                  <a:lnTo>
                    <a:pt x="270" y="1200"/>
                  </a:lnTo>
                  <a:lnTo>
                    <a:pt x="294" y="1176"/>
                  </a:lnTo>
                  <a:lnTo>
                    <a:pt x="300" y="1158"/>
                  </a:lnTo>
                  <a:lnTo>
                    <a:pt x="300" y="1128"/>
                  </a:lnTo>
                  <a:lnTo>
                    <a:pt x="306" y="1116"/>
                  </a:lnTo>
                  <a:lnTo>
                    <a:pt x="318" y="1104"/>
                  </a:lnTo>
                  <a:lnTo>
                    <a:pt x="324" y="1092"/>
                  </a:lnTo>
                  <a:lnTo>
                    <a:pt x="330" y="1086"/>
                  </a:lnTo>
                  <a:lnTo>
                    <a:pt x="342" y="1086"/>
                  </a:lnTo>
                  <a:lnTo>
                    <a:pt x="348" y="1080"/>
                  </a:lnTo>
                  <a:lnTo>
                    <a:pt x="354" y="1080"/>
                  </a:lnTo>
                  <a:lnTo>
                    <a:pt x="360" y="1086"/>
                  </a:lnTo>
                  <a:lnTo>
                    <a:pt x="360" y="1098"/>
                  </a:lnTo>
                  <a:lnTo>
                    <a:pt x="348" y="1110"/>
                  </a:lnTo>
                  <a:lnTo>
                    <a:pt x="336" y="1128"/>
                  </a:lnTo>
                  <a:lnTo>
                    <a:pt x="324" y="1140"/>
                  </a:lnTo>
                  <a:lnTo>
                    <a:pt x="318" y="1152"/>
                  </a:lnTo>
                  <a:lnTo>
                    <a:pt x="318" y="1164"/>
                  </a:lnTo>
                  <a:lnTo>
                    <a:pt x="324" y="1176"/>
                  </a:lnTo>
                  <a:lnTo>
                    <a:pt x="336" y="1182"/>
                  </a:lnTo>
                  <a:lnTo>
                    <a:pt x="342" y="1182"/>
                  </a:lnTo>
                  <a:lnTo>
                    <a:pt x="354" y="1194"/>
                  </a:lnTo>
                  <a:lnTo>
                    <a:pt x="354" y="1206"/>
                  </a:lnTo>
                  <a:lnTo>
                    <a:pt x="348" y="1242"/>
                  </a:lnTo>
                  <a:lnTo>
                    <a:pt x="342" y="1284"/>
                  </a:lnTo>
                  <a:lnTo>
                    <a:pt x="336" y="1338"/>
                  </a:lnTo>
                  <a:lnTo>
                    <a:pt x="342" y="1398"/>
                  </a:lnTo>
                  <a:lnTo>
                    <a:pt x="354" y="1446"/>
                  </a:lnTo>
                  <a:lnTo>
                    <a:pt x="384" y="1536"/>
                  </a:lnTo>
                  <a:lnTo>
                    <a:pt x="402" y="1554"/>
                  </a:lnTo>
                  <a:lnTo>
                    <a:pt x="402" y="1596"/>
                  </a:lnTo>
                  <a:lnTo>
                    <a:pt x="414" y="1620"/>
                  </a:lnTo>
                  <a:lnTo>
                    <a:pt x="426" y="1626"/>
                  </a:lnTo>
                  <a:lnTo>
                    <a:pt x="438" y="1626"/>
                  </a:lnTo>
                  <a:lnTo>
                    <a:pt x="444" y="1632"/>
                  </a:lnTo>
                  <a:lnTo>
                    <a:pt x="450" y="1632"/>
                  </a:lnTo>
                  <a:lnTo>
                    <a:pt x="450" y="1644"/>
                  </a:lnTo>
                  <a:lnTo>
                    <a:pt x="456" y="1656"/>
                  </a:lnTo>
                  <a:lnTo>
                    <a:pt x="456" y="1674"/>
                  </a:lnTo>
                  <a:lnTo>
                    <a:pt x="474" y="1710"/>
                  </a:lnTo>
                  <a:lnTo>
                    <a:pt x="498" y="1722"/>
                  </a:lnTo>
                  <a:lnTo>
                    <a:pt x="504" y="1728"/>
                  </a:lnTo>
                  <a:lnTo>
                    <a:pt x="510" y="1728"/>
                  </a:lnTo>
                  <a:lnTo>
                    <a:pt x="510" y="1746"/>
                  </a:lnTo>
                  <a:lnTo>
                    <a:pt x="516" y="1782"/>
                  </a:lnTo>
                  <a:lnTo>
                    <a:pt x="522" y="1830"/>
                  </a:lnTo>
                  <a:lnTo>
                    <a:pt x="534" y="1872"/>
                  </a:lnTo>
                  <a:lnTo>
                    <a:pt x="552" y="1908"/>
                  </a:lnTo>
                  <a:lnTo>
                    <a:pt x="576" y="1944"/>
                  </a:lnTo>
                  <a:lnTo>
                    <a:pt x="600" y="1974"/>
                  </a:lnTo>
                  <a:lnTo>
                    <a:pt x="612" y="1998"/>
                  </a:lnTo>
                  <a:lnTo>
                    <a:pt x="618" y="2016"/>
                  </a:lnTo>
                  <a:lnTo>
                    <a:pt x="618" y="2070"/>
                  </a:lnTo>
                  <a:lnTo>
                    <a:pt x="624" y="2094"/>
                  </a:lnTo>
                  <a:lnTo>
                    <a:pt x="642" y="2124"/>
                  </a:lnTo>
                  <a:lnTo>
                    <a:pt x="672" y="2166"/>
                  </a:lnTo>
                  <a:lnTo>
                    <a:pt x="696" y="2202"/>
                  </a:lnTo>
                  <a:lnTo>
                    <a:pt x="714" y="2232"/>
                  </a:lnTo>
                  <a:lnTo>
                    <a:pt x="720" y="2244"/>
                  </a:lnTo>
                  <a:lnTo>
                    <a:pt x="726" y="2244"/>
                  </a:lnTo>
                  <a:lnTo>
                    <a:pt x="732" y="2238"/>
                  </a:lnTo>
                  <a:lnTo>
                    <a:pt x="744" y="2238"/>
                  </a:lnTo>
                  <a:lnTo>
                    <a:pt x="768" y="2226"/>
                  </a:lnTo>
                  <a:lnTo>
                    <a:pt x="774" y="2220"/>
                  </a:lnTo>
                  <a:lnTo>
                    <a:pt x="780" y="2208"/>
                  </a:lnTo>
                  <a:lnTo>
                    <a:pt x="780" y="2172"/>
                  </a:lnTo>
                  <a:lnTo>
                    <a:pt x="786" y="2160"/>
                  </a:lnTo>
                  <a:lnTo>
                    <a:pt x="798" y="2154"/>
                  </a:lnTo>
                  <a:lnTo>
                    <a:pt x="804" y="2154"/>
                  </a:lnTo>
                  <a:lnTo>
                    <a:pt x="810" y="2160"/>
                  </a:lnTo>
                  <a:lnTo>
                    <a:pt x="828" y="2160"/>
                  </a:lnTo>
                  <a:lnTo>
                    <a:pt x="834" y="2154"/>
                  </a:lnTo>
                  <a:lnTo>
                    <a:pt x="846" y="2148"/>
                  </a:lnTo>
                  <a:lnTo>
                    <a:pt x="852" y="2142"/>
                  </a:lnTo>
                  <a:lnTo>
                    <a:pt x="864" y="2136"/>
                  </a:lnTo>
                  <a:lnTo>
                    <a:pt x="852" y="2136"/>
                  </a:lnTo>
                  <a:lnTo>
                    <a:pt x="846" y="2130"/>
                  </a:lnTo>
                  <a:lnTo>
                    <a:pt x="846" y="2118"/>
                  </a:lnTo>
                  <a:lnTo>
                    <a:pt x="852" y="2100"/>
                  </a:lnTo>
                  <a:lnTo>
                    <a:pt x="858" y="2088"/>
                  </a:lnTo>
                  <a:lnTo>
                    <a:pt x="906" y="2064"/>
                  </a:lnTo>
                  <a:lnTo>
                    <a:pt x="918" y="2052"/>
                  </a:lnTo>
                  <a:lnTo>
                    <a:pt x="918" y="2040"/>
                  </a:lnTo>
                  <a:lnTo>
                    <a:pt x="912" y="2028"/>
                  </a:lnTo>
                  <a:lnTo>
                    <a:pt x="912" y="2010"/>
                  </a:lnTo>
                  <a:lnTo>
                    <a:pt x="900" y="1974"/>
                  </a:lnTo>
                  <a:lnTo>
                    <a:pt x="900" y="1908"/>
                  </a:lnTo>
                  <a:lnTo>
                    <a:pt x="906" y="1890"/>
                  </a:lnTo>
                  <a:lnTo>
                    <a:pt x="906" y="1884"/>
                  </a:lnTo>
                  <a:lnTo>
                    <a:pt x="912" y="1878"/>
                  </a:lnTo>
                  <a:lnTo>
                    <a:pt x="912" y="1860"/>
                  </a:lnTo>
                  <a:lnTo>
                    <a:pt x="918" y="1842"/>
                  </a:lnTo>
                  <a:lnTo>
                    <a:pt x="918" y="1800"/>
                  </a:lnTo>
                  <a:lnTo>
                    <a:pt x="906" y="1776"/>
                  </a:lnTo>
                  <a:lnTo>
                    <a:pt x="888" y="1758"/>
                  </a:lnTo>
                  <a:lnTo>
                    <a:pt x="888" y="1728"/>
                  </a:lnTo>
                  <a:lnTo>
                    <a:pt x="894" y="1722"/>
                  </a:lnTo>
                  <a:lnTo>
                    <a:pt x="900" y="1710"/>
                  </a:lnTo>
                  <a:lnTo>
                    <a:pt x="900" y="1698"/>
                  </a:lnTo>
                  <a:lnTo>
                    <a:pt x="894" y="1686"/>
                  </a:lnTo>
                  <a:lnTo>
                    <a:pt x="894" y="1644"/>
                  </a:lnTo>
                  <a:lnTo>
                    <a:pt x="918" y="1632"/>
                  </a:lnTo>
                  <a:lnTo>
                    <a:pt x="924" y="1632"/>
                  </a:lnTo>
                  <a:lnTo>
                    <a:pt x="948" y="1620"/>
                  </a:lnTo>
                  <a:lnTo>
                    <a:pt x="948" y="1596"/>
                  </a:lnTo>
                  <a:lnTo>
                    <a:pt x="954" y="1584"/>
                  </a:lnTo>
                  <a:lnTo>
                    <a:pt x="960" y="1578"/>
                  </a:lnTo>
                  <a:lnTo>
                    <a:pt x="972" y="1572"/>
                  </a:lnTo>
                  <a:lnTo>
                    <a:pt x="990" y="1572"/>
                  </a:lnTo>
                  <a:lnTo>
                    <a:pt x="996" y="1560"/>
                  </a:lnTo>
                  <a:lnTo>
                    <a:pt x="1002" y="1566"/>
                  </a:lnTo>
                  <a:lnTo>
                    <a:pt x="1032" y="1566"/>
                  </a:lnTo>
                  <a:lnTo>
                    <a:pt x="1032" y="1548"/>
                  </a:lnTo>
                  <a:lnTo>
                    <a:pt x="1038" y="1530"/>
                  </a:lnTo>
                  <a:lnTo>
                    <a:pt x="1050" y="1518"/>
                  </a:lnTo>
                  <a:lnTo>
                    <a:pt x="1056" y="1500"/>
                  </a:lnTo>
                  <a:lnTo>
                    <a:pt x="1068" y="1488"/>
                  </a:lnTo>
                  <a:lnTo>
                    <a:pt x="1074" y="1476"/>
                  </a:lnTo>
                  <a:lnTo>
                    <a:pt x="1086" y="1470"/>
                  </a:lnTo>
                  <a:lnTo>
                    <a:pt x="1092" y="1464"/>
                  </a:lnTo>
                  <a:lnTo>
                    <a:pt x="1110" y="1458"/>
                  </a:lnTo>
                  <a:lnTo>
                    <a:pt x="1116" y="1452"/>
                  </a:lnTo>
                  <a:lnTo>
                    <a:pt x="1128" y="1446"/>
                  </a:lnTo>
                  <a:lnTo>
                    <a:pt x="1134" y="1428"/>
                  </a:lnTo>
                  <a:lnTo>
                    <a:pt x="1158" y="1380"/>
                  </a:lnTo>
                  <a:lnTo>
                    <a:pt x="1176" y="1362"/>
                  </a:lnTo>
                  <a:lnTo>
                    <a:pt x="1188" y="1356"/>
                  </a:lnTo>
                  <a:lnTo>
                    <a:pt x="1206" y="1344"/>
                  </a:lnTo>
                  <a:lnTo>
                    <a:pt x="1218" y="1338"/>
                  </a:lnTo>
                  <a:lnTo>
                    <a:pt x="1236" y="1320"/>
                  </a:lnTo>
                  <a:lnTo>
                    <a:pt x="1242" y="1320"/>
                  </a:lnTo>
                  <a:lnTo>
                    <a:pt x="1230" y="1290"/>
                  </a:lnTo>
                  <a:lnTo>
                    <a:pt x="1236" y="1284"/>
                  </a:lnTo>
                  <a:lnTo>
                    <a:pt x="1260" y="1314"/>
                  </a:lnTo>
                  <a:lnTo>
                    <a:pt x="1320" y="1254"/>
                  </a:lnTo>
                  <a:lnTo>
                    <a:pt x="1332" y="1230"/>
                  </a:lnTo>
                  <a:lnTo>
                    <a:pt x="1326" y="1224"/>
                  </a:lnTo>
                  <a:lnTo>
                    <a:pt x="1320" y="1212"/>
                  </a:lnTo>
                  <a:lnTo>
                    <a:pt x="1314" y="1206"/>
                  </a:lnTo>
                  <a:lnTo>
                    <a:pt x="1308" y="1194"/>
                  </a:lnTo>
                  <a:lnTo>
                    <a:pt x="1308" y="1182"/>
                  </a:lnTo>
                  <a:lnTo>
                    <a:pt x="1320" y="1176"/>
                  </a:lnTo>
                  <a:lnTo>
                    <a:pt x="1326" y="1170"/>
                  </a:lnTo>
                  <a:lnTo>
                    <a:pt x="1338" y="1170"/>
                  </a:lnTo>
                  <a:lnTo>
                    <a:pt x="1350" y="1164"/>
                  </a:lnTo>
                  <a:lnTo>
                    <a:pt x="1362" y="1152"/>
                  </a:lnTo>
                  <a:lnTo>
                    <a:pt x="1374" y="1134"/>
                  </a:lnTo>
                  <a:lnTo>
                    <a:pt x="1374" y="1110"/>
                  </a:lnTo>
                  <a:lnTo>
                    <a:pt x="1392" y="1116"/>
                  </a:lnTo>
                  <a:lnTo>
                    <a:pt x="1398" y="1146"/>
                  </a:lnTo>
                  <a:lnTo>
                    <a:pt x="1416" y="1110"/>
                  </a:lnTo>
                  <a:lnTo>
                    <a:pt x="1416" y="1128"/>
                  </a:lnTo>
                  <a:lnTo>
                    <a:pt x="1422" y="1140"/>
                  </a:lnTo>
                  <a:lnTo>
                    <a:pt x="1422" y="1158"/>
                  </a:lnTo>
                  <a:lnTo>
                    <a:pt x="1428" y="1170"/>
                  </a:lnTo>
                  <a:lnTo>
                    <a:pt x="1434" y="1176"/>
                  </a:lnTo>
                  <a:lnTo>
                    <a:pt x="1440" y="1176"/>
                  </a:lnTo>
                  <a:lnTo>
                    <a:pt x="1446" y="1170"/>
                  </a:lnTo>
                  <a:lnTo>
                    <a:pt x="1446" y="1158"/>
                  </a:lnTo>
                  <a:lnTo>
                    <a:pt x="1452" y="1152"/>
                  </a:lnTo>
                  <a:lnTo>
                    <a:pt x="1452" y="1140"/>
                  </a:lnTo>
                  <a:lnTo>
                    <a:pt x="1458" y="1110"/>
                  </a:lnTo>
                  <a:lnTo>
                    <a:pt x="1440" y="1068"/>
                  </a:lnTo>
                  <a:lnTo>
                    <a:pt x="1440" y="1038"/>
                  </a:lnTo>
                  <a:lnTo>
                    <a:pt x="1410" y="1014"/>
                  </a:lnTo>
                  <a:lnTo>
                    <a:pt x="1398" y="984"/>
                  </a:lnTo>
                  <a:lnTo>
                    <a:pt x="1404" y="972"/>
                  </a:lnTo>
                  <a:lnTo>
                    <a:pt x="1410" y="966"/>
                  </a:lnTo>
                  <a:lnTo>
                    <a:pt x="1416" y="948"/>
                  </a:lnTo>
                  <a:lnTo>
                    <a:pt x="1416" y="942"/>
                  </a:lnTo>
                  <a:lnTo>
                    <a:pt x="1410" y="936"/>
                  </a:lnTo>
                  <a:lnTo>
                    <a:pt x="1398" y="930"/>
                  </a:lnTo>
                  <a:lnTo>
                    <a:pt x="1380" y="930"/>
                  </a:lnTo>
                  <a:lnTo>
                    <a:pt x="1368" y="924"/>
                  </a:lnTo>
                  <a:lnTo>
                    <a:pt x="1356" y="912"/>
                  </a:lnTo>
                  <a:lnTo>
                    <a:pt x="1368" y="900"/>
                  </a:lnTo>
                  <a:lnTo>
                    <a:pt x="1374" y="900"/>
                  </a:lnTo>
                  <a:lnTo>
                    <a:pt x="1374" y="870"/>
                  </a:lnTo>
                  <a:lnTo>
                    <a:pt x="1410" y="870"/>
                  </a:lnTo>
                  <a:lnTo>
                    <a:pt x="1410" y="858"/>
                  </a:lnTo>
                  <a:lnTo>
                    <a:pt x="1380" y="840"/>
                  </a:lnTo>
                  <a:lnTo>
                    <a:pt x="1374" y="840"/>
                  </a:lnTo>
                  <a:lnTo>
                    <a:pt x="1362" y="828"/>
                  </a:lnTo>
                  <a:lnTo>
                    <a:pt x="1350" y="822"/>
                  </a:lnTo>
                  <a:lnTo>
                    <a:pt x="1344" y="810"/>
                  </a:lnTo>
                  <a:lnTo>
                    <a:pt x="1344" y="804"/>
                  </a:lnTo>
                  <a:lnTo>
                    <a:pt x="1350" y="792"/>
                  </a:lnTo>
                  <a:lnTo>
                    <a:pt x="1362" y="780"/>
                  </a:lnTo>
                  <a:lnTo>
                    <a:pt x="1350" y="762"/>
                  </a:lnTo>
                  <a:lnTo>
                    <a:pt x="1368" y="762"/>
                  </a:lnTo>
                  <a:lnTo>
                    <a:pt x="1392" y="774"/>
                  </a:lnTo>
                  <a:lnTo>
                    <a:pt x="1386" y="768"/>
                  </a:lnTo>
                  <a:lnTo>
                    <a:pt x="1404" y="762"/>
                  </a:lnTo>
                  <a:lnTo>
                    <a:pt x="1410" y="774"/>
                  </a:lnTo>
                  <a:lnTo>
                    <a:pt x="1410" y="780"/>
                  </a:lnTo>
                  <a:lnTo>
                    <a:pt x="1416" y="792"/>
                  </a:lnTo>
                  <a:lnTo>
                    <a:pt x="1422" y="798"/>
                  </a:lnTo>
                  <a:lnTo>
                    <a:pt x="1434" y="798"/>
                  </a:lnTo>
                  <a:lnTo>
                    <a:pt x="1440" y="804"/>
                  </a:lnTo>
                  <a:lnTo>
                    <a:pt x="1446" y="786"/>
                  </a:lnTo>
                  <a:lnTo>
                    <a:pt x="1452" y="792"/>
                  </a:lnTo>
                  <a:lnTo>
                    <a:pt x="1458" y="792"/>
                  </a:lnTo>
                  <a:lnTo>
                    <a:pt x="1464" y="798"/>
                  </a:lnTo>
                  <a:lnTo>
                    <a:pt x="1464" y="828"/>
                  </a:lnTo>
                  <a:lnTo>
                    <a:pt x="1470" y="828"/>
                  </a:lnTo>
                  <a:lnTo>
                    <a:pt x="1470" y="864"/>
                  </a:lnTo>
                  <a:lnTo>
                    <a:pt x="1476" y="864"/>
                  </a:lnTo>
                  <a:lnTo>
                    <a:pt x="1482" y="870"/>
                  </a:lnTo>
                  <a:lnTo>
                    <a:pt x="1542" y="870"/>
                  </a:lnTo>
                  <a:lnTo>
                    <a:pt x="1554" y="876"/>
                  </a:lnTo>
                  <a:lnTo>
                    <a:pt x="1572" y="876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50" y="888"/>
                  </a:lnTo>
                  <a:lnTo>
                    <a:pt x="1650" y="894"/>
                  </a:lnTo>
                  <a:lnTo>
                    <a:pt x="1644" y="900"/>
                  </a:lnTo>
                  <a:lnTo>
                    <a:pt x="1638" y="900"/>
                  </a:lnTo>
                  <a:lnTo>
                    <a:pt x="1638" y="912"/>
                  </a:lnTo>
                  <a:lnTo>
                    <a:pt x="1632" y="930"/>
                  </a:lnTo>
                  <a:lnTo>
                    <a:pt x="1626" y="942"/>
                  </a:lnTo>
                  <a:lnTo>
                    <a:pt x="1620" y="948"/>
                  </a:lnTo>
                  <a:lnTo>
                    <a:pt x="1614" y="948"/>
                  </a:lnTo>
                  <a:lnTo>
                    <a:pt x="1602" y="954"/>
                  </a:lnTo>
                  <a:lnTo>
                    <a:pt x="1596" y="954"/>
                  </a:lnTo>
                  <a:lnTo>
                    <a:pt x="1584" y="966"/>
                  </a:lnTo>
                  <a:lnTo>
                    <a:pt x="1578" y="978"/>
                  </a:lnTo>
                  <a:lnTo>
                    <a:pt x="1578" y="996"/>
                  </a:lnTo>
                  <a:lnTo>
                    <a:pt x="1584" y="1008"/>
                  </a:lnTo>
                  <a:lnTo>
                    <a:pt x="1602" y="1026"/>
                  </a:lnTo>
                  <a:lnTo>
                    <a:pt x="1608" y="1026"/>
                  </a:lnTo>
                  <a:lnTo>
                    <a:pt x="1626" y="1050"/>
                  </a:lnTo>
                  <a:lnTo>
                    <a:pt x="1632" y="1014"/>
                  </a:lnTo>
                  <a:lnTo>
                    <a:pt x="1632" y="990"/>
                  </a:lnTo>
                  <a:lnTo>
                    <a:pt x="1650" y="990"/>
                  </a:lnTo>
                  <a:lnTo>
                    <a:pt x="1662" y="996"/>
                  </a:lnTo>
                  <a:lnTo>
                    <a:pt x="1668" y="1002"/>
                  </a:lnTo>
                  <a:lnTo>
                    <a:pt x="1668" y="1020"/>
                  </a:lnTo>
                  <a:lnTo>
                    <a:pt x="1674" y="1032"/>
                  </a:lnTo>
                  <a:lnTo>
                    <a:pt x="1674" y="1038"/>
                  </a:lnTo>
                  <a:lnTo>
                    <a:pt x="1680" y="1050"/>
                  </a:lnTo>
                  <a:lnTo>
                    <a:pt x="1680" y="1062"/>
                  </a:lnTo>
                  <a:lnTo>
                    <a:pt x="1686" y="1074"/>
                  </a:lnTo>
                  <a:lnTo>
                    <a:pt x="1692" y="1092"/>
                  </a:lnTo>
                  <a:lnTo>
                    <a:pt x="1698" y="1104"/>
                  </a:lnTo>
                  <a:lnTo>
                    <a:pt x="1704" y="1110"/>
                  </a:lnTo>
                  <a:lnTo>
                    <a:pt x="1704" y="1116"/>
                  </a:lnTo>
                  <a:lnTo>
                    <a:pt x="1722" y="1134"/>
                  </a:lnTo>
                  <a:lnTo>
                    <a:pt x="1722" y="1110"/>
                  </a:lnTo>
                  <a:lnTo>
                    <a:pt x="1728" y="1110"/>
                  </a:lnTo>
                  <a:lnTo>
                    <a:pt x="1734" y="1116"/>
                  </a:lnTo>
                  <a:lnTo>
                    <a:pt x="1746" y="1116"/>
                  </a:lnTo>
                  <a:lnTo>
                    <a:pt x="1746" y="1104"/>
                  </a:lnTo>
                  <a:lnTo>
                    <a:pt x="1728" y="1086"/>
                  </a:lnTo>
                  <a:lnTo>
                    <a:pt x="1728" y="1062"/>
                  </a:lnTo>
                  <a:lnTo>
                    <a:pt x="1722" y="1050"/>
                  </a:lnTo>
                  <a:lnTo>
                    <a:pt x="1740" y="1032"/>
                  </a:lnTo>
                  <a:lnTo>
                    <a:pt x="1746" y="1032"/>
                  </a:lnTo>
                  <a:lnTo>
                    <a:pt x="1740" y="984"/>
                  </a:lnTo>
                  <a:lnTo>
                    <a:pt x="1722" y="966"/>
                  </a:lnTo>
                  <a:lnTo>
                    <a:pt x="1716" y="966"/>
                  </a:lnTo>
                  <a:lnTo>
                    <a:pt x="1770" y="966"/>
                  </a:lnTo>
                  <a:lnTo>
                    <a:pt x="1782" y="972"/>
                  </a:lnTo>
                  <a:lnTo>
                    <a:pt x="1794" y="972"/>
                  </a:lnTo>
                  <a:lnTo>
                    <a:pt x="1794" y="936"/>
                  </a:lnTo>
                  <a:lnTo>
                    <a:pt x="1812" y="882"/>
                  </a:lnTo>
                  <a:lnTo>
                    <a:pt x="1806" y="876"/>
                  </a:lnTo>
                  <a:lnTo>
                    <a:pt x="1800" y="864"/>
                  </a:lnTo>
                  <a:lnTo>
                    <a:pt x="1800" y="846"/>
                  </a:lnTo>
                  <a:lnTo>
                    <a:pt x="1812" y="840"/>
                  </a:lnTo>
                  <a:lnTo>
                    <a:pt x="1818" y="834"/>
                  </a:lnTo>
                  <a:lnTo>
                    <a:pt x="1836" y="804"/>
                  </a:lnTo>
                  <a:lnTo>
                    <a:pt x="1836" y="792"/>
                  </a:lnTo>
                  <a:lnTo>
                    <a:pt x="1830" y="786"/>
                  </a:lnTo>
                  <a:lnTo>
                    <a:pt x="1830" y="780"/>
                  </a:lnTo>
                  <a:lnTo>
                    <a:pt x="1824" y="774"/>
                  </a:lnTo>
                  <a:lnTo>
                    <a:pt x="1824" y="750"/>
                  </a:lnTo>
                  <a:lnTo>
                    <a:pt x="1830" y="750"/>
                  </a:lnTo>
                  <a:lnTo>
                    <a:pt x="1836" y="744"/>
                  </a:lnTo>
                  <a:lnTo>
                    <a:pt x="1848" y="744"/>
                  </a:lnTo>
                  <a:lnTo>
                    <a:pt x="1860" y="738"/>
                  </a:lnTo>
                  <a:lnTo>
                    <a:pt x="1872" y="726"/>
                  </a:lnTo>
                  <a:lnTo>
                    <a:pt x="1872" y="708"/>
                  </a:lnTo>
                  <a:lnTo>
                    <a:pt x="1878" y="708"/>
                  </a:lnTo>
                  <a:lnTo>
                    <a:pt x="1890" y="702"/>
                  </a:lnTo>
                  <a:lnTo>
                    <a:pt x="1926" y="702"/>
                  </a:lnTo>
                  <a:lnTo>
                    <a:pt x="1932" y="708"/>
                  </a:lnTo>
                  <a:lnTo>
                    <a:pt x="1950" y="708"/>
                  </a:lnTo>
                  <a:lnTo>
                    <a:pt x="1950" y="702"/>
                  </a:lnTo>
                  <a:lnTo>
                    <a:pt x="1944" y="696"/>
                  </a:lnTo>
                  <a:lnTo>
                    <a:pt x="1932" y="690"/>
                  </a:lnTo>
                  <a:lnTo>
                    <a:pt x="1926" y="684"/>
                  </a:lnTo>
                  <a:lnTo>
                    <a:pt x="1920" y="67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15" name="Ic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914FB4DC-3F4E-40AF-9063-69514B9358EE}"/>
                </a:ext>
              </a:extLst>
            </p:cNvPr>
            <p:cNvSpPr>
              <a:spLocks/>
            </p:cNvSpPr>
            <p:nvPr/>
          </p:nvSpPr>
          <p:spPr bwMode="gray">
            <a:xfrm>
              <a:off x="3805503" y="1229127"/>
              <a:ext cx="216427" cy="84496"/>
            </a:xfrm>
            <a:custGeom>
              <a:avLst/>
              <a:gdLst>
                <a:gd name="T0" fmla="*/ 2147483647 w 570"/>
                <a:gd name="T1" fmla="*/ 2147483647 h 222"/>
                <a:gd name="T2" fmla="*/ 2147483647 w 570"/>
                <a:gd name="T3" fmla="*/ 2147483647 h 222"/>
                <a:gd name="T4" fmla="*/ 2147483647 w 570"/>
                <a:gd name="T5" fmla="*/ 2147483647 h 222"/>
                <a:gd name="T6" fmla="*/ 2147483647 w 570"/>
                <a:gd name="T7" fmla="*/ 2147483647 h 222"/>
                <a:gd name="T8" fmla="*/ 2147483647 w 570"/>
                <a:gd name="T9" fmla="*/ 2147483647 h 222"/>
                <a:gd name="T10" fmla="*/ 2147483647 w 570"/>
                <a:gd name="T11" fmla="*/ 2147483647 h 222"/>
                <a:gd name="T12" fmla="*/ 2147483647 w 570"/>
                <a:gd name="T13" fmla="*/ 2147483647 h 222"/>
                <a:gd name="T14" fmla="*/ 2147483647 w 570"/>
                <a:gd name="T15" fmla="*/ 2147483647 h 222"/>
                <a:gd name="T16" fmla="*/ 2147483647 w 570"/>
                <a:gd name="T17" fmla="*/ 2147483647 h 222"/>
                <a:gd name="T18" fmla="*/ 2147483647 w 570"/>
                <a:gd name="T19" fmla="*/ 2147483647 h 222"/>
                <a:gd name="T20" fmla="*/ 2147483647 w 570"/>
                <a:gd name="T21" fmla="*/ 2147483647 h 222"/>
                <a:gd name="T22" fmla="*/ 2147483647 w 570"/>
                <a:gd name="T23" fmla="*/ 2147483647 h 222"/>
                <a:gd name="T24" fmla="*/ 2147483647 w 570"/>
                <a:gd name="T25" fmla="*/ 2147483647 h 222"/>
                <a:gd name="T26" fmla="*/ 2147483647 w 570"/>
                <a:gd name="T27" fmla="*/ 2147483647 h 222"/>
                <a:gd name="T28" fmla="*/ 2147483647 w 570"/>
                <a:gd name="T29" fmla="*/ 2147483647 h 222"/>
                <a:gd name="T30" fmla="*/ 2147483647 w 570"/>
                <a:gd name="T31" fmla="*/ 2147483647 h 222"/>
                <a:gd name="T32" fmla="*/ 2147483647 w 570"/>
                <a:gd name="T33" fmla="*/ 2147483647 h 222"/>
                <a:gd name="T34" fmla="*/ 2147483647 w 570"/>
                <a:gd name="T35" fmla="*/ 2147483647 h 222"/>
                <a:gd name="T36" fmla="*/ 2147483647 w 570"/>
                <a:gd name="T37" fmla="*/ 2147483647 h 222"/>
                <a:gd name="T38" fmla="*/ 2147483647 w 570"/>
                <a:gd name="T39" fmla="*/ 2147483647 h 222"/>
                <a:gd name="T40" fmla="*/ 2147483647 w 570"/>
                <a:gd name="T41" fmla="*/ 2147483647 h 222"/>
                <a:gd name="T42" fmla="*/ 2147483647 w 570"/>
                <a:gd name="T43" fmla="*/ 2147483647 h 222"/>
                <a:gd name="T44" fmla="*/ 2147483647 w 570"/>
                <a:gd name="T45" fmla="*/ 2147483647 h 222"/>
                <a:gd name="T46" fmla="*/ 2147483647 w 570"/>
                <a:gd name="T47" fmla="*/ 2147483647 h 222"/>
                <a:gd name="T48" fmla="*/ 2147483647 w 570"/>
                <a:gd name="T49" fmla="*/ 2147483647 h 222"/>
                <a:gd name="T50" fmla="*/ 2147483647 w 570"/>
                <a:gd name="T51" fmla="*/ 2147483647 h 222"/>
                <a:gd name="T52" fmla="*/ 2147483647 w 570"/>
                <a:gd name="T53" fmla="*/ 2147483647 h 222"/>
                <a:gd name="T54" fmla="*/ 2147483647 w 570"/>
                <a:gd name="T55" fmla="*/ 2147483647 h 222"/>
                <a:gd name="T56" fmla="*/ 2147483647 w 570"/>
                <a:gd name="T57" fmla="*/ 2147483647 h 222"/>
                <a:gd name="T58" fmla="*/ 2147483647 w 570"/>
                <a:gd name="T59" fmla="*/ 2147483647 h 222"/>
                <a:gd name="T60" fmla="*/ 2147483647 w 570"/>
                <a:gd name="T61" fmla="*/ 2147483647 h 222"/>
                <a:gd name="T62" fmla="*/ 2147483647 w 570"/>
                <a:gd name="T63" fmla="*/ 2147483647 h 222"/>
                <a:gd name="T64" fmla="*/ 2147483647 w 570"/>
                <a:gd name="T65" fmla="*/ 2147483647 h 222"/>
                <a:gd name="T66" fmla="*/ 0 w 570"/>
                <a:gd name="T67" fmla="*/ 2147483647 h 222"/>
                <a:gd name="T68" fmla="*/ 2147483647 w 570"/>
                <a:gd name="T69" fmla="*/ 2147483647 h 222"/>
                <a:gd name="T70" fmla="*/ 2147483647 w 570"/>
                <a:gd name="T71" fmla="*/ 2147483647 h 222"/>
                <a:gd name="T72" fmla="*/ 2147483647 w 570"/>
                <a:gd name="T73" fmla="*/ 2147483647 h 222"/>
                <a:gd name="T74" fmla="*/ 2147483647 w 570"/>
                <a:gd name="T75" fmla="*/ 2147483647 h 222"/>
                <a:gd name="T76" fmla="*/ 2147483647 w 570"/>
                <a:gd name="T77" fmla="*/ 2147483647 h 222"/>
                <a:gd name="T78" fmla="*/ 2147483647 w 570"/>
                <a:gd name="T79" fmla="*/ 2147483647 h 222"/>
                <a:gd name="T80" fmla="*/ 2147483647 w 570"/>
                <a:gd name="T81" fmla="*/ 2147483647 h 222"/>
                <a:gd name="T82" fmla="*/ 2147483647 w 570"/>
                <a:gd name="T83" fmla="*/ 2147483647 h 222"/>
                <a:gd name="T84" fmla="*/ 2147483647 w 570"/>
                <a:gd name="T85" fmla="*/ 2147483647 h 222"/>
                <a:gd name="T86" fmla="*/ 2147483647 w 570"/>
                <a:gd name="T87" fmla="*/ 2147483647 h 222"/>
                <a:gd name="T88" fmla="*/ 2147483647 w 570"/>
                <a:gd name="T89" fmla="*/ 2147483647 h 222"/>
                <a:gd name="T90" fmla="*/ 2147483647 w 570"/>
                <a:gd name="T91" fmla="*/ 2147483647 h 222"/>
                <a:gd name="T92" fmla="*/ 2147483647 w 570"/>
                <a:gd name="T93" fmla="*/ 2147483647 h 2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0"/>
                <a:gd name="T142" fmla="*/ 0 h 222"/>
                <a:gd name="T143" fmla="*/ 570 w 570"/>
                <a:gd name="T144" fmla="*/ 222 h 22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0" h="222">
                  <a:moveTo>
                    <a:pt x="252" y="222"/>
                  </a:moveTo>
                  <a:lnTo>
                    <a:pt x="270" y="216"/>
                  </a:lnTo>
                  <a:lnTo>
                    <a:pt x="306" y="216"/>
                  </a:lnTo>
                  <a:lnTo>
                    <a:pt x="312" y="204"/>
                  </a:lnTo>
                  <a:lnTo>
                    <a:pt x="312" y="192"/>
                  </a:lnTo>
                  <a:lnTo>
                    <a:pt x="324" y="198"/>
                  </a:lnTo>
                  <a:lnTo>
                    <a:pt x="330" y="198"/>
                  </a:lnTo>
                  <a:lnTo>
                    <a:pt x="342" y="204"/>
                  </a:lnTo>
                  <a:lnTo>
                    <a:pt x="348" y="204"/>
                  </a:lnTo>
                  <a:lnTo>
                    <a:pt x="360" y="192"/>
                  </a:lnTo>
                  <a:lnTo>
                    <a:pt x="360" y="186"/>
                  </a:lnTo>
                  <a:lnTo>
                    <a:pt x="372" y="186"/>
                  </a:lnTo>
                  <a:lnTo>
                    <a:pt x="378" y="192"/>
                  </a:lnTo>
                  <a:lnTo>
                    <a:pt x="390" y="192"/>
                  </a:lnTo>
                  <a:lnTo>
                    <a:pt x="414" y="180"/>
                  </a:lnTo>
                  <a:lnTo>
                    <a:pt x="432" y="168"/>
                  </a:lnTo>
                  <a:lnTo>
                    <a:pt x="456" y="156"/>
                  </a:lnTo>
                  <a:lnTo>
                    <a:pt x="474" y="156"/>
                  </a:lnTo>
                  <a:lnTo>
                    <a:pt x="480" y="162"/>
                  </a:lnTo>
                  <a:lnTo>
                    <a:pt x="492" y="162"/>
                  </a:lnTo>
                  <a:lnTo>
                    <a:pt x="504" y="156"/>
                  </a:lnTo>
                  <a:lnTo>
                    <a:pt x="510" y="144"/>
                  </a:lnTo>
                  <a:lnTo>
                    <a:pt x="510" y="138"/>
                  </a:lnTo>
                  <a:lnTo>
                    <a:pt x="516" y="126"/>
                  </a:lnTo>
                  <a:lnTo>
                    <a:pt x="528" y="126"/>
                  </a:lnTo>
                  <a:lnTo>
                    <a:pt x="552" y="114"/>
                  </a:lnTo>
                  <a:lnTo>
                    <a:pt x="564" y="102"/>
                  </a:lnTo>
                  <a:lnTo>
                    <a:pt x="570" y="102"/>
                  </a:lnTo>
                  <a:lnTo>
                    <a:pt x="552" y="102"/>
                  </a:lnTo>
                  <a:lnTo>
                    <a:pt x="570" y="84"/>
                  </a:lnTo>
                  <a:lnTo>
                    <a:pt x="570" y="78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0" y="66"/>
                  </a:lnTo>
                  <a:lnTo>
                    <a:pt x="534" y="72"/>
                  </a:lnTo>
                  <a:lnTo>
                    <a:pt x="528" y="72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522" y="36"/>
                  </a:lnTo>
                  <a:lnTo>
                    <a:pt x="504" y="36"/>
                  </a:lnTo>
                  <a:lnTo>
                    <a:pt x="510" y="18"/>
                  </a:lnTo>
                  <a:lnTo>
                    <a:pt x="480" y="24"/>
                  </a:lnTo>
                  <a:lnTo>
                    <a:pt x="474" y="18"/>
                  </a:lnTo>
                  <a:lnTo>
                    <a:pt x="462" y="12"/>
                  </a:lnTo>
                  <a:lnTo>
                    <a:pt x="456" y="6"/>
                  </a:lnTo>
                  <a:lnTo>
                    <a:pt x="444" y="0"/>
                  </a:lnTo>
                  <a:lnTo>
                    <a:pt x="432" y="0"/>
                  </a:lnTo>
                  <a:lnTo>
                    <a:pt x="432" y="24"/>
                  </a:lnTo>
                  <a:lnTo>
                    <a:pt x="414" y="30"/>
                  </a:lnTo>
                  <a:lnTo>
                    <a:pt x="408" y="30"/>
                  </a:lnTo>
                  <a:lnTo>
                    <a:pt x="402" y="24"/>
                  </a:lnTo>
                  <a:lnTo>
                    <a:pt x="378" y="24"/>
                  </a:lnTo>
                  <a:lnTo>
                    <a:pt x="372" y="30"/>
                  </a:lnTo>
                  <a:lnTo>
                    <a:pt x="366" y="42"/>
                  </a:lnTo>
                  <a:lnTo>
                    <a:pt x="360" y="36"/>
                  </a:lnTo>
                  <a:lnTo>
                    <a:pt x="348" y="30"/>
                  </a:lnTo>
                  <a:lnTo>
                    <a:pt x="342" y="24"/>
                  </a:lnTo>
                  <a:lnTo>
                    <a:pt x="336" y="24"/>
                  </a:lnTo>
                  <a:lnTo>
                    <a:pt x="330" y="30"/>
                  </a:lnTo>
                  <a:lnTo>
                    <a:pt x="330" y="60"/>
                  </a:lnTo>
                  <a:lnTo>
                    <a:pt x="324" y="48"/>
                  </a:lnTo>
                  <a:lnTo>
                    <a:pt x="318" y="42"/>
                  </a:lnTo>
                  <a:lnTo>
                    <a:pt x="306" y="36"/>
                  </a:lnTo>
                  <a:lnTo>
                    <a:pt x="300" y="24"/>
                  </a:lnTo>
                  <a:lnTo>
                    <a:pt x="288" y="24"/>
                  </a:lnTo>
                  <a:lnTo>
                    <a:pt x="288" y="30"/>
                  </a:lnTo>
                  <a:lnTo>
                    <a:pt x="270" y="30"/>
                  </a:lnTo>
                  <a:lnTo>
                    <a:pt x="264" y="36"/>
                  </a:lnTo>
                  <a:lnTo>
                    <a:pt x="264" y="54"/>
                  </a:lnTo>
                  <a:lnTo>
                    <a:pt x="252" y="54"/>
                  </a:lnTo>
                  <a:lnTo>
                    <a:pt x="240" y="42"/>
                  </a:lnTo>
                  <a:lnTo>
                    <a:pt x="228" y="36"/>
                  </a:lnTo>
                  <a:lnTo>
                    <a:pt x="222" y="30"/>
                  </a:lnTo>
                  <a:lnTo>
                    <a:pt x="216" y="30"/>
                  </a:lnTo>
                  <a:lnTo>
                    <a:pt x="216" y="48"/>
                  </a:lnTo>
                  <a:lnTo>
                    <a:pt x="210" y="60"/>
                  </a:lnTo>
                  <a:lnTo>
                    <a:pt x="210" y="72"/>
                  </a:lnTo>
                  <a:lnTo>
                    <a:pt x="204" y="72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62" y="84"/>
                  </a:lnTo>
                  <a:lnTo>
                    <a:pt x="162" y="90"/>
                  </a:lnTo>
                  <a:lnTo>
                    <a:pt x="156" y="84"/>
                  </a:lnTo>
                  <a:lnTo>
                    <a:pt x="144" y="60"/>
                  </a:lnTo>
                  <a:lnTo>
                    <a:pt x="162" y="42"/>
                  </a:lnTo>
                  <a:lnTo>
                    <a:pt x="162" y="36"/>
                  </a:lnTo>
                  <a:lnTo>
                    <a:pt x="156" y="30"/>
                  </a:lnTo>
                  <a:lnTo>
                    <a:pt x="108" y="6"/>
                  </a:lnTo>
                  <a:lnTo>
                    <a:pt x="96" y="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66" y="24"/>
                  </a:lnTo>
                  <a:lnTo>
                    <a:pt x="54" y="24"/>
                  </a:lnTo>
                  <a:lnTo>
                    <a:pt x="42" y="30"/>
                  </a:lnTo>
                  <a:lnTo>
                    <a:pt x="30" y="42"/>
                  </a:lnTo>
                  <a:lnTo>
                    <a:pt x="48" y="54"/>
                  </a:lnTo>
                  <a:lnTo>
                    <a:pt x="30" y="54"/>
                  </a:lnTo>
                  <a:lnTo>
                    <a:pt x="18" y="60"/>
                  </a:lnTo>
                  <a:lnTo>
                    <a:pt x="12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54" y="66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8" y="60"/>
                  </a:lnTo>
                  <a:lnTo>
                    <a:pt x="126" y="72"/>
                  </a:lnTo>
                  <a:lnTo>
                    <a:pt x="90" y="90"/>
                  </a:lnTo>
                  <a:lnTo>
                    <a:pt x="102" y="90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2"/>
                  </a:lnTo>
                  <a:lnTo>
                    <a:pt x="108" y="108"/>
                  </a:lnTo>
                  <a:lnTo>
                    <a:pt x="6" y="108"/>
                  </a:lnTo>
                  <a:lnTo>
                    <a:pt x="0" y="114"/>
                  </a:lnTo>
                  <a:lnTo>
                    <a:pt x="12" y="120"/>
                  </a:lnTo>
                  <a:lnTo>
                    <a:pt x="60" y="120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126" y="132"/>
                  </a:lnTo>
                  <a:lnTo>
                    <a:pt x="108" y="150"/>
                  </a:lnTo>
                  <a:lnTo>
                    <a:pt x="120" y="156"/>
                  </a:lnTo>
                  <a:lnTo>
                    <a:pt x="114" y="162"/>
                  </a:lnTo>
                  <a:lnTo>
                    <a:pt x="114" y="168"/>
                  </a:lnTo>
                  <a:lnTo>
                    <a:pt x="108" y="174"/>
                  </a:lnTo>
                  <a:lnTo>
                    <a:pt x="90" y="174"/>
                  </a:lnTo>
                  <a:lnTo>
                    <a:pt x="78" y="180"/>
                  </a:lnTo>
                  <a:lnTo>
                    <a:pt x="54" y="180"/>
                  </a:lnTo>
                  <a:lnTo>
                    <a:pt x="54" y="186"/>
                  </a:lnTo>
                  <a:lnTo>
                    <a:pt x="66" y="192"/>
                  </a:lnTo>
                  <a:lnTo>
                    <a:pt x="120" y="192"/>
                  </a:lnTo>
                  <a:lnTo>
                    <a:pt x="132" y="186"/>
                  </a:lnTo>
                  <a:lnTo>
                    <a:pt x="138" y="180"/>
                  </a:lnTo>
                  <a:lnTo>
                    <a:pt x="168" y="198"/>
                  </a:lnTo>
                  <a:lnTo>
                    <a:pt x="180" y="186"/>
                  </a:lnTo>
                  <a:lnTo>
                    <a:pt x="180" y="198"/>
                  </a:lnTo>
                  <a:lnTo>
                    <a:pt x="228" y="222"/>
                  </a:lnTo>
                  <a:lnTo>
                    <a:pt x="252" y="22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16" name="Hungary" descr="© INSCALE GmbH, 05.05.2010&#10;http://www.presentationload.com/">
              <a:extLst>
                <a:ext uri="{FF2B5EF4-FFF2-40B4-BE49-F238E27FC236}">
                  <a16:creationId xmlns:a16="http://schemas.microsoft.com/office/drawing/2014/main" id="{CD4FFB98-F249-B01C-05CF-87205355F136}"/>
                </a:ext>
              </a:extLst>
            </p:cNvPr>
            <p:cNvSpPr>
              <a:spLocks/>
            </p:cNvSpPr>
            <p:nvPr/>
          </p:nvSpPr>
          <p:spPr bwMode="gray">
            <a:xfrm>
              <a:off x="4651939" y="1739065"/>
              <a:ext cx="161579" cy="84496"/>
            </a:xfrm>
            <a:custGeom>
              <a:avLst/>
              <a:gdLst>
                <a:gd name="T0" fmla="*/ 2147483647 w 426"/>
                <a:gd name="T1" fmla="*/ 2147483647 h 222"/>
                <a:gd name="T2" fmla="*/ 2147483647 w 426"/>
                <a:gd name="T3" fmla="*/ 2147483647 h 222"/>
                <a:gd name="T4" fmla="*/ 2147483647 w 426"/>
                <a:gd name="T5" fmla="*/ 2147483647 h 222"/>
                <a:gd name="T6" fmla="*/ 0 w 426"/>
                <a:gd name="T7" fmla="*/ 2147483647 h 222"/>
                <a:gd name="T8" fmla="*/ 2147483647 w 426"/>
                <a:gd name="T9" fmla="*/ 2147483647 h 222"/>
                <a:gd name="T10" fmla="*/ 2147483647 w 426"/>
                <a:gd name="T11" fmla="*/ 2147483647 h 222"/>
                <a:gd name="T12" fmla="*/ 2147483647 w 426"/>
                <a:gd name="T13" fmla="*/ 2147483647 h 222"/>
                <a:gd name="T14" fmla="*/ 2147483647 w 426"/>
                <a:gd name="T15" fmla="*/ 2147483647 h 222"/>
                <a:gd name="T16" fmla="*/ 2147483647 w 426"/>
                <a:gd name="T17" fmla="*/ 2147483647 h 222"/>
                <a:gd name="T18" fmla="*/ 2147483647 w 426"/>
                <a:gd name="T19" fmla="*/ 2147483647 h 222"/>
                <a:gd name="T20" fmla="*/ 2147483647 w 426"/>
                <a:gd name="T21" fmla="*/ 2147483647 h 222"/>
                <a:gd name="T22" fmla="*/ 2147483647 w 426"/>
                <a:gd name="T23" fmla="*/ 2147483647 h 222"/>
                <a:gd name="T24" fmla="*/ 2147483647 w 426"/>
                <a:gd name="T25" fmla="*/ 2147483647 h 222"/>
                <a:gd name="T26" fmla="*/ 2147483647 w 426"/>
                <a:gd name="T27" fmla="*/ 2147483647 h 222"/>
                <a:gd name="T28" fmla="*/ 2147483647 w 426"/>
                <a:gd name="T29" fmla="*/ 2147483647 h 222"/>
                <a:gd name="T30" fmla="*/ 2147483647 w 426"/>
                <a:gd name="T31" fmla="*/ 2147483647 h 222"/>
                <a:gd name="T32" fmla="*/ 2147483647 w 426"/>
                <a:gd name="T33" fmla="*/ 2147483647 h 222"/>
                <a:gd name="T34" fmla="*/ 2147483647 w 426"/>
                <a:gd name="T35" fmla="*/ 2147483647 h 222"/>
                <a:gd name="T36" fmla="*/ 2147483647 w 426"/>
                <a:gd name="T37" fmla="*/ 2147483647 h 222"/>
                <a:gd name="T38" fmla="*/ 2147483647 w 426"/>
                <a:gd name="T39" fmla="*/ 2147483647 h 222"/>
                <a:gd name="T40" fmla="*/ 2147483647 w 426"/>
                <a:gd name="T41" fmla="*/ 2147483647 h 222"/>
                <a:gd name="T42" fmla="*/ 2147483647 w 426"/>
                <a:gd name="T43" fmla="*/ 2147483647 h 222"/>
                <a:gd name="T44" fmla="*/ 2147483647 w 426"/>
                <a:gd name="T45" fmla="*/ 2147483647 h 222"/>
                <a:gd name="T46" fmla="*/ 2147483647 w 426"/>
                <a:gd name="T47" fmla="*/ 2147483647 h 222"/>
                <a:gd name="T48" fmla="*/ 2147483647 w 426"/>
                <a:gd name="T49" fmla="*/ 0 h 222"/>
                <a:gd name="T50" fmla="*/ 2147483647 w 426"/>
                <a:gd name="T51" fmla="*/ 2147483647 h 222"/>
                <a:gd name="T52" fmla="*/ 2147483647 w 426"/>
                <a:gd name="T53" fmla="*/ 0 h 222"/>
                <a:gd name="T54" fmla="*/ 2147483647 w 426"/>
                <a:gd name="T55" fmla="*/ 2147483647 h 222"/>
                <a:gd name="T56" fmla="*/ 2147483647 w 426"/>
                <a:gd name="T57" fmla="*/ 2147483647 h 222"/>
                <a:gd name="T58" fmla="*/ 2147483647 w 426"/>
                <a:gd name="T59" fmla="*/ 2147483647 h 222"/>
                <a:gd name="T60" fmla="*/ 2147483647 w 426"/>
                <a:gd name="T61" fmla="*/ 2147483647 h 222"/>
                <a:gd name="T62" fmla="*/ 2147483647 w 426"/>
                <a:gd name="T63" fmla="*/ 2147483647 h 222"/>
                <a:gd name="T64" fmla="*/ 2147483647 w 426"/>
                <a:gd name="T65" fmla="*/ 2147483647 h 222"/>
                <a:gd name="T66" fmla="*/ 2147483647 w 426"/>
                <a:gd name="T67" fmla="*/ 2147483647 h 222"/>
                <a:gd name="T68" fmla="*/ 2147483647 w 426"/>
                <a:gd name="T69" fmla="*/ 2147483647 h 222"/>
                <a:gd name="T70" fmla="*/ 2147483647 w 426"/>
                <a:gd name="T71" fmla="*/ 2147483647 h 2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26"/>
                <a:gd name="T109" fmla="*/ 0 h 222"/>
                <a:gd name="T110" fmla="*/ 426 w 426"/>
                <a:gd name="T111" fmla="*/ 222 h 2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26" h="222">
                  <a:moveTo>
                    <a:pt x="42" y="66"/>
                  </a:moveTo>
                  <a:lnTo>
                    <a:pt x="24" y="66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18" y="96"/>
                  </a:lnTo>
                  <a:lnTo>
                    <a:pt x="18" y="120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12" y="150"/>
                  </a:lnTo>
                  <a:lnTo>
                    <a:pt x="30" y="162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48" y="180"/>
                  </a:lnTo>
                  <a:lnTo>
                    <a:pt x="60" y="192"/>
                  </a:lnTo>
                  <a:lnTo>
                    <a:pt x="72" y="198"/>
                  </a:lnTo>
                  <a:lnTo>
                    <a:pt x="78" y="204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14" y="222"/>
                  </a:lnTo>
                  <a:lnTo>
                    <a:pt x="156" y="216"/>
                  </a:lnTo>
                  <a:lnTo>
                    <a:pt x="168" y="210"/>
                  </a:lnTo>
                  <a:lnTo>
                    <a:pt x="174" y="204"/>
                  </a:lnTo>
                  <a:lnTo>
                    <a:pt x="198" y="204"/>
                  </a:lnTo>
                  <a:lnTo>
                    <a:pt x="216" y="186"/>
                  </a:lnTo>
                  <a:lnTo>
                    <a:pt x="240" y="186"/>
                  </a:lnTo>
                  <a:lnTo>
                    <a:pt x="258" y="198"/>
                  </a:lnTo>
                  <a:lnTo>
                    <a:pt x="288" y="192"/>
                  </a:lnTo>
                  <a:lnTo>
                    <a:pt x="288" y="174"/>
                  </a:lnTo>
                  <a:lnTo>
                    <a:pt x="306" y="180"/>
                  </a:lnTo>
                  <a:lnTo>
                    <a:pt x="312" y="174"/>
                  </a:lnTo>
                  <a:lnTo>
                    <a:pt x="324" y="168"/>
                  </a:lnTo>
                  <a:lnTo>
                    <a:pt x="330" y="162"/>
                  </a:lnTo>
                  <a:lnTo>
                    <a:pt x="330" y="144"/>
                  </a:lnTo>
                  <a:lnTo>
                    <a:pt x="336" y="138"/>
                  </a:lnTo>
                  <a:lnTo>
                    <a:pt x="348" y="132"/>
                  </a:lnTo>
                  <a:lnTo>
                    <a:pt x="366" y="114"/>
                  </a:lnTo>
                  <a:lnTo>
                    <a:pt x="366" y="72"/>
                  </a:lnTo>
                  <a:lnTo>
                    <a:pt x="378" y="60"/>
                  </a:lnTo>
                  <a:lnTo>
                    <a:pt x="408" y="60"/>
                  </a:lnTo>
                  <a:lnTo>
                    <a:pt x="426" y="42"/>
                  </a:lnTo>
                  <a:lnTo>
                    <a:pt x="420" y="36"/>
                  </a:lnTo>
                  <a:lnTo>
                    <a:pt x="408" y="36"/>
                  </a:lnTo>
                  <a:lnTo>
                    <a:pt x="402" y="30"/>
                  </a:lnTo>
                  <a:lnTo>
                    <a:pt x="396" y="30"/>
                  </a:lnTo>
                  <a:lnTo>
                    <a:pt x="372" y="6"/>
                  </a:lnTo>
                  <a:lnTo>
                    <a:pt x="348" y="6"/>
                  </a:lnTo>
                  <a:lnTo>
                    <a:pt x="336" y="12"/>
                  </a:lnTo>
                  <a:lnTo>
                    <a:pt x="324" y="12"/>
                  </a:lnTo>
                  <a:lnTo>
                    <a:pt x="324" y="0"/>
                  </a:lnTo>
                  <a:lnTo>
                    <a:pt x="312" y="0"/>
                  </a:lnTo>
                  <a:lnTo>
                    <a:pt x="312" y="18"/>
                  </a:lnTo>
                  <a:lnTo>
                    <a:pt x="294" y="12"/>
                  </a:lnTo>
                  <a:lnTo>
                    <a:pt x="294" y="0"/>
                  </a:lnTo>
                  <a:lnTo>
                    <a:pt x="270" y="0"/>
                  </a:lnTo>
                  <a:lnTo>
                    <a:pt x="264" y="12"/>
                  </a:lnTo>
                  <a:lnTo>
                    <a:pt x="252" y="24"/>
                  </a:lnTo>
                  <a:lnTo>
                    <a:pt x="246" y="24"/>
                  </a:lnTo>
                  <a:lnTo>
                    <a:pt x="234" y="30"/>
                  </a:lnTo>
                  <a:lnTo>
                    <a:pt x="210" y="30"/>
                  </a:lnTo>
                  <a:lnTo>
                    <a:pt x="204" y="42"/>
                  </a:lnTo>
                  <a:lnTo>
                    <a:pt x="168" y="36"/>
                  </a:lnTo>
                  <a:lnTo>
                    <a:pt x="156" y="60"/>
                  </a:lnTo>
                  <a:lnTo>
                    <a:pt x="144" y="60"/>
                  </a:lnTo>
                  <a:lnTo>
                    <a:pt x="126" y="66"/>
                  </a:lnTo>
                  <a:lnTo>
                    <a:pt x="84" y="66"/>
                  </a:lnTo>
                  <a:lnTo>
                    <a:pt x="78" y="60"/>
                  </a:lnTo>
                  <a:lnTo>
                    <a:pt x="72" y="48"/>
                  </a:lnTo>
                  <a:lnTo>
                    <a:pt x="66" y="42"/>
                  </a:lnTo>
                  <a:lnTo>
                    <a:pt x="54" y="60"/>
                  </a:lnTo>
                  <a:lnTo>
                    <a:pt x="42" y="54"/>
                  </a:lnTo>
                  <a:lnTo>
                    <a:pt x="42" y="6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17" name="Honduras" descr="© INSCALE GmbH, 05.05.2010&#10;http://www.presentationload.com/">
              <a:extLst>
                <a:ext uri="{FF2B5EF4-FFF2-40B4-BE49-F238E27FC236}">
                  <a16:creationId xmlns:a16="http://schemas.microsoft.com/office/drawing/2014/main" id="{5485A755-0E3D-D0C8-92B4-BF3415073C79}"/>
                </a:ext>
              </a:extLst>
            </p:cNvPr>
            <p:cNvSpPr>
              <a:spLocks/>
            </p:cNvSpPr>
            <p:nvPr/>
          </p:nvSpPr>
          <p:spPr bwMode="gray">
            <a:xfrm>
              <a:off x="1847289" y="2729294"/>
              <a:ext cx="168991" cy="93390"/>
            </a:xfrm>
            <a:custGeom>
              <a:avLst/>
              <a:gdLst>
                <a:gd name="T0" fmla="*/ 2147483647 w 444"/>
                <a:gd name="T1" fmla="*/ 2147483647 h 246"/>
                <a:gd name="T2" fmla="*/ 2147483647 w 444"/>
                <a:gd name="T3" fmla="*/ 2147483647 h 246"/>
                <a:gd name="T4" fmla="*/ 2147483647 w 444"/>
                <a:gd name="T5" fmla="*/ 2147483647 h 246"/>
                <a:gd name="T6" fmla="*/ 2147483647 w 444"/>
                <a:gd name="T7" fmla="*/ 2147483647 h 246"/>
                <a:gd name="T8" fmla="*/ 2147483647 w 444"/>
                <a:gd name="T9" fmla="*/ 2147483647 h 246"/>
                <a:gd name="T10" fmla="*/ 2147483647 w 444"/>
                <a:gd name="T11" fmla="*/ 2147483647 h 246"/>
                <a:gd name="T12" fmla="*/ 2147483647 w 444"/>
                <a:gd name="T13" fmla="*/ 2147483647 h 246"/>
                <a:gd name="T14" fmla="*/ 2147483647 w 444"/>
                <a:gd name="T15" fmla="*/ 2147483647 h 246"/>
                <a:gd name="T16" fmla="*/ 2147483647 w 444"/>
                <a:gd name="T17" fmla="*/ 2147483647 h 246"/>
                <a:gd name="T18" fmla="*/ 2147483647 w 444"/>
                <a:gd name="T19" fmla="*/ 2147483647 h 246"/>
                <a:gd name="T20" fmla="*/ 2147483647 w 444"/>
                <a:gd name="T21" fmla="*/ 2147483647 h 246"/>
                <a:gd name="T22" fmla="*/ 2147483647 w 444"/>
                <a:gd name="T23" fmla="*/ 2147483647 h 246"/>
                <a:gd name="T24" fmla="*/ 2147483647 w 444"/>
                <a:gd name="T25" fmla="*/ 2147483647 h 246"/>
                <a:gd name="T26" fmla="*/ 2147483647 w 444"/>
                <a:gd name="T27" fmla="*/ 2147483647 h 246"/>
                <a:gd name="T28" fmla="*/ 2147483647 w 444"/>
                <a:gd name="T29" fmla="*/ 2147483647 h 246"/>
                <a:gd name="T30" fmla="*/ 2147483647 w 444"/>
                <a:gd name="T31" fmla="*/ 2147483647 h 246"/>
                <a:gd name="T32" fmla="*/ 2147483647 w 444"/>
                <a:gd name="T33" fmla="*/ 2147483647 h 246"/>
                <a:gd name="T34" fmla="*/ 2147483647 w 444"/>
                <a:gd name="T35" fmla="*/ 2147483647 h 246"/>
                <a:gd name="T36" fmla="*/ 2147483647 w 444"/>
                <a:gd name="T37" fmla="*/ 2147483647 h 246"/>
                <a:gd name="T38" fmla="*/ 2147483647 w 444"/>
                <a:gd name="T39" fmla="*/ 0 h 246"/>
                <a:gd name="T40" fmla="*/ 2147483647 w 444"/>
                <a:gd name="T41" fmla="*/ 2147483647 h 246"/>
                <a:gd name="T42" fmla="*/ 2147483647 w 444"/>
                <a:gd name="T43" fmla="*/ 2147483647 h 246"/>
                <a:gd name="T44" fmla="*/ 2147483647 w 444"/>
                <a:gd name="T45" fmla="*/ 0 h 246"/>
                <a:gd name="T46" fmla="*/ 2147483647 w 444"/>
                <a:gd name="T47" fmla="*/ 2147483647 h 246"/>
                <a:gd name="T48" fmla="*/ 2147483647 w 444"/>
                <a:gd name="T49" fmla="*/ 2147483647 h 246"/>
                <a:gd name="T50" fmla="*/ 2147483647 w 444"/>
                <a:gd name="T51" fmla="*/ 2147483647 h 246"/>
                <a:gd name="T52" fmla="*/ 2147483647 w 444"/>
                <a:gd name="T53" fmla="*/ 2147483647 h 246"/>
                <a:gd name="T54" fmla="*/ 2147483647 w 444"/>
                <a:gd name="T55" fmla="*/ 2147483647 h 246"/>
                <a:gd name="T56" fmla="*/ 2147483647 w 444"/>
                <a:gd name="T57" fmla="*/ 2147483647 h 246"/>
                <a:gd name="T58" fmla="*/ 2147483647 w 444"/>
                <a:gd name="T59" fmla="*/ 2147483647 h 246"/>
                <a:gd name="T60" fmla="*/ 2147483647 w 444"/>
                <a:gd name="T61" fmla="*/ 0 h 246"/>
                <a:gd name="T62" fmla="*/ 2147483647 w 444"/>
                <a:gd name="T63" fmla="*/ 2147483647 h 246"/>
                <a:gd name="T64" fmla="*/ 2147483647 w 444"/>
                <a:gd name="T65" fmla="*/ 2147483647 h 246"/>
                <a:gd name="T66" fmla="*/ 2147483647 w 444"/>
                <a:gd name="T67" fmla="*/ 2147483647 h 246"/>
                <a:gd name="T68" fmla="*/ 2147483647 w 444"/>
                <a:gd name="T69" fmla="*/ 2147483647 h 246"/>
                <a:gd name="T70" fmla="*/ 2147483647 w 444"/>
                <a:gd name="T71" fmla="*/ 2147483647 h 246"/>
                <a:gd name="T72" fmla="*/ 0 w 444"/>
                <a:gd name="T73" fmla="*/ 2147483647 h 246"/>
                <a:gd name="T74" fmla="*/ 2147483647 w 444"/>
                <a:gd name="T75" fmla="*/ 2147483647 h 246"/>
                <a:gd name="T76" fmla="*/ 2147483647 w 444"/>
                <a:gd name="T77" fmla="*/ 2147483647 h 246"/>
                <a:gd name="T78" fmla="*/ 2147483647 w 444"/>
                <a:gd name="T79" fmla="*/ 2147483647 h 246"/>
                <a:gd name="T80" fmla="*/ 2147483647 w 444"/>
                <a:gd name="T81" fmla="*/ 2147483647 h 246"/>
                <a:gd name="T82" fmla="*/ 2147483647 w 444"/>
                <a:gd name="T83" fmla="*/ 2147483647 h 246"/>
                <a:gd name="T84" fmla="*/ 2147483647 w 444"/>
                <a:gd name="T85" fmla="*/ 2147483647 h 246"/>
                <a:gd name="T86" fmla="*/ 2147483647 w 444"/>
                <a:gd name="T87" fmla="*/ 2147483647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4"/>
                <a:gd name="T133" fmla="*/ 0 h 246"/>
                <a:gd name="T134" fmla="*/ 444 w 444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4" h="246">
                  <a:moveTo>
                    <a:pt x="156" y="240"/>
                  </a:moveTo>
                  <a:lnTo>
                    <a:pt x="156" y="222"/>
                  </a:lnTo>
                  <a:lnTo>
                    <a:pt x="174" y="222"/>
                  </a:lnTo>
                  <a:lnTo>
                    <a:pt x="168" y="216"/>
                  </a:lnTo>
                  <a:lnTo>
                    <a:pt x="168" y="204"/>
                  </a:lnTo>
                  <a:lnTo>
                    <a:pt x="162" y="198"/>
                  </a:lnTo>
                  <a:lnTo>
                    <a:pt x="162" y="186"/>
                  </a:lnTo>
                  <a:lnTo>
                    <a:pt x="168" y="180"/>
                  </a:lnTo>
                  <a:lnTo>
                    <a:pt x="204" y="180"/>
                  </a:lnTo>
                  <a:lnTo>
                    <a:pt x="210" y="168"/>
                  </a:lnTo>
                  <a:lnTo>
                    <a:pt x="216" y="162"/>
                  </a:lnTo>
                  <a:lnTo>
                    <a:pt x="228" y="162"/>
                  </a:lnTo>
                  <a:lnTo>
                    <a:pt x="228" y="168"/>
                  </a:lnTo>
                  <a:lnTo>
                    <a:pt x="234" y="174"/>
                  </a:lnTo>
                  <a:lnTo>
                    <a:pt x="252" y="174"/>
                  </a:lnTo>
                  <a:lnTo>
                    <a:pt x="276" y="150"/>
                  </a:lnTo>
                  <a:lnTo>
                    <a:pt x="288" y="126"/>
                  </a:lnTo>
                  <a:lnTo>
                    <a:pt x="306" y="126"/>
                  </a:lnTo>
                  <a:lnTo>
                    <a:pt x="306" y="108"/>
                  </a:lnTo>
                  <a:lnTo>
                    <a:pt x="318" y="96"/>
                  </a:lnTo>
                  <a:lnTo>
                    <a:pt x="330" y="96"/>
                  </a:lnTo>
                  <a:lnTo>
                    <a:pt x="348" y="114"/>
                  </a:lnTo>
                  <a:lnTo>
                    <a:pt x="360" y="114"/>
                  </a:lnTo>
                  <a:lnTo>
                    <a:pt x="372" y="102"/>
                  </a:lnTo>
                  <a:lnTo>
                    <a:pt x="372" y="96"/>
                  </a:lnTo>
                  <a:lnTo>
                    <a:pt x="420" y="96"/>
                  </a:lnTo>
                  <a:lnTo>
                    <a:pt x="426" y="90"/>
                  </a:lnTo>
                  <a:lnTo>
                    <a:pt x="432" y="90"/>
                  </a:lnTo>
                  <a:lnTo>
                    <a:pt x="444" y="84"/>
                  </a:lnTo>
                  <a:lnTo>
                    <a:pt x="444" y="78"/>
                  </a:lnTo>
                  <a:lnTo>
                    <a:pt x="426" y="60"/>
                  </a:lnTo>
                  <a:lnTo>
                    <a:pt x="402" y="48"/>
                  </a:lnTo>
                  <a:lnTo>
                    <a:pt x="396" y="48"/>
                  </a:lnTo>
                  <a:lnTo>
                    <a:pt x="390" y="42"/>
                  </a:lnTo>
                  <a:lnTo>
                    <a:pt x="384" y="30"/>
                  </a:lnTo>
                  <a:lnTo>
                    <a:pt x="372" y="24"/>
                  </a:lnTo>
                  <a:lnTo>
                    <a:pt x="366" y="18"/>
                  </a:lnTo>
                  <a:lnTo>
                    <a:pt x="348" y="18"/>
                  </a:lnTo>
                  <a:lnTo>
                    <a:pt x="342" y="6"/>
                  </a:lnTo>
                  <a:lnTo>
                    <a:pt x="336" y="0"/>
                  </a:lnTo>
                  <a:lnTo>
                    <a:pt x="312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82" y="12"/>
                  </a:lnTo>
                  <a:lnTo>
                    <a:pt x="270" y="0"/>
                  </a:lnTo>
                  <a:lnTo>
                    <a:pt x="252" y="0"/>
                  </a:lnTo>
                  <a:lnTo>
                    <a:pt x="240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186" y="24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44" y="18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32" y="18"/>
                  </a:lnTo>
                  <a:lnTo>
                    <a:pt x="126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14" y="0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30"/>
                  </a:lnTo>
                  <a:lnTo>
                    <a:pt x="72" y="36"/>
                  </a:lnTo>
                  <a:lnTo>
                    <a:pt x="60" y="48"/>
                  </a:lnTo>
                  <a:lnTo>
                    <a:pt x="48" y="54"/>
                  </a:lnTo>
                  <a:lnTo>
                    <a:pt x="36" y="66"/>
                  </a:lnTo>
                  <a:lnTo>
                    <a:pt x="24" y="72"/>
                  </a:lnTo>
                  <a:lnTo>
                    <a:pt x="18" y="84"/>
                  </a:lnTo>
                  <a:lnTo>
                    <a:pt x="18" y="102"/>
                  </a:lnTo>
                  <a:lnTo>
                    <a:pt x="12" y="114"/>
                  </a:lnTo>
                  <a:lnTo>
                    <a:pt x="0" y="126"/>
                  </a:lnTo>
                  <a:lnTo>
                    <a:pt x="6" y="138"/>
                  </a:lnTo>
                  <a:lnTo>
                    <a:pt x="18" y="150"/>
                  </a:lnTo>
                  <a:lnTo>
                    <a:pt x="42" y="150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6" y="168"/>
                  </a:lnTo>
                  <a:lnTo>
                    <a:pt x="102" y="168"/>
                  </a:lnTo>
                  <a:lnTo>
                    <a:pt x="102" y="210"/>
                  </a:lnTo>
                  <a:lnTo>
                    <a:pt x="126" y="222"/>
                  </a:lnTo>
                  <a:lnTo>
                    <a:pt x="132" y="228"/>
                  </a:lnTo>
                  <a:lnTo>
                    <a:pt x="132" y="246"/>
                  </a:lnTo>
                  <a:lnTo>
                    <a:pt x="144" y="246"/>
                  </a:lnTo>
                  <a:lnTo>
                    <a:pt x="156" y="24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18" name="Haiti" descr="© INSCALE GmbH, 05.05.2010&#10;http://www.presentationload.com/">
              <a:extLst>
                <a:ext uri="{FF2B5EF4-FFF2-40B4-BE49-F238E27FC236}">
                  <a16:creationId xmlns:a16="http://schemas.microsoft.com/office/drawing/2014/main" id="{DE7D9D96-AF4E-A5B8-E10E-AFD123D4630D}"/>
                </a:ext>
              </a:extLst>
            </p:cNvPr>
            <p:cNvSpPr>
              <a:spLocks/>
            </p:cNvSpPr>
            <p:nvPr/>
          </p:nvSpPr>
          <p:spPr bwMode="gray">
            <a:xfrm>
              <a:off x="2262354" y="2610703"/>
              <a:ext cx="74119" cy="59295"/>
            </a:xfrm>
            <a:custGeom>
              <a:avLst/>
              <a:gdLst>
                <a:gd name="T0" fmla="*/ 2147483647 w 198"/>
                <a:gd name="T1" fmla="*/ 2147483647 h 156"/>
                <a:gd name="T2" fmla="*/ 2147483647 w 198"/>
                <a:gd name="T3" fmla="*/ 2147483647 h 156"/>
                <a:gd name="T4" fmla="*/ 2147483647 w 198"/>
                <a:gd name="T5" fmla="*/ 2147483647 h 156"/>
                <a:gd name="T6" fmla="*/ 2147483647 w 198"/>
                <a:gd name="T7" fmla="*/ 2147483647 h 156"/>
                <a:gd name="T8" fmla="*/ 2147483647 w 198"/>
                <a:gd name="T9" fmla="*/ 2147483647 h 156"/>
                <a:gd name="T10" fmla="*/ 2147483647 w 198"/>
                <a:gd name="T11" fmla="*/ 2147483647 h 156"/>
                <a:gd name="T12" fmla="*/ 2147483647 w 198"/>
                <a:gd name="T13" fmla="*/ 2147483647 h 156"/>
                <a:gd name="T14" fmla="*/ 2147483647 w 198"/>
                <a:gd name="T15" fmla="*/ 2147483647 h 156"/>
                <a:gd name="T16" fmla="*/ 2147483647 w 198"/>
                <a:gd name="T17" fmla="*/ 2147483647 h 156"/>
                <a:gd name="T18" fmla="*/ 2147483647 w 198"/>
                <a:gd name="T19" fmla="*/ 2147483647 h 156"/>
                <a:gd name="T20" fmla="*/ 2147483647 w 198"/>
                <a:gd name="T21" fmla="*/ 2147483647 h 156"/>
                <a:gd name="T22" fmla="*/ 2147483647 w 198"/>
                <a:gd name="T23" fmla="*/ 2147483647 h 156"/>
                <a:gd name="T24" fmla="*/ 2147483647 w 198"/>
                <a:gd name="T25" fmla="*/ 2147483647 h 156"/>
                <a:gd name="T26" fmla="*/ 2147483647 w 198"/>
                <a:gd name="T27" fmla="*/ 2147483647 h 156"/>
                <a:gd name="T28" fmla="*/ 2147483647 w 198"/>
                <a:gd name="T29" fmla="*/ 2147483647 h 156"/>
                <a:gd name="T30" fmla="*/ 2147483647 w 198"/>
                <a:gd name="T31" fmla="*/ 2147483647 h 156"/>
                <a:gd name="T32" fmla="*/ 2147483647 w 198"/>
                <a:gd name="T33" fmla="*/ 2147483647 h 156"/>
                <a:gd name="T34" fmla="*/ 2147483647 w 198"/>
                <a:gd name="T35" fmla="*/ 0 h 156"/>
                <a:gd name="T36" fmla="*/ 2147483647 w 198"/>
                <a:gd name="T37" fmla="*/ 0 h 156"/>
                <a:gd name="T38" fmla="*/ 2147483647 w 198"/>
                <a:gd name="T39" fmla="*/ 2147483647 h 156"/>
                <a:gd name="T40" fmla="*/ 2147483647 w 198"/>
                <a:gd name="T41" fmla="*/ 2147483647 h 156"/>
                <a:gd name="T42" fmla="*/ 2147483647 w 198"/>
                <a:gd name="T43" fmla="*/ 2147483647 h 156"/>
                <a:gd name="T44" fmla="*/ 2147483647 w 198"/>
                <a:gd name="T45" fmla="*/ 2147483647 h 156"/>
                <a:gd name="T46" fmla="*/ 2147483647 w 198"/>
                <a:gd name="T47" fmla="*/ 2147483647 h 156"/>
                <a:gd name="T48" fmla="*/ 2147483647 w 198"/>
                <a:gd name="T49" fmla="*/ 2147483647 h 156"/>
                <a:gd name="T50" fmla="*/ 2147483647 w 198"/>
                <a:gd name="T51" fmla="*/ 2147483647 h 156"/>
                <a:gd name="T52" fmla="*/ 2147483647 w 198"/>
                <a:gd name="T53" fmla="*/ 2147483647 h 156"/>
                <a:gd name="T54" fmla="*/ 2147483647 w 198"/>
                <a:gd name="T55" fmla="*/ 2147483647 h 156"/>
                <a:gd name="T56" fmla="*/ 2147483647 w 198"/>
                <a:gd name="T57" fmla="*/ 2147483647 h 156"/>
                <a:gd name="T58" fmla="*/ 2147483647 w 198"/>
                <a:gd name="T59" fmla="*/ 2147483647 h 156"/>
                <a:gd name="T60" fmla="*/ 2147483647 w 198"/>
                <a:gd name="T61" fmla="*/ 2147483647 h 156"/>
                <a:gd name="T62" fmla="*/ 2147483647 w 198"/>
                <a:gd name="T63" fmla="*/ 2147483647 h 156"/>
                <a:gd name="T64" fmla="*/ 2147483647 w 198"/>
                <a:gd name="T65" fmla="*/ 2147483647 h 156"/>
                <a:gd name="T66" fmla="*/ 2147483647 w 198"/>
                <a:gd name="T67" fmla="*/ 2147483647 h 156"/>
                <a:gd name="T68" fmla="*/ 2147483647 w 198"/>
                <a:gd name="T69" fmla="*/ 2147483647 h 156"/>
                <a:gd name="T70" fmla="*/ 2147483647 w 198"/>
                <a:gd name="T71" fmla="*/ 2147483647 h 156"/>
                <a:gd name="T72" fmla="*/ 2147483647 w 198"/>
                <a:gd name="T73" fmla="*/ 2147483647 h 156"/>
                <a:gd name="T74" fmla="*/ 2147483647 w 198"/>
                <a:gd name="T75" fmla="*/ 2147483647 h 156"/>
                <a:gd name="T76" fmla="*/ 2147483647 w 198"/>
                <a:gd name="T77" fmla="*/ 2147483647 h 156"/>
                <a:gd name="T78" fmla="*/ 2147483647 w 198"/>
                <a:gd name="T79" fmla="*/ 2147483647 h 156"/>
                <a:gd name="T80" fmla="*/ 2147483647 w 198"/>
                <a:gd name="T81" fmla="*/ 2147483647 h 156"/>
                <a:gd name="T82" fmla="*/ 0 w 198"/>
                <a:gd name="T83" fmla="*/ 2147483647 h 156"/>
                <a:gd name="T84" fmla="*/ 0 w 198"/>
                <a:gd name="T85" fmla="*/ 2147483647 h 156"/>
                <a:gd name="T86" fmla="*/ 2147483647 w 198"/>
                <a:gd name="T87" fmla="*/ 2147483647 h 156"/>
                <a:gd name="T88" fmla="*/ 2147483647 w 198"/>
                <a:gd name="T89" fmla="*/ 2147483647 h 156"/>
                <a:gd name="T90" fmla="*/ 2147483647 w 198"/>
                <a:gd name="T91" fmla="*/ 2147483647 h 156"/>
                <a:gd name="T92" fmla="*/ 2147483647 w 198"/>
                <a:gd name="T93" fmla="*/ 2147483647 h 156"/>
                <a:gd name="T94" fmla="*/ 2147483647 w 198"/>
                <a:gd name="T95" fmla="*/ 2147483647 h 156"/>
                <a:gd name="T96" fmla="*/ 2147483647 w 198"/>
                <a:gd name="T97" fmla="*/ 2147483647 h 156"/>
                <a:gd name="T98" fmla="*/ 2147483647 w 198"/>
                <a:gd name="T99" fmla="*/ 2147483647 h 156"/>
                <a:gd name="T100" fmla="*/ 2147483647 w 198"/>
                <a:gd name="T101" fmla="*/ 2147483647 h 156"/>
                <a:gd name="T102" fmla="*/ 2147483647 w 198"/>
                <a:gd name="T103" fmla="*/ 2147483647 h 156"/>
                <a:gd name="T104" fmla="*/ 2147483647 w 198"/>
                <a:gd name="T105" fmla="*/ 2147483647 h 156"/>
                <a:gd name="T106" fmla="*/ 2147483647 w 198"/>
                <a:gd name="T107" fmla="*/ 2147483647 h 156"/>
                <a:gd name="T108" fmla="*/ 2147483647 w 198"/>
                <a:gd name="T109" fmla="*/ 2147483647 h 156"/>
                <a:gd name="T110" fmla="*/ 2147483647 w 198"/>
                <a:gd name="T111" fmla="*/ 2147483647 h 156"/>
                <a:gd name="T112" fmla="*/ 2147483647 w 198"/>
                <a:gd name="T113" fmla="*/ 2147483647 h 1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8"/>
                <a:gd name="T172" fmla="*/ 0 h 156"/>
                <a:gd name="T173" fmla="*/ 198 w 198"/>
                <a:gd name="T174" fmla="*/ 156 h 15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8" h="156">
                  <a:moveTo>
                    <a:pt x="168" y="114"/>
                  </a:moveTo>
                  <a:lnTo>
                    <a:pt x="168" y="108"/>
                  </a:lnTo>
                  <a:lnTo>
                    <a:pt x="174" y="102"/>
                  </a:lnTo>
                  <a:lnTo>
                    <a:pt x="180" y="90"/>
                  </a:lnTo>
                  <a:lnTo>
                    <a:pt x="180" y="78"/>
                  </a:lnTo>
                  <a:lnTo>
                    <a:pt x="186" y="72"/>
                  </a:lnTo>
                  <a:lnTo>
                    <a:pt x="192" y="60"/>
                  </a:lnTo>
                  <a:lnTo>
                    <a:pt x="198" y="54"/>
                  </a:lnTo>
                  <a:lnTo>
                    <a:pt x="198" y="42"/>
                  </a:lnTo>
                  <a:lnTo>
                    <a:pt x="186" y="6"/>
                  </a:lnTo>
                  <a:lnTo>
                    <a:pt x="180" y="12"/>
                  </a:lnTo>
                  <a:lnTo>
                    <a:pt x="180" y="18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44" y="6"/>
                  </a:lnTo>
                  <a:lnTo>
                    <a:pt x="126" y="6"/>
                  </a:lnTo>
                  <a:lnTo>
                    <a:pt x="114" y="0"/>
                  </a:lnTo>
                  <a:lnTo>
                    <a:pt x="8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108" y="24"/>
                  </a:lnTo>
                  <a:lnTo>
                    <a:pt x="114" y="30"/>
                  </a:lnTo>
                  <a:lnTo>
                    <a:pt x="120" y="42"/>
                  </a:lnTo>
                  <a:lnTo>
                    <a:pt x="126" y="48"/>
                  </a:lnTo>
                  <a:lnTo>
                    <a:pt x="114" y="54"/>
                  </a:lnTo>
                  <a:lnTo>
                    <a:pt x="108" y="60"/>
                  </a:lnTo>
                  <a:lnTo>
                    <a:pt x="108" y="72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8"/>
                  </a:lnTo>
                  <a:lnTo>
                    <a:pt x="96" y="108"/>
                  </a:lnTo>
                  <a:lnTo>
                    <a:pt x="78" y="102"/>
                  </a:lnTo>
                  <a:lnTo>
                    <a:pt x="66" y="102"/>
                  </a:lnTo>
                  <a:lnTo>
                    <a:pt x="54" y="96"/>
                  </a:lnTo>
                  <a:lnTo>
                    <a:pt x="36" y="96"/>
                  </a:lnTo>
                  <a:lnTo>
                    <a:pt x="24" y="102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6" y="120"/>
                  </a:lnTo>
                  <a:lnTo>
                    <a:pt x="12" y="132"/>
                  </a:lnTo>
                  <a:lnTo>
                    <a:pt x="24" y="138"/>
                  </a:lnTo>
                  <a:lnTo>
                    <a:pt x="30" y="150"/>
                  </a:lnTo>
                  <a:lnTo>
                    <a:pt x="36" y="156"/>
                  </a:lnTo>
                  <a:lnTo>
                    <a:pt x="42" y="156"/>
                  </a:lnTo>
                  <a:lnTo>
                    <a:pt x="48" y="150"/>
                  </a:lnTo>
                  <a:lnTo>
                    <a:pt x="54" y="138"/>
                  </a:lnTo>
                  <a:lnTo>
                    <a:pt x="60" y="132"/>
                  </a:lnTo>
                  <a:lnTo>
                    <a:pt x="138" y="132"/>
                  </a:lnTo>
                  <a:lnTo>
                    <a:pt x="156" y="126"/>
                  </a:lnTo>
                  <a:lnTo>
                    <a:pt x="168" y="126"/>
                  </a:lnTo>
                  <a:lnTo>
                    <a:pt x="180" y="144"/>
                  </a:lnTo>
                  <a:lnTo>
                    <a:pt x="168" y="11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19" name="Guyane (French Guiana)" descr="© INSCALE GmbH, 05.05.2010&#10;http://www.presentationload.com/">
              <a:extLst>
                <a:ext uri="{FF2B5EF4-FFF2-40B4-BE49-F238E27FC236}">
                  <a16:creationId xmlns:a16="http://schemas.microsoft.com/office/drawing/2014/main" id="{6802CBF4-69C3-DCB5-E0C7-FEC96A68AE75}"/>
                </a:ext>
              </a:extLst>
            </p:cNvPr>
            <p:cNvSpPr>
              <a:spLocks/>
            </p:cNvSpPr>
            <p:nvPr/>
          </p:nvSpPr>
          <p:spPr bwMode="gray">
            <a:xfrm>
              <a:off x="2760431" y="3042075"/>
              <a:ext cx="77083" cy="112660"/>
            </a:xfrm>
            <a:custGeom>
              <a:avLst/>
              <a:gdLst>
                <a:gd name="T0" fmla="*/ 2147483647 w 52"/>
                <a:gd name="T1" fmla="*/ 2147483647 h 76"/>
                <a:gd name="T2" fmla="*/ 2147483647 w 52"/>
                <a:gd name="T3" fmla="*/ 2147483647 h 76"/>
                <a:gd name="T4" fmla="*/ 2147483647 w 52"/>
                <a:gd name="T5" fmla="*/ 2147483647 h 76"/>
                <a:gd name="T6" fmla="*/ 2147483647 w 52"/>
                <a:gd name="T7" fmla="*/ 2147483647 h 76"/>
                <a:gd name="T8" fmla="*/ 2147483647 w 52"/>
                <a:gd name="T9" fmla="*/ 2147483647 h 76"/>
                <a:gd name="T10" fmla="*/ 2147483647 w 52"/>
                <a:gd name="T11" fmla="*/ 2147483647 h 76"/>
                <a:gd name="T12" fmla="*/ 2147483647 w 52"/>
                <a:gd name="T13" fmla="*/ 2147483647 h 76"/>
                <a:gd name="T14" fmla="*/ 2147483647 w 52"/>
                <a:gd name="T15" fmla="*/ 2147483647 h 76"/>
                <a:gd name="T16" fmla="*/ 2147483647 w 52"/>
                <a:gd name="T17" fmla="*/ 2147483647 h 76"/>
                <a:gd name="T18" fmla="*/ 2147483647 w 52"/>
                <a:gd name="T19" fmla="*/ 2147483647 h 76"/>
                <a:gd name="T20" fmla="*/ 2147483647 w 52"/>
                <a:gd name="T21" fmla="*/ 2147483647 h 76"/>
                <a:gd name="T22" fmla="*/ 2147483647 w 52"/>
                <a:gd name="T23" fmla="*/ 0 h 76"/>
                <a:gd name="T24" fmla="*/ 2147483647 w 52"/>
                <a:gd name="T25" fmla="*/ 2147483647 h 76"/>
                <a:gd name="T26" fmla="*/ 2147483647 w 52"/>
                <a:gd name="T27" fmla="*/ 2147483647 h 76"/>
                <a:gd name="T28" fmla="*/ 2147483647 w 52"/>
                <a:gd name="T29" fmla="*/ 2147483647 h 76"/>
                <a:gd name="T30" fmla="*/ 2147483647 w 52"/>
                <a:gd name="T31" fmla="*/ 2147483647 h 76"/>
                <a:gd name="T32" fmla="*/ 2147483647 w 52"/>
                <a:gd name="T33" fmla="*/ 2147483647 h 76"/>
                <a:gd name="T34" fmla="*/ 2147483647 w 52"/>
                <a:gd name="T35" fmla="*/ 2147483647 h 76"/>
                <a:gd name="T36" fmla="*/ 2147483647 w 52"/>
                <a:gd name="T37" fmla="*/ 2147483647 h 76"/>
                <a:gd name="T38" fmla="*/ 2147483647 w 52"/>
                <a:gd name="T39" fmla="*/ 2147483647 h 76"/>
                <a:gd name="T40" fmla="*/ 2147483647 w 52"/>
                <a:gd name="T41" fmla="*/ 2147483647 h 76"/>
                <a:gd name="T42" fmla="*/ 2147483647 w 52"/>
                <a:gd name="T43" fmla="*/ 2147483647 h 76"/>
                <a:gd name="T44" fmla="*/ 2147483647 w 52"/>
                <a:gd name="T45" fmla="*/ 2147483647 h 76"/>
                <a:gd name="T46" fmla="*/ 2147483647 w 52"/>
                <a:gd name="T47" fmla="*/ 2147483647 h 76"/>
                <a:gd name="T48" fmla="*/ 2147483647 w 52"/>
                <a:gd name="T49" fmla="*/ 2147483647 h 76"/>
                <a:gd name="T50" fmla="*/ 2147483647 w 52"/>
                <a:gd name="T51" fmla="*/ 2147483647 h 76"/>
                <a:gd name="T52" fmla="*/ 2147483647 w 52"/>
                <a:gd name="T53" fmla="*/ 2147483647 h 76"/>
                <a:gd name="T54" fmla="*/ 2147483647 w 52"/>
                <a:gd name="T55" fmla="*/ 2147483647 h 76"/>
                <a:gd name="T56" fmla="*/ 2147483647 w 52"/>
                <a:gd name="T57" fmla="*/ 2147483647 h 76"/>
                <a:gd name="T58" fmla="*/ 2147483647 w 52"/>
                <a:gd name="T59" fmla="*/ 2147483647 h 76"/>
                <a:gd name="T60" fmla="*/ 2147483647 w 52"/>
                <a:gd name="T61" fmla="*/ 2147483647 h 76"/>
                <a:gd name="T62" fmla="*/ 2147483647 w 52"/>
                <a:gd name="T63" fmla="*/ 2147483647 h 76"/>
                <a:gd name="T64" fmla="*/ 0 w 52"/>
                <a:gd name="T65" fmla="*/ 2147483647 h 76"/>
                <a:gd name="T66" fmla="*/ 0 w 52"/>
                <a:gd name="T67" fmla="*/ 2147483647 h 76"/>
                <a:gd name="T68" fmla="*/ 2147483647 w 52"/>
                <a:gd name="T69" fmla="*/ 2147483647 h 76"/>
                <a:gd name="T70" fmla="*/ 2147483647 w 52"/>
                <a:gd name="T71" fmla="*/ 2147483647 h 76"/>
                <a:gd name="T72" fmla="*/ 2147483647 w 52"/>
                <a:gd name="T73" fmla="*/ 2147483647 h 76"/>
                <a:gd name="T74" fmla="*/ 2147483647 w 52"/>
                <a:gd name="T75" fmla="*/ 2147483647 h 76"/>
                <a:gd name="T76" fmla="*/ 2147483647 w 52"/>
                <a:gd name="T77" fmla="*/ 2147483647 h 76"/>
                <a:gd name="T78" fmla="*/ 2147483647 w 52"/>
                <a:gd name="T79" fmla="*/ 2147483647 h 76"/>
                <a:gd name="T80" fmla="*/ 2147483647 w 52"/>
                <a:gd name="T81" fmla="*/ 2147483647 h 76"/>
                <a:gd name="T82" fmla="*/ 2147483647 w 52"/>
                <a:gd name="T83" fmla="*/ 2147483647 h 76"/>
                <a:gd name="T84" fmla="*/ 2147483647 w 52"/>
                <a:gd name="T85" fmla="*/ 2147483647 h 76"/>
                <a:gd name="T86" fmla="*/ 2147483647 w 52"/>
                <a:gd name="T87" fmla="*/ 2147483647 h 76"/>
                <a:gd name="T88" fmla="*/ 2147483647 w 52"/>
                <a:gd name="T89" fmla="*/ 2147483647 h 76"/>
                <a:gd name="T90" fmla="*/ 2147483647 w 52"/>
                <a:gd name="T91" fmla="*/ 2147483647 h 76"/>
                <a:gd name="T92" fmla="*/ 2147483647 w 52"/>
                <a:gd name="T93" fmla="*/ 2147483647 h 76"/>
                <a:gd name="T94" fmla="*/ 2147483647 w 52"/>
                <a:gd name="T95" fmla="*/ 2147483647 h 76"/>
                <a:gd name="T96" fmla="*/ 2147483647 w 52"/>
                <a:gd name="T97" fmla="*/ 2147483647 h 76"/>
                <a:gd name="T98" fmla="*/ 2147483647 w 52"/>
                <a:gd name="T99" fmla="*/ 2147483647 h 76"/>
                <a:gd name="T100" fmla="*/ 2147483647 w 52"/>
                <a:gd name="T101" fmla="*/ 2147483647 h 76"/>
                <a:gd name="T102" fmla="*/ 2147483647 w 52"/>
                <a:gd name="T103" fmla="*/ 2147483647 h 76"/>
                <a:gd name="T104" fmla="*/ 2147483647 w 52"/>
                <a:gd name="T105" fmla="*/ 2147483647 h 76"/>
                <a:gd name="T106" fmla="*/ 2147483647 w 52"/>
                <a:gd name="T107" fmla="*/ 2147483647 h 76"/>
                <a:gd name="T108" fmla="*/ 2147483647 w 52"/>
                <a:gd name="T109" fmla="*/ 2147483647 h 76"/>
                <a:gd name="T110" fmla="*/ 2147483647 w 52"/>
                <a:gd name="T111" fmla="*/ 2147483647 h 76"/>
                <a:gd name="T112" fmla="*/ 2147483647 w 52"/>
                <a:gd name="T113" fmla="*/ 2147483647 h 76"/>
                <a:gd name="T114" fmla="*/ 2147483647 w 52"/>
                <a:gd name="T115" fmla="*/ 2147483647 h 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2"/>
                <a:gd name="T175" fmla="*/ 0 h 76"/>
                <a:gd name="T176" fmla="*/ 52 w 52"/>
                <a:gd name="T177" fmla="*/ 76 h 7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2" h="76">
                  <a:moveTo>
                    <a:pt x="52" y="32"/>
                  </a:moveTo>
                  <a:lnTo>
                    <a:pt x="50" y="26"/>
                  </a:lnTo>
                  <a:lnTo>
                    <a:pt x="48" y="24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40" y="20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6" y="40"/>
                  </a:lnTo>
                  <a:lnTo>
                    <a:pt x="10" y="44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8" y="62"/>
                  </a:lnTo>
                  <a:lnTo>
                    <a:pt x="6" y="64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2" y="68"/>
                  </a:lnTo>
                  <a:lnTo>
                    <a:pt x="0" y="72"/>
                  </a:lnTo>
                  <a:lnTo>
                    <a:pt x="4" y="76"/>
                  </a:lnTo>
                  <a:lnTo>
                    <a:pt x="10" y="76"/>
                  </a:lnTo>
                  <a:lnTo>
                    <a:pt x="12" y="74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6" y="74"/>
                  </a:lnTo>
                  <a:lnTo>
                    <a:pt x="30" y="74"/>
                  </a:lnTo>
                  <a:lnTo>
                    <a:pt x="32" y="72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44" y="50"/>
                  </a:lnTo>
                  <a:lnTo>
                    <a:pt x="46" y="46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2" y="3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20" name="Guyana" descr="© INSCALE GmbH, 05.05.2010&#10;http://www.presentationload.com/">
              <a:extLst>
                <a:ext uri="{FF2B5EF4-FFF2-40B4-BE49-F238E27FC236}">
                  <a16:creationId xmlns:a16="http://schemas.microsoft.com/office/drawing/2014/main" id="{92007B11-34EA-A173-60EC-1BD0C8095C70}"/>
                </a:ext>
              </a:extLst>
            </p:cNvPr>
            <p:cNvSpPr>
              <a:spLocks/>
            </p:cNvSpPr>
            <p:nvPr/>
          </p:nvSpPr>
          <p:spPr bwMode="gray">
            <a:xfrm>
              <a:off x="2579582" y="2960544"/>
              <a:ext cx="123038" cy="220874"/>
            </a:xfrm>
            <a:custGeom>
              <a:avLst/>
              <a:gdLst>
                <a:gd name="T0" fmla="*/ 2147483647 w 324"/>
                <a:gd name="T1" fmla="*/ 2147483647 h 582"/>
                <a:gd name="T2" fmla="*/ 2147483647 w 324"/>
                <a:gd name="T3" fmla="*/ 2147483647 h 582"/>
                <a:gd name="T4" fmla="*/ 2147483647 w 324"/>
                <a:gd name="T5" fmla="*/ 2147483647 h 582"/>
                <a:gd name="T6" fmla="*/ 2147483647 w 324"/>
                <a:gd name="T7" fmla="*/ 2147483647 h 582"/>
                <a:gd name="T8" fmla="*/ 2147483647 w 324"/>
                <a:gd name="T9" fmla="*/ 2147483647 h 582"/>
                <a:gd name="T10" fmla="*/ 2147483647 w 324"/>
                <a:gd name="T11" fmla="*/ 2147483647 h 582"/>
                <a:gd name="T12" fmla="*/ 2147483647 w 324"/>
                <a:gd name="T13" fmla="*/ 2147483647 h 582"/>
                <a:gd name="T14" fmla="*/ 2147483647 w 324"/>
                <a:gd name="T15" fmla="*/ 2147483647 h 582"/>
                <a:gd name="T16" fmla="*/ 0 w 324"/>
                <a:gd name="T17" fmla="*/ 2147483647 h 582"/>
                <a:gd name="T18" fmla="*/ 2147483647 w 324"/>
                <a:gd name="T19" fmla="*/ 2147483647 h 582"/>
                <a:gd name="T20" fmla="*/ 2147483647 w 324"/>
                <a:gd name="T21" fmla="*/ 2147483647 h 582"/>
                <a:gd name="T22" fmla="*/ 2147483647 w 324"/>
                <a:gd name="T23" fmla="*/ 2147483647 h 582"/>
                <a:gd name="T24" fmla="*/ 2147483647 w 324"/>
                <a:gd name="T25" fmla="*/ 2147483647 h 582"/>
                <a:gd name="T26" fmla="*/ 2147483647 w 324"/>
                <a:gd name="T27" fmla="*/ 2147483647 h 582"/>
                <a:gd name="T28" fmla="*/ 2147483647 w 324"/>
                <a:gd name="T29" fmla="*/ 2147483647 h 582"/>
                <a:gd name="T30" fmla="*/ 2147483647 w 324"/>
                <a:gd name="T31" fmla="*/ 2147483647 h 582"/>
                <a:gd name="T32" fmla="*/ 2147483647 w 324"/>
                <a:gd name="T33" fmla="*/ 2147483647 h 582"/>
                <a:gd name="T34" fmla="*/ 2147483647 w 324"/>
                <a:gd name="T35" fmla="*/ 2147483647 h 582"/>
                <a:gd name="T36" fmla="*/ 2147483647 w 324"/>
                <a:gd name="T37" fmla="*/ 2147483647 h 582"/>
                <a:gd name="T38" fmla="*/ 2147483647 w 324"/>
                <a:gd name="T39" fmla="*/ 2147483647 h 582"/>
                <a:gd name="T40" fmla="*/ 2147483647 w 324"/>
                <a:gd name="T41" fmla="*/ 2147483647 h 582"/>
                <a:gd name="T42" fmla="*/ 2147483647 w 324"/>
                <a:gd name="T43" fmla="*/ 2147483647 h 582"/>
                <a:gd name="T44" fmla="*/ 2147483647 w 324"/>
                <a:gd name="T45" fmla="*/ 2147483647 h 582"/>
                <a:gd name="T46" fmla="*/ 2147483647 w 324"/>
                <a:gd name="T47" fmla="*/ 2147483647 h 582"/>
                <a:gd name="T48" fmla="*/ 2147483647 w 324"/>
                <a:gd name="T49" fmla="*/ 2147483647 h 582"/>
                <a:gd name="T50" fmla="*/ 2147483647 w 324"/>
                <a:gd name="T51" fmla="*/ 2147483647 h 582"/>
                <a:gd name="T52" fmla="*/ 2147483647 w 324"/>
                <a:gd name="T53" fmla="*/ 2147483647 h 582"/>
                <a:gd name="T54" fmla="*/ 2147483647 w 324"/>
                <a:gd name="T55" fmla="*/ 2147483647 h 582"/>
                <a:gd name="T56" fmla="*/ 2147483647 w 324"/>
                <a:gd name="T57" fmla="*/ 2147483647 h 582"/>
                <a:gd name="T58" fmla="*/ 2147483647 w 324"/>
                <a:gd name="T59" fmla="*/ 2147483647 h 582"/>
                <a:gd name="T60" fmla="*/ 2147483647 w 324"/>
                <a:gd name="T61" fmla="*/ 2147483647 h 582"/>
                <a:gd name="T62" fmla="*/ 2147483647 w 324"/>
                <a:gd name="T63" fmla="*/ 2147483647 h 582"/>
                <a:gd name="T64" fmla="*/ 2147483647 w 324"/>
                <a:gd name="T65" fmla="*/ 2147483647 h 582"/>
                <a:gd name="T66" fmla="*/ 2147483647 w 324"/>
                <a:gd name="T67" fmla="*/ 2147483647 h 582"/>
                <a:gd name="T68" fmla="*/ 2147483647 w 324"/>
                <a:gd name="T69" fmla="*/ 2147483647 h 582"/>
                <a:gd name="T70" fmla="*/ 2147483647 w 324"/>
                <a:gd name="T71" fmla="*/ 2147483647 h 582"/>
                <a:gd name="T72" fmla="*/ 2147483647 w 324"/>
                <a:gd name="T73" fmla="*/ 2147483647 h 582"/>
                <a:gd name="T74" fmla="*/ 2147483647 w 324"/>
                <a:gd name="T75" fmla="*/ 2147483647 h 582"/>
                <a:gd name="T76" fmla="*/ 2147483647 w 324"/>
                <a:gd name="T77" fmla="*/ 2147483647 h 582"/>
                <a:gd name="T78" fmla="*/ 2147483647 w 324"/>
                <a:gd name="T79" fmla="*/ 2147483647 h 582"/>
                <a:gd name="T80" fmla="*/ 2147483647 w 324"/>
                <a:gd name="T81" fmla="*/ 2147483647 h 582"/>
                <a:gd name="T82" fmla="*/ 2147483647 w 324"/>
                <a:gd name="T83" fmla="*/ 2147483647 h 582"/>
                <a:gd name="T84" fmla="*/ 2147483647 w 324"/>
                <a:gd name="T85" fmla="*/ 2147483647 h 582"/>
                <a:gd name="T86" fmla="*/ 2147483647 w 324"/>
                <a:gd name="T87" fmla="*/ 2147483647 h 582"/>
                <a:gd name="T88" fmla="*/ 2147483647 w 324"/>
                <a:gd name="T89" fmla="*/ 2147483647 h 582"/>
                <a:gd name="T90" fmla="*/ 2147483647 w 324"/>
                <a:gd name="T91" fmla="*/ 2147483647 h 582"/>
                <a:gd name="T92" fmla="*/ 2147483647 w 324"/>
                <a:gd name="T93" fmla="*/ 2147483647 h 582"/>
                <a:gd name="T94" fmla="*/ 2147483647 w 324"/>
                <a:gd name="T95" fmla="*/ 2147483647 h 582"/>
                <a:gd name="T96" fmla="*/ 2147483647 w 324"/>
                <a:gd name="T97" fmla="*/ 2147483647 h 582"/>
                <a:gd name="T98" fmla="*/ 2147483647 w 324"/>
                <a:gd name="T99" fmla="*/ 2147483647 h 582"/>
                <a:gd name="T100" fmla="*/ 2147483647 w 324"/>
                <a:gd name="T101" fmla="*/ 2147483647 h 582"/>
                <a:gd name="T102" fmla="*/ 2147483647 w 324"/>
                <a:gd name="T103" fmla="*/ 2147483647 h 582"/>
                <a:gd name="T104" fmla="*/ 2147483647 w 324"/>
                <a:gd name="T105" fmla="*/ 2147483647 h 582"/>
                <a:gd name="T106" fmla="*/ 2147483647 w 324"/>
                <a:gd name="T107" fmla="*/ 2147483647 h 582"/>
                <a:gd name="T108" fmla="*/ 2147483647 w 324"/>
                <a:gd name="T109" fmla="*/ 2147483647 h 582"/>
                <a:gd name="T110" fmla="*/ 2147483647 w 324"/>
                <a:gd name="T111" fmla="*/ 2147483647 h 582"/>
                <a:gd name="T112" fmla="*/ 2147483647 w 324"/>
                <a:gd name="T113" fmla="*/ 2147483647 h 582"/>
                <a:gd name="T114" fmla="*/ 2147483647 w 324"/>
                <a:gd name="T115" fmla="*/ 2147483647 h 582"/>
                <a:gd name="T116" fmla="*/ 2147483647 w 324"/>
                <a:gd name="T117" fmla="*/ 2147483647 h 582"/>
                <a:gd name="T118" fmla="*/ 2147483647 w 324"/>
                <a:gd name="T119" fmla="*/ 2147483647 h 582"/>
                <a:gd name="T120" fmla="*/ 2147483647 w 324"/>
                <a:gd name="T121" fmla="*/ 2147483647 h 582"/>
                <a:gd name="T122" fmla="*/ 2147483647 w 324"/>
                <a:gd name="T123" fmla="*/ 0 h 582"/>
                <a:gd name="T124" fmla="*/ 2147483647 w 324"/>
                <a:gd name="T125" fmla="*/ 2147483647 h 5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4"/>
                <a:gd name="T190" fmla="*/ 0 h 582"/>
                <a:gd name="T191" fmla="*/ 324 w 324"/>
                <a:gd name="T192" fmla="*/ 582 h 5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4" h="582">
                  <a:moveTo>
                    <a:pt x="90" y="42"/>
                  </a:moveTo>
                  <a:lnTo>
                    <a:pt x="84" y="48"/>
                  </a:lnTo>
                  <a:lnTo>
                    <a:pt x="72" y="48"/>
                  </a:lnTo>
                  <a:lnTo>
                    <a:pt x="60" y="60"/>
                  </a:lnTo>
                  <a:lnTo>
                    <a:pt x="60" y="102"/>
                  </a:lnTo>
                  <a:lnTo>
                    <a:pt x="84" y="102"/>
                  </a:lnTo>
                  <a:lnTo>
                    <a:pt x="84" y="120"/>
                  </a:lnTo>
                  <a:lnTo>
                    <a:pt x="78" y="126"/>
                  </a:lnTo>
                  <a:lnTo>
                    <a:pt x="66" y="132"/>
                  </a:lnTo>
                  <a:lnTo>
                    <a:pt x="54" y="132"/>
                  </a:lnTo>
                  <a:lnTo>
                    <a:pt x="42" y="138"/>
                  </a:lnTo>
                  <a:lnTo>
                    <a:pt x="12" y="138"/>
                  </a:lnTo>
                  <a:lnTo>
                    <a:pt x="12" y="144"/>
                  </a:lnTo>
                  <a:lnTo>
                    <a:pt x="30" y="162"/>
                  </a:lnTo>
                  <a:lnTo>
                    <a:pt x="30" y="180"/>
                  </a:lnTo>
                  <a:lnTo>
                    <a:pt x="18" y="186"/>
                  </a:lnTo>
                  <a:lnTo>
                    <a:pt x="12" y="186"/>
                  </a:lnTo>
                  <a:lnTo>
                    <a:pt x="0" y="192"/>
                  </a:lnTo>
                  <a:lnTo>
                    <a:pt x="0" y="204"/>
                  </a:lnTo>
                  <a:lnTo>
                    <a:pt x="6" y="210"/>
                  </a:lnTo>
                  <a:lnTo>
                    <a:pt x="12" y="222"/>
                  </a:lnTo>
                  <a:lnTo>
                    <a:pt x="48" y="258"/>
                  </a:lnTo>
                  <a:lnTo>
                    <a:pt x="72" y="264"/>
                  </a:lnTo>
                  <a:lnTo>
                    <a:pt x="78" y="252"/>
                  </a:lnTo>
                  <a:lnTo>
                    <a:pt x="90" y="264"/>
                  </a:lnTo>
                  <a:lnTo>
                    <a:pt x="96" y="276"/>
                  </a:lnTo>
                  <a:lnTo>
                    <a:pt x="96" y="294"/>
                  </a:lnTo>
                  <a:lnTo>
                    <a:pt x="90" y="306"/>
                  </a:lnTo>
                  <a:lnTo>
                    <a:pt x="84" y="312"/>
                  </a:lnTo>
                  <a:lnTo>
                    <a:pt x="84" y="318"/>
                  </a:lnTo>
                  <a:lnTo>
                    <a:pt x="90" y="324"/>
                  </a:lnTo>
                  <a:lnTo>
                    <a:pt x="96" y="324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48"/>
                  </a:lnTo>
                  <a:lnTo>
                    <a:pt x="120" y="354"/>
                  </a:lnTo>
                  <a:lnTo>
                    <a:pt x="126" y="354"/>
                  </a:lnTo>
                  <a:lnTo>
                    <a:pt x="126" y="366"/>
                  </a:lnTo>
                  <a:lnTo>
                    <a:pt x="120" y="378"/>
                  </a:lnTo>
                  <a:lnTo>
                    <a:pt x="108" y="390"/>
                  </a:lnTo>
                  <a:lnTo>
                    <a:pt x="96" y="432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84" y="462"/>
                  </a:lnTo>
                  <a:lnTo>
                    <a:pt x="84" y="468"/>
                  </a:lnTo>
                  <a:lnTo>
                    <a:pt x="90" y="480"/>
                  </a:lnTo>
                  <a:lnTo>
                    <a:pt x="114" y="504"/>
                  </a:lnTo>
                  <a:lnTo>
                    <a:pt x="114" y="534"/>
                  </a:lnTo>
                  <a:lnTo>
                    <a:pt x="144" y="570"/>
                  </a:lnTo>
                  <a:lnTo>
                    <a:pt x="156" y="570"/>
                  </a:lnTo>
                  <a:lnTo>
                    <a:pt x="162" y="582"/>
                  </a:lnTo>
                  <a:lnTo>
                    <a:pt x="198" y="582"/>
                  </a:lnTo>
                  <a:lnTo>
                    <a:pt x="204" y="576"/>
                  </a:lnTo>
                  <a:lnTo>
                    <a:pt x="204" y="564"/>
                  </a:lnTo>
                  <a:lnTo>
                    <a:pt x="216" y="552"/>
                  </a:lnTo>
                  <a:lnTo>
                    <a:pt x="234" y="552"/>
                  </a:lnTo>
                  <a:lnTo>
                    <a:pt x="240" y="540"/>
                  </a:lnTo>
                  <a:lnTo>
                    <a:pt x="270" y="540"/>
                  </a:lnTo>
                  <a:lnTo>
                    <a:pt x="270" y="534"/>
                  </a:lnTo>
                  <a:lnTo>
                    <a:pt x="288" y="516"/>
                  </a:lnTo>
                  <a:lnTo>
                    <a:pt x="300" y="516"/>
                  </a:lnTo>
                  <a:lnTo>
                    <a:pt x="312" y="528"/>
                  </a:lnTo>
                  <a:lnTo>
                    <a:pt x="318" y="528"/>
                  </a:lnTo>
                  <a:lnTo>
                    <a:pt x="324" y="522"/>
                  </a:lnTo>
                  <a:lnTo>
                    <a:pt x="324" y="510"/>
                  </a:lnTo>
                  <a:lnTo>
                    <a:pt x="318" y="504"/>
                  </a:lnTo>
                  <a:lnTo>
                    <a:pt x="312" y="492"/>
                  </a:lnTo>
                  <a:lnTo>
                    <a:pt x="306" y="474"/>
                  </a:lnTo>
                  <a:lnTo>
                    <a:pt x="288" y="456"/>
                  </a:lnTo>
                  <a:lnTo>
                    <a:pt x="282" y="444"/>
                  </a:lnTo>
                  <a:lnTo>
                    <a:pt x="282" y="420"/>
                  </a:lnTo>
                  <a:lnTo>
                    <a:pt x="288" y="414"/>
                  </a:lnTo>
                  <a:lnTo>
                    <a:pt x="288" y="396"/>
                  </a:lnTo>
                  <a:lnTo>
                    <a:pt x="276" y="408"/>
                  </a:lnTo>
                  <a:lnTo>
                    <a:pt x="276" y="414"/>
                  </a:lnTo>
                  <a:lnTo>
                    <a:pt x="264" y="414"/>
                  </a:lnTo>
                  <a:lnTo>
                    <a:pt x="258" y="402"/>
                  </a:lnTo>
                  <a:lnTo>
                    <a:pt x="252" y="396"/>
                  </a:lnTo>
                  <a:lnTo>
                    <a:pt x="246" y="384"/>
                  </a:lnTo>
                  <a:lnTo>
                    <a:pt x="246" y="372"/>
                  </a:lnTo>
                  <a:lnTo>
                    <a:pt x="240" y="372"/>
                  </a:lnTo>
                  <a:lnTo>
                    <a:pt x="240" y="366"/>
                  </a:lnTo>
                  <a:lnTo>
                    <a:pt x="234" y="360"/>
                  </a:lnTo>
                  <a:lnTo>
                    <a:pt x="234" y="348"/>
                  </a:lnTo>
                  <a:lnTo>
                    <a:pt x="240" y="336"/>
                  </a:lnTo>
                  <a:lnTo>
                    <a:pt x="246" y="33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64" y="276"/>
                  </a:lnTo>
                  <a:lnTo>
                    <a:pt x="294" y="276"/>
                  </a:lnTo>
                  <a:lnTo>
                    <a:pt x="300" y="270"/>
                  </a:lnTo>
                  <a:lnTo>
                    <a:pt x="300" y="258"/>
                  </a:lnTo>
                  <a:lnTo>
                    <a:pt x="288" y="246"/>
                  </a:lnTo>
                  <a:lnTo>
                    <a:pt x="288" y="234"/>
                  </a:lnTo>
                  <a:lnTo>
                    <a:pt x="294" y="222"/>
                  </a:lnTo>
                  <a:lnTo>
                    <a:pt x="300" y="216"/>
                  </a:lnTo>
                  <a:lnTo>
                    <a:pt x="306" y="204"/>
                  </a:lnTo>
                  <a:lnTo>
                    <a:pt x="306" y="192"/>
                  </a:lnTo>
                  <a:lnTo>
                    <a:pt x="300" y="180"/>
                  </a:lnTo>
                  <a:lnTo>
                    <a:pt x="294" y="174"/>
                  </a:lnTo>
                  <a:lnTo>
                    <a:pt x="276" y="174"/>
                  </a:lnTo>
                  <a:lnTo>
                    <a:pt x="270" y="180"/>
                  </a:lnTo>
                  <a:lnTo>
                    <a:pt x="270" y="156"/>
                  </a:lnTo>
                  <a:lnTo>
                    <a:pt x="258" y="150"/>
                  </a:lnTo>
                  <a:lnTo>
                    <a:pt x="252" y="138"/>
                  </a:lnTo>
                  <a:lnTo>
                    <a:pt x="234" y="132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56"/>
                  </a:lnTo>
                  <a:lnTo>
                    <a:pt x="192" y="162"/>
                  </a:lnTo>
                  <a:lnTo>
                    <a:pt x="192" y="168"/>
                  </a:lnTo>
                  <a:lnTo>
                    <a:pt x="192" y="162"/>
                  </a:lnTo>
                  <a:lnTo>
                    <a:pt x="198" y="156"/>
                  </a:lnTo>
                  <a:lnTo>
                    <a:pt x="198" y="144"/>
                  </a:lnTo>
                  <a:lnTo>
                    <a:pt x="204" y="132"/>
                  </a:lnTo>
                  <a:lnTo>
                    <a:pt x="204" y="114"/>
                  </a:lnTo>
                  <a:lnTo>
                    <a:pt x="210" y="102"/>
                  </a:lnTo>
                  <a:lnTo>
                    <a:pt x="210" y="78"/>
                  </a:lnTo>
                  <a:lnTo>
                    <a:pt x="192" y="42"/>
                  </a:lnTo>
                  <a:lnTo>
                    <a:pt x="180" y="30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102" y="36"/>
                  </a:lnTo>
                  <a:lnTo>
                    <a:pt x="96" y="42"/>
                  </a:lnTo>
                  <a:lnTo>
                    <a:pt x="90" y="4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21" name="Guinea-Bissau" descr="© INSCALE GmbH, 05.05.2010&#10;http://www.presentationload.com/">
              <a:extLst>
                <a:ext uri="{FF2B5EF4-FFF2-40B4-BE49-F238E27FC236}">
                  <a16:creationId xmlns:a16="http://schemas.microsoft.com/office/drawing/2014/main" id="{046C0A8C-250D-C24E-7B7C-50F46B9A2E3A}"/>
                </a:ext>
              </a:extLst>
            </p:cNvPr>
            <p:cNvSpPr>
              <a:spLocks/>
            </p:cNvSpPr>
            <p:nvPr/>
          </p:nvSpPr>
          <p:spPr bwMode="gray">
            <a:xfrm>
              <a:off x="3799574" y="2828614"/>
              <a:ext cx="69672" cy="59295"/>
            </a:xfrm>
            <a:custGeom>
              <a:avLst/>
              <a:gdLst>
                <a:gd name="T0" fmla="*/ 2147483647 w 186"/>
                <a:gd name="T1" fmla="*/ 2147483647 h 156"/>
                <a:gd name="T2" fmla="*/ 2147483647 w 186"/>
                <a:gd name="T3" fmla="*/ 2147483647 h 156"/>
                <a:gd name="T4" fmla="*/ 2147483647 w 186"/>
                <a:gd name="T5" fmla="*/ 2147483647 h 156"/>
                <a:gd name="T6" fmla="*/ 2147483647 w 186"/>
                <a:gd name="T7" fmla="*/ 2147483647 h 156"/>
                <a:gd name="T8" fmla="*/ 2147483647 w 186"/>
                <a:gd name="T9" fmla="*/ 2147483647 h 156"/>
                <a:gd name="T10" fmla="*/ 2147483647 w 186"/>
                <a:gd name="T11" fmla="*/ 2147483647 h 156"/>
                <a:gd name="T12" fmla="*/ 2147483647 w 186"/>
                <a:gd name="T13" fmla="*/ 2147483647 h 156"/>
                <a:gd name="T14" fmla="*/ 2147483647 w 186"/>
                <a:gd name="T15" fmla="*/ 2147483647 h 156"/>
                <a:gd name="T16" fmla="*/ 2147483647 w 186"/>
                <a:gd name="T17" fmla="*/ 2147483647 h 156"/>
                <a:gd name="T18" fmla="*/ 2147483647 w 186"/>
                <a:gd name="T19" fmla="*/ 2147483647 h 156"/>
                <a:gd name="T20" fmla="*/ 2147483647 w 186"/>
                <a:gd name="T21" fmla="*/ 2147483647 h 156"/>
                <a:gd name="T22" fmla="*/ 2147483647 w 186"/>
                <a:gd name="T23" fmla="*/ 2147483647 h 156"/>
                <a:gd name="T24" fmla="*/ 2147483647 w 186"/>
                <a:gd name="T25" fmla="*/ 2147483647 h 156"/>
                <a:gd name="T26" fmla="*/ 2147483647 w 186"/>
                <a:gd name="T27" fmla="*/ 2147483647 h 156"/>
                <a:gd name="T28" fmla="*/ 2147483647 w 186"/>
                <a:gd name="T29" fmla="*/ 0 h 156"/>
                <a:gd name="T30" fmla="*/ 2147483647 w 186"/>
                <a:gd name="T31" fmla="*/ 2147483647 h 156"/>
                <a:gd name="T32" fmla="*/ 2147483647 w 186"/>
                <a:gd name="T33" fmla="*/ 2147483647 h 156"/>
                <a:gd name="T34" fmla="*/ 2147483647 w 186"/>
                <a:gd name="T35" fmla="*/ 2147483647 h 156"/>
                <a:gd name="T36" fmla="*/ 0 w 186"/>
                <a:gd name="T37" fmla="*/ 2147483647 h 156"/>
                <a:gd name="T38" fmla="*/ 2147483647 w 186"/>
                <a:gd name="T39" fmla="*/ 2147483647 h 156"/>
                <a:gd name="T40" fmla="*/ 2147483647 w 186"/>
                <a:gd name="T41" fmla="*/ 2147483647 h 156"/>
                <a:gd name="T42" fmla="*/ 2147483647 w 186"/>
                <a:gd name="T43" fmla="*/ 2147483647 h 156"/>
                <a:gd name="T44" fmla="*/ 2147483647 w 186"/>
                <a:gd name="T45" fmla="*/ 2147483647 h 156"/>
                <a:gd name="T46" fmla="*/ 2147483647 w 186"/>
                <a:gd name="T47" fmla="*/ 2147483647 h 156"/>
                <a:gd name="T48" fmla="*/ 2147483647 w 186"/>
                <a:gd name="T49" fmla="*/ 2147483647 h 156"/>
                <a:gd name="T50" fmla="*/ 2147483647 w 186"/>
                <a:gd name="T51" fmla="*/ 2147483647 h 156"/>
                <a:gd name="T52" fmla="*/ 2147483647 w 186"/>
                <a:gd name="T53" fmla="*/ 2147483647 h 156"/>
                <a:gd name="T54" fmla="*/ 2147483647 w 186"/>
                <a:gd name="T55" fmla="*/ 2147483647 h 156"/>
                <a:gd name="T56" fmla="*/ 2147483647 w 186"/>
                <a:gd name="T57" fmla="*/ 2147483647 h 156"/>
                <a:gd name="T58" fmla="*/ 2147483647 w 186"/>
                <a:gd name="T59" fmla="*/ 2147483647 h 156"/>
                <a:gd name="T60" fmla="*/ 2147483647 w 186"/>
                <a:gd name="T61" fmla="*/ 2147483647 h 156"/>
                <a:gd name="T62" fmla="*/ 2147483647 w 186"/>
                <a:gd name="T63" fmla="*/ 2147483647 h 156"/>
                <a:gd name="T64" fmla="*/ 2147483647 w 186"/>
                <a:gd name="T65" fmla="*/ 2147483647 h 156"/>
                <a:gd name="T66" fmla="*/ 2147483647 w 186"/>
                <a:gd name="T67" fmla="*/ 2147483647 h 156"/>
                <a:gd name="T68" fmla="*/ 2147483647 w 186"/>
                <a:gd name="T69" fmla="*/ 2147483647 h 156"/>
                <a:gd name="T70" fmla="*/ 2147483647 w 186"/>
                <a:gd name="T71" fmla="*/ 2147483647 h 156"/>
                <a:gd name="T72" fmla="*/ 2147483647 w 186"/>
                <a:gd name="T73" fmla="*/ 2147483647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6"/>
                <a:gd name="T112" fmla="*/ 0 h 156"/>
                <a:gd name="T113" fmla="*/ 186 w 186"/>
                <a:gd name="T114" fmla="*/ 156 h 15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6" h="156">
                  <a:moveTo>
                    <a:pt x="126" y="102"/>
                  </a:moveTo>
                  <a:lnTo>
                    <a:pt x="132" y="96"/>
                  </a:lnTo>
                  <a:lnTo>
                    <a:pt x="144" y="90"/>
                  </a:lnTo>
                  <a:lnTo>
                    <a:pt x="174" y="90"/>
                  </a:lnTo>
                  <a:lnTo>
                    <a:pt x="180" y="84"/>
                  </a:lnTo>
                  <a:lnTo>
                    <a:pt x="186" y="72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68" y="54"/>
                  </a:lnTo>
                  <a:lnTo>
                    <a:pt x="162" y="48"/>
                  </a:lnTo>
                  <a:lnTo>
                    <a:pt x="162" y="36"/>
                  </a:lnTo>
                  <a:lnTo>
                    <a:pt x="168" y="30"/>
                  </a:lnTo>
                  <a:lnTo>
                    <a:pt x="186" y="30"/>
                  </a:lnTo>
                  <a:lnTo>
                    <a:pt x="186" y="6"/>
                  </a:lnTo>
                  <a:lnTo>
                    <a:pt x="84" y="0"/>
                  </a:lnTo>
                  <a:lnTo>
                    <a:pt x="54" y="24"/>
                  </a:lnTo>
                  <a:lnTo>
                    <a:pt x="18" y="24"/>
                  </a:lnTo>
                  <a:lnTo>
                    <a:pt x="6" y="36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8" y="78"/>
                  </a:lnTo>
                  <a:lnTo>
                    <a:pt x="42" y="66"/>
                  </a:lnTo>
                  <a:lnTo>
                    <a:pt x="66" y="66"/>
                  </a:lnTo>
                  <a:lnTo>
                    <a:pt x="90" y="60"/>
                  </a:lnTo>
                  <a:lnTo>
                    <a:pt x="90" y="84"/>
                  </a:lnTo>
                  <a:lnTo>
                    <a:pt x="78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54" y="72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90" y="96"/>
                  </a:lnTo>
                  <a:lnTo>
                    <a:pt x="54" y="114"/>
                  </a:lnTo>
                  <a:lnTo>
                    <a:pt x="84" y="156"/>
                  </a:lnTo>
                  <a:lnTo>
                    <a:pt x="90" y="132"/>
                  </a:lnTo>
                  <a:lnTo>
                    <a:pt x="108" y="102"/>
                  </a:lnTo>
                  <a:lnTo>
                    <a:pt x="126" y="10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22" name="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ED0B6E7C-8E7A-33DB-58E8-06072FA5C594}"/>
                </a:ext>
              </a:extLst>
            </p:cNvPr>
            <p:cNvSpPr>
              <a:spLocks/>
            </p:cNvSpPr>
            <p:nvPr/>
          </p:nvSpPr>
          <p:spPr bwMode="gray">
            <a:xfrm>
              <a:off x="3833669" y="2831578"/>
              <a:ext cx="197155" cy="167509"/>
            </a:xfrm>
            <a:custGeom>
              <a:avLst/>
              <a:gdLst>
                <a:gd name="T0" fmla="*/ 2147483647 w 522"/>
                <a:gd name="T1" fmla="*/ 2147483647 h 444"/>
                <a:gd name="T2" fmla="*/ 2147483647 w 522"/>
                <a:gd name="T3" fmla="*/ 2147483647 h 444"/>
                <a:gd name="T4" fmla="*/ 2147483647 w 522"/>
                <a:gd name="T5" fmla="*/ 2147483647 h 444"/>
                <a:gd name="T6" fmla="*/ 2147483647 w 522"/>
                <a:gd name="T7" fmla="*/ 2147483647 h 444"/>
                <a:gd name="T8" fmla="*/ 2147483647 w 522"/>
                <a:gd name="T9" fmla="*/ 2147483647 h 444"/>
                <a:gd name="T10" fmla="*/ 2147483647 w 522"/>
                <a:gd name="T11" fmla="*/ 2147483647 h 444"/>
                <a:gd name="T12" fmla="*/ 2147483647 w 522"/>
                <a:gd name="T13" fmla="*/ 2147483647 h 444"/>
                <a:gd name="T14" fmla="*/ 2147483647 w 522"/>
                <a:gd name="T15" fmla="*/ 2147483647 h 444"/>
                <a:gd name="T16" fmla="*/ 2147483647 w 522"/>
                <a:gd name="T17" fmla="*/ 2147483647 h 444"/>
                <a:gd name="T18" fmla="*/ 2147483647 w 522"/>
                <a:gd name="T19" fmla="*/ 2147483647 h 444"/>
                <a:gd name="T20" fmla="*/ 2147483647 w 522"/>
                <a:gd name="T21" fmla="*/ 2147483647 h 444"/>
                <a:gd name="T22" fmla="*/ 2147483647 w 522"/>
                <a:gd name="T23" fmla="*/ 2147483647 h 444"/>
                <a:gd name="T24" fmla="*/ 2147483647 w 522"/>
                <a:gd name="T25" fmla="*/ 2147483647 h 444"/>
                <a:gd name="T26" fmla="*/ 2147483647 w 522"/>
                <a:gd name="T27" fmla="*/ 2147483647 h 444"/>
                <a:gd name="T28" fmla="*/ 2147483647 w 522"/>
                <a:gd name="T29" fmla="*/ 2147483647 h 444"/>
                <a:gd name="T30" fmla="*/ 2147483647 w 522"/>
                <a:gd name="T31" fmla="*/ 2147483647 h 444"/>
                <a:gd name="T32" fmla="*/ 2147483647 w 522"/>
                <a:gd name="T33" fmla="*/ 2147483647 h 444"/>
                <a:gd name="T34" fmla="*/ 2147483647 w 522"/>
                <a:gd name="T35" fmla="*/ 2147483647 h 444"/>
                <a:gd name="T36" fmla="*/ 2147483647 w 522"/>
                <a:gd name="T37" fmla="*/ 2147483647 h 444"/>
                <a:gd name="T38" fmla="*/ 2147483647 w 522"/>
                <a:gd name="T39" fmla="*/ 2147483647 h 444"/>
                <a:gd name="T40" fmla="*/ 2147483647 w 522"/>
                <a:gd name="T41" fmla="*/ 2147483647 h 444"/>
                <a:gd name="T42" fmla="*/ 2147483647 w 522"/>
                <a:gd name="T43" fmla="*/ 2147483647 h 444"/>
                <a:gd name="T44" fmla="*/ 2147483647 w 522"/>
                <a:gd name="T45" fmla="*/ 2147483647 h 444"/>
                <a:gd name="T46" fmla="*/ 2147483647 w 522"/>
                <a:gd name="T47" fmla="*/ 2147483647 h 444"/>
                <a:gd name="T48" fmla="*/ 2147483647 w 522"/>
                <a:gd name="T49" fmla="*/ 2147483647 h 444"/>
                <a:gd name="T50" fmla="*/ 2147483647 w 522"/>
                <a:gd name="T51" fmla="*/ 2147483647 h 444"/>
                <a:gd name="T52" fmla="*/ 2147483647 w 522"/>
                <a:gd name="T53" fmla="*/ 2147483647 h 444"/>
                <a:gd name="T54" fmla="*/ 2147483647 w 522"/>
                <a:gd name="T55" fmla="*/ 2147483647 h 444"/>
                <a:gd name="T56" fmla="*/ 2147483647 w 522"/>
                <a:gd name="T57" fmla="*/ 2147483647 h 444"/>
                <a:gd name="T58" fmla="*/ 2147483647 w 522"/>
                <a:gd name="T59" fmla="*/ 2147483647 h 444"/>
                <a:gd name="T60" fmla="*/ 2147483647 w 522"/>
                <a:gd name="T61" fmla="*/ 2147483647 h 444"/>
                <a:gd name="T62" fmla="*/ 2147483647 w 522"/>
                <a:gd name="T63" fmla="*/ 2147483647 h 444"/>
                <a:gd name="T64" fmla="*/ 2147483647 w 522"/>
                <a:gd name="T65" fmla="*/ 2147483647 h 444"/>
                <a:gd name="T66" fmla="*/ 2147483647 w 522"/>
                <a:gd name="T67" fmla="*/ 2147483647 h 444"/>
                <a:gd name="T68" fmla="*/ 2147483647 w 522"/>
                <a:gd name="T69" fmla="*/ 2147483647 h 444"/>
                <a:gd name="T70" fmla="*/ 2147483647 w 522"/>
                <a:gd name="T71" fmla="*/ 2147483647 h 444"/>
                <a:gd name="T72" fmla="*/ 2147483647 w 522"/>
                <a:gd name="T73" fmla="*/ 2147483647 h 444"/>
                <a:gd name="T74" fmla="*/ 2147483647 w 522"/>
                <a:gd name="T75" fmla="*/ 2147483647 h 444"/>
                <a:gd name="T76" fmla="*/ 2147483647 w 522"/>
                <a:gd name="T77" fmla="*/ 2147483647 h 444"/>
                <a:gd name="T78" fmla="*/ 2147483647 w 522"/>
                <a:gd name="T79" fmla="*/ 2147483647 h 444"/>
                <a:gd name="T80" fmla="*/ 2147483647 w 522"/>
                <a:gd name="T81" fmla="*/ 2147483647 h 444"/>
                <a:gd name="T82" fmla="*/ 2147483647 w 522"/>
                <a:gd name="T83" fmla="*/ 2147483647 h 444"/>
                <a:gd name="T84" fmla="*/ 2147483647 w 522"/>
                <a:gd name="T85" fmla="*/ 2147483647 h 444"/>
                <a:gd name="T86" fmla="*/ 2147483647 w 522"/>
                <a:gd name="T87" fmla="*/ 2147483647 h 444"/>
                <a:gd name="T88" fmla="*/ 2147483647 w 522"/>
                <a:gd name="T89" fmla="*/ 2147483647 h 444"/>
                <a:gd name="T90" fmla="*/ 2147483647 w 522"/>
                <a:gd name="T91" fmla="*/ 2147483647 h 444"/>
                <a:gd name="T92" fmla="*/ 2147483647 w 522"/>
                <a:gd name="T93" fmla="*/ 2147483647 h 44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2"/>
                <a:gd name="T142" fmla="*/ 0 h 444"/>
                <a:gd name="T143" fmla="*/ 522 w 522"/>
                <a:gd name="T144" fmla="*/ 444 h 44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2" h="444">
                  <a:moveTo>
                    <a:pt x="96" y="0"/>
                  </a:moveTo>
                  <a:lnTo>
                    <a:pt x="96" y="24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90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54" y="84"/>
                  </a:lnTo>
                  <a:lnTo>
                    <a:pt x="42" y="90"/>
                  </a:lnTo>
                  <a:lnTo>
                    <a:pt x="36" y="96"/>
                  </a:lnTo>
                  <a:lnTo>
                    <a:pt x="18" y="96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18" y="150"/>
                  </a:lnTo>
                  <a:lnTo>
                    <a:pt x="30" y="150"/>
                  </a:lnTo>
                  <a:lnTo>
                    <a:pt x="30" y="162"/>
                  </a:lnTo>
                  <a:lnTo>
                    <a:pt x="24" y="168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54" y="204"/>
                  </a:lnTo>
                  <a:lnTo>
                    <a:pt x="72" y="204"/>
                  </a:lnTo>
                  <a:lnTo>
                    <a:pt x="72" y="228"/>
                  </a:lnTo>
                  <a:lnTo>
                    <a:pt x="84" y="228"/>
                  </a:lnTo>
                  <a:lnTo>
                    <a:pt x="90" y="222"/>
                  </a:lnTo>
                  <a:lnTo>
                    <a:pt x="90" y="234"/>
                  </a:lnTo>
                  <a:lnTo>
                    <a:pt x="96" y="246"/>
                  </a:lnTo>
                  <a:lnTo>
                    <a:pt x="96" y="258"/>
                  </a:lnTo>
                  <a:lnTo>
                    <a:pt x="114" y="276"/>
                  </a:lnTo>
                  <a:lnTo>
                    <a:pt x="126" y="282"/>
                  </a:lnTo>
                  <a:lnTo>
                    <a:pt x="132" y="288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64"/>
                  </a:lnTo>
                  <a:lnTo>
                    <a:pt x="168" y="252"/>
                  </a:lnTo>
                  <a:lnTo>
                    <a:pt x="174" y="240"/>
                  </a:lnTo>
                  <a:lnTo>
                    <a:pt x="180" y="234"/>
                  </a:lnTo>
                  <a:lnTo>
                    <a:pt x="180" y="228"/>
                  </a:lnTo>
                  <a:lnTo>
                    <a:pt x="216" y="228"/>
                  </a:lnTo>
                  <a:lnTo>
                    <a:pt x="222" y="210"/>
                  </a:lnTo>
                  <a:lnTo>
                    <a:pt x="258" y="210"/>
                  </a:lnTo>
                  <a:lnTo>
                    <a:pt x="300" y="270"/>
                  </a:lnTo>
                  <a:lnTo>
                    <a:pt x="300" y="288"/>
                  </a:lnTo>
                  <a:lnTo>
                    <a:pt x="312" y="300"/>
                  </a:lnTo>
                  <a:lnTo>
                    <a:pt x="312" y="318"/>
                  </a:lnTo>
                  <a:lnTo>
                    <a:pt x="306" y="330"/>
                  </a:lnTo>
                  <a:lnTo>
                    <a:pt x="300" y="336"/>
                  </a:lnTo>
                  <a:lnTo>
                    <a:pt x="294" y="354"/>
                  </a:lnTo>
                  <a:lnTo>
                    <a:pt x="324" y="342"/>
                  </a:lnTo>
                  <a:lnTo>
                    <a:pt x="348" y="348"/>
                  </a:lnTo>
                  <a:lnTo>
                    <a:pt x="348" y="336"/>
                  </a:lnTo>
                  <a:lnTo>
                    <a:pt x="354" y="330"/>
                  </a:lnTo>
                  <a:lnTo>
                    <a:pt x="360" y="330"/>
                  </a:lnTo>
                  <a:lnTo>
                    <a:pt x="372" y="336"/>
                  </a:lnTo>
                  <a:lnTo>
                    <a:pt x="384" y="348"/>
                  </a:lnTo>
                  <a:lnTo>
                    <a:pt x="390" y="366"/>
                  </a:lnTo>
                  <a:lnTo>
                    <a:pt x="390" y="426"/>
                  </a:lnTo>
                  <a:lnTo>
                    <a:pt x="402" y="426"/>
                  </a:lnTo>
                  <a:lnTo>
                    <a:pt x="402" y="432"/>
                  </a:lnTo>
                  <a:lnTo>
                    <a:pt x="414" y="444"/>
                  </a:lnTo>
                  <a:lnTo>
                    <a:pt x="420" y="444"/>
                  </a:lnTo>
                  <a:lnTo>
                    <a:pt x="432" y="432"/>
                  </a:lnTo>
                  <a:lnTo>
                    <a:pt x="432" y="420"/>
                  </a:lnTo>
                  <a:lnTo>
                    <a:pt x="438" y="408"/>
                  </a:lnTo>
                  <a:lnTo>
                    <a:pt x="444" y="402"/>
                  </a:lnTo>
                  <a:lnTo>
                    <a:pt x="456" y="402"/>
                  </a:lnTo>
                  <a:lnTo>
                    <a:pt x="468" y="408"/>
                  </a:lnTo>
                  <a:lnTo>
                    <a:pt x="474" y="414"/>
                  </a:lnTo>
                  <a:lnTo>
                    <a:pt x="480" y="414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80" y="384"/>
                  </a:lnTo>
                  <a:lnTo>
                    <a:pt x="480" y="378"/>
                  </a:lnTo>
                  <a:lnTo>
                    <a:pt x="498" y="378"/>
                  </a:lnTo>
                  <a:lnTo>
                    <a:pt x="492" y="366"/>
                  </a:lnTo>
                  <a:lnTo>
                    <a:pt x="480" y="360"/>
                  </a:lnTo>
                  <a:lnTo>
                    <a:pt x="474" y="348"/>
                  </a:lnTo>
                  <a:lnTo>
                    <a:pt x="474" y="336"/>
                  </a:lnTo>
                  <a:lnTo>
                    <a:pt x="492" y="336"/>
                  </a:lnTo>
                  <a:lnTo>
                    <a:pt x="498" y="342"/>
                  </a:lnTo>
                  <a:lnTo>
                    <a:pt x="510" y="342"/>
                  </a:lnTo>
                  <a:lnTo>
                    <a:pt x="516" y="348"/>
                  </a:lnTo>
                  <a:lnTo>
                    <a:pt x="516" y="342"/>
                  </a:lnTo>
                  <a:lnTo>
                    <a:pt x="522" y="336"/>
                  </a:lnTo>
                  <a:lnTo>
                    <a:pt x="522" y="324"/>
                  </a:lnTo>
                  <a:lnTo>
                    <a:pt x="516" y="324"/>
                  </a:lnTo>
                  <a:lnTo>
                    <a:pt x="504" y="318"/>
                  </a:lnTo>
                  <a:lnTo>
                    <a:pt x="498" y="318"/>
                  </a:lnTo>
                  <a:lnTo>
                    <a:pt x="498" y="306"/>
                  </a:lnTo>
                  <a:lnTo>
                    <a:pt x="504" y="294"/>
                  </a:lnTo>
                  <a:lnTo>
                    <a:pt x="510" y="288"/>
                  </a:lnTo>
                  <a:lnTo>
                    <a:pt x="492" y="282"/>
                  </a:lnTo>
                  <a:lnTo>
                    <a:pt x="504" y="264"/>
                  </a:lnTo>
                  <a:lnTo>
                    <a:pt x="486" y="258"/>
                  </a:lnTo>
                  <a:lnTo>
                    <a:pt x="480" y="222"/>
                  </a:lnTo>
                  <a:lnTo>
                    <a:pt x="498" y="198"/>
                  </a:lnTo>
                  <a:lnTo>
                    <a:pt x="468" y="168"/>
                  </a:lnTo>
                  <a:lnTo>
                    <a:pt x="468" y="132"/>
                  </a:lnTo>
                  <a:lnTo>
                    <a:pt x="444" y="132"/>
                  </a:lnTo>
                  <a:lnTo>
                    <a:pt x="468" y="96"/>
                  </a:lnTo>
                  <a:lnTo>
                    <a:pt x="432" y="78"/>
                  </a:lnTo>
                  <a:lnTo>
                    <a:pt x="444" y="48"/>
                  </a:lnTo>
                  <a:lnTo>
                    <a:pt x="426" y="36"/>
                  </a:lnTo>
                  <a:lnTo>
                    <a:pt x="426" y="18"/>
                  </a:lnTo>
                  <a:lnTo>
                    <a:pt x="414" y="12"/>
                  </a:lnTo>
                  <a:lnTo>
                    <a:pt x="402" y="12"/>
                  </a:lnTo>
                  <a:lnTo>
                    <a:pt x="396" y="18"/>
                  </a:lnTo>
                  <a:lnTo>
                    <a:pt x="396" y="36"/>
                  </a:lnTo>
                  <a:lnTo>
                    <a:pt x="378" y="54"/>
                  </a:lnTo>
                  <a:lnTo>
                    <a:pt x="366" y="48"/>
                  </a:lnTo>
                  <a:lnTo>
                    <a:pt x="360" y="42"/>
                  </a:lnTo>
                  <a:lnTo>
                    <a:pt x="348" y="36"/>
                  </a:lnTo>
                  <a:lnTo>
                    <a:pt x="342" y="36"/>
                  </a:lnTo>
                  <a:lnTo>
                    <a:pt x="336" y="30"/>
                  </a:lnTo>
                  <a:lnTo>
                    <a:pt x="330" y="30"/>
                  </a:lnTo>
                  <a:lnTo>
                    <a:pt x="324" y="42"/>
                  </a:lnTo>
                  <a:lnTo>
                    <a:pt x="312" y="54"/>
                  </a:lnTo>
                  <a:lnTo>
                    <a:pt x="306" y="66"/>
                  </a:lnTo>
                  <a:lnTo>
                    <a:pt x="306" y="54"/>
                  </a:lnTo>
                  <a:lnTo>
                    <a:pt x="300" y="42"/>
                  </a:lnTo>
                  <a:lnTo>
                    <a:pt x="288" y="30"/>
                  </a:lnTo>
                  <a:lnTo>
                    <a:pt x="276" y="42"/>
                  </a:lnTo>
                  <a:lnTo>
                    <a:pt x="270" y="54"/>
                  </a:lnTo>
                  <a:lnTo>
                    <a:pt x="264" y="60"/>
                  </a:lnTo>
                  <a:lnTo>
                    <a:pt x="258" y="54"/>
                  </a:lnTo>
                  <a:lnTo>
                    <a:pt x="258" y="48"/>
                  </a:lnTo>
                  <a:lnTo>
                    <a:pt x="252" y="36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204" y="30"/>
                  </a:lnTo>
                  <a:lnTo>
                    <a:pt x="192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18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32" y="0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23" name="Guatemala" descr="© INSCALE GmbH, 05.05.2010&#10;http://www.presentationload.com/">
              <a:extLst>
                <a:ext uri="{FF2B5EF4-FFF2-40B4-BE49-F238E27FC236}">
                  <a16:creationId xmlns:a16="http://schemas.microsoft.com/office/drawing/2014/main" id="{FD8AF718-35B6-E466-096C-D55BA12B31ED}"/>
                </a:ext>
              </a:extLst>
            </p:cNvPr>
            <p:cNvSpPr>
              <a:spLocks/>
            </p:cNvSpPr>
            <p:nvPr/>
          </p:nvSpPr>
          <p:spPr bwMode="gray">
            <a:xfrm>
              <a:off x="1768724" y="2671482"/>
              <a:ext cx="112660" cy="127485"/>
            </a:xfrm>
            <a:custGeom>
              <a:avLst/>
              <a:gdLst>
                <a:gd name="T0" fmla="*/ 2147483647 w 300"/>
                <a:gd name="T1" fmla="*/ 2147483647 h 336"/>
                <a:gd name="T2" fmla="*/ 2147483647 w 300"/>
                <a:gd name="T3" fmla="*/ 2147483647 h 336"/>
                <a:gd name="T4" fmla="*/ 2147483647 w 300"/>
                <a:gd name="T5" fmla="*/ 2147483647 h 336"/>
                <a:gd name="T6" fmla="*/ 2147483647 w 300"/>
                <a:gd name="T7" fmla="*/ 2147483647 h 336"/>
                <a:gd name="T8" fmla="*/ 2147483647 w 300"/>
                <a:gd name="T9" fmla="*/ 2147483647 h 336"/>
                <a:gd name="T10" fmla="*/ 2147483647 w 300"/>
                <a:gd name="T11" fmla="*/ 0 h 336"/>
                <a:gd name="T12" fmla="*/ 2147483647 w 300"/>
                <a:gd name="T13" fmla="*/ 2147483647 h 336"/>
                <a:gd name="T14" fmla="*/ 2147483647 w 300"/>
                <a:gd name="T15" fmla="*/ 2147483647 h 336"/>
                <a:gd name="T16" fmla="*/ 2147483647 w 300"/>
                <a:gd name="T17" fmla="*/ 2147483647 h 336"/>
                <a:gd name="T18" fmla="*/ 2147483647 w 300"/>
                <a:gd name="T19" fmla="*/ 2147483647 h 336"/>
                <a:gd name="T20" fmla="*/ 2147483647 w 300"/>
                <a:gd name="T21" fmla="*/ 2147483647 h 336"/>
                <a:gd name="T22" fmla="*/ 2147483647 w 300"/>
                <a:gd name="T23" fmla="*/ 2147483647 h 336"/>
                <a:gd name="T24" fmla="*/ 2147483647 w 300"/>
                <a:gd name="T25" fmla="*/ 2147483647 h 336"/>
                <a:gd name="T26" fmla="*/ 2147483647 w 300"/>
                <a:gd name="T27" fmla="*/ 2147483647 h 336"/>
                <a:gd name="T28" fmla="*/ 2147483647 w 300"/>
                <a:gd name="T29" fmla="*/ 2147483647 h 336"/>
                <a:gd name="T30" fmla="*/ 2147483647 w 300"/>
                <a:gd name="T31" fmla="*/ 2147483647 h 336"/>
                <a:gd name="T32" fmla="*/ 2147483647 w 300"/>
                <a:gd name="T33" fmla="*/ 2147483647 h 336"/>
                <a:gd name="T34" fmla="*/ 2147483647 w 300"/>
                <a:gd name="T35" fmla="*/ 2147483647 h 336"/>
                <a:gd name="T36" fmla="*/ 2147483647 w 300"/>
                <a:gd name="T37" fmla="*/ 2147483647 h 336"/>
                <a:gd name="T38" fmla="*/ 2147483647 w 300"/>
                <a:gd name="T39" fmla="*/ 2147483647 h 336"/>
                <a:gd name="T40" fmla="*/ 2147483647 w 300"/>
                <a:gd name="T41" fmla="*/ 2147483647 h 336"/>
                <a:gd name="T42" fmla="*/ 2147483647 w 300"/>
                <a:gd name="T43" fmla="*/ 2147483647 h 336"/>
                <a:gd name="T44" fmla="*/ 2147483647 w 300"/>
                <a:gd name="T45" fmla="*/ 2147483647 h 336"/>
                <a:gd name="T46" fmla="*/ 2147483647 w 300"/>
                <a:gd name="T47" fmla="*/ 2147483647 h 336"/>
                <a:gd name="T48" fmla="*/ 2147483647 w 300"/>
                <a:gd name="T49" fmla="*/ 2147483647 h 336"/>
                <a:gd name="T50" fmla="*/ 2147483647 w 300"/>
                <a:gd name="T51" fmla="*/ 2147483647 h 336"/>
                <a:gd name="T52" fmla="*/ 2147483647 w 300"/>
                <a:gd name="T53" fmla="*/ 2147483647 h 336"/>
                <a:gd name="T54" fmla="*/ 2147483647 w 300"/>
                <a:gd name="T55" fmla="*/ 2147483647 h 336"/>
                <a:gd name="T56" fmla="*/ 2147483647 w 300"/>
                <a:gd name="T57" fmla="*/ 2147483647 h 336"/>
                <a:gd name="T58" fmla="*/ 0 w 300"/>
                <a:gd name="T59" fmla="*/ 2147483647 h 336"/>
                <a:gd name="T60" fmla="*/ 2147483647 w 300"/>
                <a:gd name="T61" fmla="*/ 2147483647 h 336"/>
                <a:gd name="T62" fmla="*/ 2147483647 w 300"/>
                <a:gd name="T63" fmla="*/ 2147483647 h 336"/>
                <a:gd name="T64" fmla="*/ 2147483647 w 300"/>
                <a:gd name="T65" fmla="*/ 2147483647 h 336"/>
                <a:gd name="T66" fmla="*/ 2147483647 w 300"/>
                <a:gd name="T67" fmla="*/ 2147483647 h 336"/>
                <a:gd name="T68" fmla="*/ 2147483647 w 300"/>
                <a:gd name="T69" fmla="*/ 2147483647 h 336"/>
                <a:gd name="T70" fmla="*/ 2147483647 w 300"/>
                <a:gd name="T71" fmla="*/ 2147483647 h 336"/>
                <a:gd name="T72" fmla="*/ 2147483647 w 300"/>
                <a:gd name="T73" fmla="*/ 2147483647 h 336"/>
                <a:gd name="T74" fmla="*/ 2147483647 w 300"/>
                <a:gd name="T75" fmla="*/ 2147483647 h 336"/>
                <a:gd name="T76" fmla="*/ 2147483647 w 300"/>
                <a:gd name="T77" fmla="*/ 2147483647 h 336"/>
                <a:gd name="T78" fmla="*/ 2147483647 w 300"/>
                <a:gd name="T79" fmla="*/ 2147483647 h 336"/>
                <a:gd name="T80" fmla="*/ 2147483647 w 300"/>
                <a:gd name="T81" fmla="*/ 2147483647 h 336"/>
                <a:gd name="T82" fmla="*/ 2147483647 w 300"/>
                <a:gd name="T83" fmla="*/ 2147483647 h 336"/>
                <a:gd name="T84" fmla="*/ 2147483647 w 300"/>
                <a:gd name="T85" fmla="*/ 2147483647 h 336"/>
                <a:gd name="T86" fmla="*/ 2147483647 w 300"/>
                <a:gd name="T87" fmla="*/ 2147483647 h 336"/>
                <a:gd name="T88" fmla="*/ 2147483647 w 300"/>
                <a:gd name="T89" fmla="*/ 2147483647 h 336"/>
                <a:gd name="T90" fmla="*/ 2147483647 w 300"/>
                <a:gd name="T91" fmla="*/ 2147483647 h 336"/>
                <a:gd name="T92" fmla="*/ 2147483647 w 300"/>
                <a:gd name="T93" fmla="*/ 2147483647 h 336"/>
                <a:gd name="T94" fmla="*/ 2147483647 w 300"/>
                <a:gd name="T95" fmla="*/ 2147483647 h 336"/>
                <a:gd name="T96" fmla="*/ 2147483647 w 300"/>
                <a:gd name="T97" fmla="*/ 2147483647 h 336"/>
                <a:gd name="T98" fmla="*/ 2147483647 w 300"/>
                <a:gd name="T99" fmla="*/ 2147483647 h 336"/>
                <a:gd name="T100" fmla="*/ 2147483647 w 300"/>
                <a:gd name="T101" fmla="*/ 2147483647 h 336"/>
                <a:gd name="T102" fmla="*/ 2147483647 w 300"/>
                <a:gd name="T103" fmla="*/ 2147483647 h 336"/>
                <a:gd name="T104" fmla="*/ 2147483647 w 300"/>
                <a:gd name="T105" fmla="*/ 2147483647 h 336"/>
                <a:gd name="T106" fmla="*/ 2147483647 w 300"/>
                <a:gd name="T107" fmla="*/ 2147483647 h 336"/>
                <a:gd name="T108" fmla="*/ 2147483647 w 300"/>
                <a:gd name="T109" fmla="*/ 2147483647 h 336"/>
                <a:gd name="T110" fmla="*/ 2147483647 w 300"/>
                <a:gd name="T111" fmla="*/ 2147483647 h 336"/>
                <a:gd name="T112" fmla="*/ 2147483647 w 300"/>
                <a:gd name="T113" fmla="*/ 2147483647 h 336"/>
                <a:gd name="T114" fmla="*/ 2147483647 w 300"/>
                <a:gd name="T115" fmla="*/ 2147483647 h 336"/>
                <a:gd name="T116" fmla="*/ 2147483647 w 300"/>
                <a:gd name="T117" fmla="*/ 2147483647 h 336"/>
                <a:gd name="T118" fmla="*/ 2147483647 w 300"/>
                <a:gd name="T119" fmla="*/ 2147483647 h 336"/>
                <a:gd name="T120" fmla="*/ 2147483647 w 300"/>
                <a:gd name="T121" fmla="*/ 2147483647 h 3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0"/>
                <a:gd name="T184" fmla="*/ 0 h 336"/>
                <a:gd name="T185" fmla="*/ 300 w 300"/>
                <a:gd name="T186" fmla="*/ 336 h 3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0" h="336">
                  <a:moveTo>
                    <a:pt x="288" y="156"/>
                  </a:moveTo>
                  <a:lnTo>
                    <a:pt x="270" y="168"/>
                  </a:lnTo>
                  <a:lnTo>
                    <a:pt x="258" y="162"/>
                  </a:lnTo>
                  <a:lnTo>
                    <a:pt x="228" y="162"/>
                  </a:lnTo>
                  <a:lnTo>
                    <a:pt x="252" y="6"/>
                  </a:lnTo>
                  <a:lnTo>
                    <a:pt x="120" y="0"/>
                  </a:lnTo>
                  <a:lnTo>
                    <a:pt x="120" y="12"/>
                  </a:lnTo>
                  <a:lnTo>
                    <a:pt x="126" y="24"/>
                  </a:lnTo>
                  <a:lnTo>
                    <a:pt x="126" y="48"/>
                  </a:lnTo>
                  <a:lnTo>
                    <a:pt x="120" y="48"/>
                  </a:lnTo>
                  <a:lnTo>
                    <a:pt x="108" y="54"/>
                  </a:lnTo>
                  <a:lnTo>
                    <a:pt x="84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08" y="84"/>
                  </a:lnTo>
                  <a:lnTo>
                    <a:pt x="114" y="84"/>
                  </a:lnTo>
                  <a:lnTo>
                    <a:pt x="126" y="90"/>
                  </a:lnTo>
                  <a:lnTo>
                    <a:pt x="132" y="90"/>
                  </a:lnTo>
                  <a:lnTo>
                    <a:pt x="138" y="114"/>
                  </a:lnTo>
                  <a:lnTo>
                    <a:pt x="156" y="114"/>
                  </a:lnTo>
                  <a:lnTo>
                    <a:pt x="156" y="126"/>
                  </a:lnTo>
                  <a:lnTo>
                    <a:pt x="150" y="132"/>
                  </a:lnTo>
                  <a:lnTo>
                    <a:pt x="144" y="132"/>
                  </a:lnTo>
                  <a:lnTo>
                    <a:pt x="144" y="150"/>
                  </a:lnTo>
                  <a:lnTo>
                    <a:pt x="54" y="144"/>
                  </a:lnTo>
                  <a:lnTo>
                    <a:pt x="24" y="192"/>
                  </a:lnTo>
                  <a:lnTo>
                    <a:pt x="24" y="264"/>
                  </a:lnTo>
                  <a:lnTo>
                    <a:pt x="18" y="270"/>
                  </a:lnTo>
                  <a:lnTo>
                    <a:pt x="0" y="270"/>
                  </a:lnTo>
                  <a:lnTo>
                    <a:pt x="6" y="282"/>
                  </a:lnTo>
                  <a:lnTo>
                    <a:pt x="12" y="288"/>
                  </a:lnTo>
                  <a:lnTo>
                    <a:pt x="24" y="288"/>
                  </a:lnTo>
                  <a:lnTo>
                    <a:pt x="42" y="300"/>
                  </a:lnTo>
                  <a:lnTo>
                    <a:pt x="60" y="318"/>
                  </a:lnTo>
                  <a:lnTo>
                    <a:pt x="72" y="324"/>
                  </a:lnTo>
                  <a:lnTo>
                    <a:pt x="120" y="324"/>
                  </a:lnTo>
                  <a:lnTo>
                    <a:pt x="126" y="330"/>
                  </a:lnTo>
                  <a:lnTo>
                    <a:pt x="132" y="330"/>
                  </a:lnTo>
                  <a:lnTo>
                    <a:pt x="138" y="336"/>
                  </a:lnTo>
                  <a:lnTo>
                    <a:pt x="150" y="324"/>
                  </a:lnTo>
                  <a:lnTo>
                    <a:pt x="162" y="318"/>
                  </a:lnTo>
                  <a:lnTo>
                    <a:pt x="168" y="312"/>
                  </a:lnTo>
                  <a:lnTo>
                    <a:pt x="174" y="312"/>
                  </a:lnTo>
                  <a:lnTo>
                    <a:pt x="180" y="300"/>
                  </a:lnTo>
                  <a:lnTo>
                    <a:pt x="186" y="294"/>
                  </a:lnTo>
                  <a:lnTo>
                    <a:pt x="186" y="282"/>
                  </a:lnTo>
                  <a:lnTo>
                    <a:pt x="204" y="282"/>
                  </a:lnTo>
                  <a:lnTo>
                    <a:pt x="210" y="276"/>
                  </a:lnTo>
                  <a:lnTo>
                    <a:pt x="222" y="270"/>
                  </a:lnTo>
                  <a:lnTo>
                    <a:pt x="222" y="264"/>
                  </a:lnTo>
                  <a:lnTo>
                    <a:pt x="228" y="252"/>
                  </a:lnTo>
                  <a:lnTo>
                    <a:pt x="228" y="234"/>
                  </a:lnTo>
                  <a:lnTo>
                    <a:pt x="234" y="222"/>
                  </a:lnTo>
                  <a:lnTo>
                    <a:pt x="246" y="216"/>
                  </a:lnTo>
                  <a:lnTo>
                    <a:pt x="258" y="204"/>
                  </a:lnTo>
                  <a:lnTo>
                    <a:pt x="270" y="198"/>
                  </a:lnTo>
                  <a:lnTo>
                    <a:pt x="282" y="186"/>
                  </a:lnTo>
                  <a:lnTo>
                    <a:pt x="294" y="180"/>
                  </a:lnTo>
                  <a:lnTo>
                    <a:pt x="300" y="168"/>
                  </a:lnTo>
                  <a:lnTo>
                    <a:pt x="288" y="15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24" name="Gree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38439082-8D89-21AF-BB92-1B33B688988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076176" y="834814"/>
              <a:ext cx="1062861" cy="578127"/>
            </a:xfrm>
            <a:custGeom>
              <a:avLst/>
              <a:gdLst>
                <a:gd name="T0" fmla="*/ 2147483647 w 732"/>
                <a:gd name="T1" fmla="*/ 2147483647 h 398"/>
                <a:gd name="T2" fmla="*/ 2147483647 w 732"/>
                <a:gd name="T3" fmla="*/ 2147483647 h 398"/>
                <a:gd name="T4" fmla="*/ 2147483647 w 732"/>
                <a:gd name="T5" fmla="*/ 2147483647 h 398"/>
                <a:gd name="T6" fmla="*/ 2147483647 w 732"/>
                <a:gd name="T7" fmla="*/ 2147483647 h 398"/>
                <a:gd name="T8" fmla="*/ 2147483647 w 732"/>
                <a:gd name="T9" fmla="*/ 2147483647 h 398"/>
                <a:gd name="T10" fmla="*/ 2147483647 w 732"/>
                <a:gd name="T11" fmla="*/ 2147483647 h 398"/>
                <a:gd name="T12" fmla="*/ 2147483647 w 732"/>
                <a:gd name="T13" fmla="*/ 2147483647 h 398"/>
                <a:gd name="T14" fmla="*/ 2147483647 w 732"/>
                <a:gd name="T15" fmla="*/ 2147483647 h 398"/>
                <a:gd name="T16" fmla="*/ 2147483647 w 732"/>
                <a:gd name="T17" fmla="*/ 2147483647 h 398"/>
                <a:gd name="T18" fmla="*/ 2147483647 w 732"/>
                <a:gd name="T19" fmla="*/ 2147483647 h 398"/>
                <a:gd name="T20" fmla="*/ 2147483647 w 732"/>
                <a:gd name="T21" fmla="*/ 2147483647 h 398"/>
                <a:gd name="T22" fmla="*/ 2147483647 w 732"/>
                <a:gd name="T23" fmla="*/ 2147483647 h 398"/>
                <a:gd name="T24" fmla="*/ 2147483647 w 732"/>
                <a:gd name="T25" fmla="*/ 2147483647 h 398"/>
                <a:gd name="T26" fmla="*/ 2147483647 w 732"/>
                <a:gd name="T27" fmla="*/ 2147483647 h 398"/>
                <a:gd name="T28" fmla="*/ 2147483647 w 732"/>
                <a:gd name="T29" fmla="*/ 2147483647 h 398"/>
                <a:gd name="T30" fmla="*/ 2147483647 w 732"/>
                <a:gd name="T31" fmla="*/ 2147483647 h 398"/>
                <a:gd name="T32" fmla="*/ 2147483647 w 732"/>
                <a:gd name="T33" fmla="*/ 2147483647 h 398"/>
                <a:gd name="T34" fmla="*/ 2147483647 w 732"/>
                <a:gd name="T35" fmla="*/ 2147483647 h 398"/>
                <a:gd name="T36" fmla="*/ 2147483647 w 732"/>
                <a:gd name="T37" fmla="*/ 2147483647 h 398"/>
                <a:gd name="T38" fmla="*/ 2147483647 w 732"/>
                <a:gd name="T39" fmla="*/ 2147483647 h 398"/>
                <a:gd name="T40" fmla="*/ 2147483647 w 732"/>
                <a:gd name="T41" fmla="*/ 2147483647 h 398"/>
                <a:gd name="T42" fmla="*/ 2147483647 w 732"/>
                <a:gd name="T43" fmla="*/ 2147483647 h 398"/>
                <a:gd name="T44" fmla="*/ 2147483647 w 732"/>
                <a:gd name="T45" fmla="*/ 2147483647 h 398"/>
                <a:gd name="T46" fmla="*/ 2147483647 w 732"/>
                <a:gd name="T47" fmla="*/ 2147483647 h 398"/>
                <a:gd name="T48" fmla="*/ 2147483647 w 732"/>
                <a:gd name="T49" fmla="*/ 2147483647 h 398"/>
                <a:gd name="T50" fmla="*/ 2147483647 w 732"/>
                <a:gd name="T51" fmla="*/ 2147483647 h 398"/>
                <a:gd name="T52" fmla="*/ 2147483647 w 732"/>
                <a:gd name="T53" fmla="*/ 2147483647 h 398"/>
                <a:gd name="T54" fmla="*/ 2147483647 w 732"/>
                <a:gd name="T55" fmla="*/ 2147483647 h 398"/>
                <a:gd name="T56" fmla="*/ 2147483647 w 732"/>
                <a:gd name="T57" fmla="*/ 2147483647 h 398"/>
                <a:gd name="T58" fmla="*/ 2147483647 w 732"/>
                <a:gd name="T59" fmla="*/ 2147483647 h 398"/>
                <a:gd name="T60" fmla="*/ 2147483647 w 732"/>
                <a:gd name="T61" fmla="*/ 2147483647 h 398"/>
                <a:gd name="T62" fmla="*/ 2147483647 w 732"/>
                <a:gd name="T63" fmla="*/ 2147483647 h 398"/>
                <a:gd name="T64" fmla="*/ 2147483647 w 732"/>
                <a:gd name="T65" fmla="*/ 2147483647 h 398"/>
                <a:gd name="T66" fmla="*/ 2147483647 w 732"/>
                <a:gd name="T67" fmla="*/ 2147483647 h 398"/>
                <a:gd name="T68" fmla="*/ 2147483647 w 732"/>
                <a:gd name="T69" fmla="*/ 2147483647 h 398"/>
                <a:gd name="T70" fmla="*/ 2147483647 w 732"/>
                <a:gd name="T71" fmla="*/ 2147483647 h 398"/>
                <a:gd name="T72" fmla="*/ 2147483647 w 732"/>
                <a:gd name="T73" fmla="*/ 2147483647 h 398"/>
                <a:gd name="T74" fmla="*/ 2147483647 w 732"/>
                <a:gd name="T75" fmla="*/ 2147483647 h 398"/>
                <a:gd name="T76" fmla="*/ 2147483647 w 732"/>
                <a:gd name="T77" fmla="*/ 2147483647 h 398"/>
                <a:gd name="T78" fmla="*/ 2147483647 w 732"/>
                <a:gd name="T79" fmla="*/ 2147483647 h 398"/>
                <a:gd name="T80" fmla="*/ 2147483647 w 732"/>
                <a:gd name="T81" fmla="*/ 2147483647 h 398"/>
                <a:gd name="T82" fmla="*/ 2147483647 w 732"/>
                <a:gd name="T83" fmla="*/ 2147483647 h 398"/>
                <a:gd name="T84" fmla="*/ 2147483647 w 732"/>
                <a:gd name="T85" fmla="*/ 2147483647 h 398"/>
                <a:gd name="T86" fmla="*/ 2147483647 w 732"/>
                <a:gd name="T87" fmla="*/ 2147483647 h 398"/>
                <a:gd name="T88" fmla="*/ 2147483647 w 732"/>
                <a:gd name="T89" fmla="*/ 2147483647 h 398"/>
                <a:gd name="T90" fmla="*/ 2147483647 w 732"/>
                <a:gd name="T91" fmla="*/ 2147483647 h 398"/>
                <a:gd name="T92" fmla="*/ 2147483647 w 732"/>
                <a:gd name="T93" fmla="*/ 2147483647 h 398"/>
                <a:gd name="T94" fmla="*/ 2147483647 w 732"/>
                <a:gd name="T95" fmla="*/ 2147483647 h 398"/>
                <a:gd name="T96" fmla="*/ 2147483647 w 732"/>
                <a:gd name="T97" fmla="*/ 2147483647 h 398"/>
                <a:gd name="T98" fmla="*/ 2147483647 w 732"/>
                <a:gd name="T99" fmla="*/ 2147483647 h 398"/>
                <a:gd name="T100" fmla="*/ 2147483647 w 732"/>
                <a:gd name="T101" fmla="*/ 2147483647 h 398"/>
                <a:gd name="T102" fmla="*/ 2147483647 w 732"/>
                <a:gd name="T103" fmla="*/ 2147483647 h 398"/>
                <a:gd name="T104" fmla="*/ 2147483647 w 732"/>
                <a:gd name="T105" fmla="*/ 2147483647 h 398"/>
                <a:gd name="T106" fmla="*/ 2147483647 w 732"/>
                <a:gd name="T107" fmla="*/ 2147483647 h 398"/>
                <a:gd name="T108" fmla="*/ 2147483647 w 732"/>
                <a:gd name="T109" fmla="*/ 2147483647 h 398"/>
                <a:gd name="T110" fmla="*/ 2147483647 w 732"/>
                <a:gd name="T111" fmla="*/ 2147483647 h 398"/>
                <a:gd name="T112" fmla="*/ 2147483647 w 732"/>
                <a:gd name="T113" fmla="*/ 2147483647 h 398"/>
                <a:gd name="T114" fmla="*/ 2147483647 w 732"/>
                <a:gd name="T115" fmla="*/ 2147483647 h 398"/>
                <a:gd name="T116" fmla="*/ 2147483647 w 732"/>
                <a:gd name="T117" fmla="*/ 2147483647 h 398"/>
                <a:gd name="T118" fmla="*/ 2147483647 w 732"/>
                <a:gd name="T119" fmla="*/ 2147483647 h 398"/>
                <a:gd name="T120" fmla="*/ 2147483647 w 732"/>
                <a:gd name="T121" fmla="*/ 2147483647 h 398"/>
                <a:gd name="T122" fmla="*/ 2147483647 w 732"/>
                <a:gd name="T123" fmla="*/ 2147483647 h 39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32"/>
                <a:gd name="T187" fmla="*/ 0 h 398"/>
                <a:gd name="T188" fmla="*/ 732 w 732"/>
                <a:gd name="T189" fmla="*/ 398 h 39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32" h="398">
                  <a:moveTo>
                    <a:pt x="730" y="24"/>
                  </a:moveTo>
                  <a:lnTo>
                    <a:pt x="728" y="24"/>
                  </a:lnTo>
                  <a:lnTo>
                    <a:pt x="723" y="24"/>
                  </a:lnTo>
                  <a:lnTo>
                    <a:pt x="718" y="22"/>
                  </a:lnTo>
                  <a:lnTo>
                    <a:pt x="678" y="22"/>
                  </a:lnTo>
                  <a:lnTo>
                    <a:pt x="678" y="24"/>
                  </a:lnTo>
                  <a:lnTo>
                    <a:pt x="670" y="26"/>
                  </a:lnTo>
                  <a:lnTo>
                    <a:pt x="659" y="26"/>
                  </a:lnTo>
                  <a:lnTo>
                    <a:pt x="651" y="24"/>
                  </a:lnTo>
                  <a:lnTo>
                    <a:pt x="637" y="24"/>
                  </a:lnTo>
                  <a:lnTo>
                    <a:pt x="623" y="29"/>
                  </a:lnTo>
                  <a:lnTo>
                    <a:pt x="616" y="34"/>
                  </a:lnTo>
                  <a:lnTo>
                    <a:pt x="611" y="34"/>
                  </a:lnTo>
                  <a:lnTo>
                    <a:pt x="606" y="34"/>
                  </a:lnTo>
                  <a:lnTo>
                    <a:pt x="604" y="36"/>
                  </a:lnTo>
                  <a:lnTo>
                    <a:pt x="602" y="36"/>
                  </a:lnTo>
                  <a:lnTo>
                    <a:pt x="597" y="38"/>
                  </a:lnTo>
                  <a:lnTo>
                    <a:pt x="592" y="38"/>
                  </a:lnTo>
                  <a:lnTo>
                    <a:pt x="599" y="34"/>
                  </a:lnTo>
                  <a:lnTo>
                    <a:pt x="609" y="31"/>
                  </a:lnTo>
                  <a:lnTo>
                    <a:pt x="621" y="26"/>
                  </a:lnTo>
                  <a:lnTo>
                    <a:pt x="623" y="24"/>
                  </a:lnTo>
                  <a:lnTo>
                    <a:pt x="618" y="19"/>
                  </a:lnTo>
                  <a:lnTo>
                    <a:pt x="606" y="19"/>
                  </a:lnTo>
                  <a:lnTo>
                    <a:pt x="604" y="22"/>
                  </a:lnTo>
                  <a:lnTo>
                    <a:pt x="602" y="22"/>
                  </a:lnTo>
                  <a:lnTo>
                    <a:pt x="597" y="24"/>
                  </a:lnTo>
                  <a:lnTo>
                    <a:pt x="594" y="24"/>
                  </a:lnTo>
                  <a:lnTo>
                    <a:pt x="566" y="26"/>
                  </a:lnTo>
                  <a:lnTo>
                    <a:pt x="566" y="29"/>
                  </a:lnTo>
                  <a:lnTo>
                    <a:pt x="563" y="29"/>
                  </a:lnTo>
                  <a:lnTo>
                    <a:pt x="566" y="26"/>
                  </a:lnTo>
                  <a:lnTo>
                    <a:pt x="568" y="26"/>
                  </a:lnTo>
                  <a:lnTo>
                    <a:pt x="573" y="26"/>
                  </a:lnTo>
                  <a:lnTo>
                    <a:pt x="578" y="24"/>
                  </a:lnTo>
                  <a:lnTo>
                    <a:pt x="580" y="24"/>
                  </a:lnTo>
                  <a:lnTo>
                    <a:pt x="582" y="24"/>
                  </a:lnTo>
                  <a:lnTo>
                    <a:pt x="585" y="22"/>
                  </a:lnTo>
                  <a:lnTo>
                    <a:pt x="578" y="19"/>
                  </a:lnTo>
                  <a:lnTo>
                    <a:pt x="552" y="19"/>
                  </a:lnTo>
                  <a:lnTo>
                    <a:pt x="542" y="22"/>
                  </a:lnTo>
                  <a:lnTo>
                    <a:pt x="525" y="19"/>
                  </a:lnTo>
                  <a:lnTo>
                    <a:pt x="523" y="19"/>
                  </a:lnTo>
                  <a:lnTo>
                    <a:pt x="523" y="22"/>
                  </a:lnTo>
                  <a:lnTo>
                    <a:pt x="518" y="22"/>
                  </a:lnTo>
                  <a:lnTo>
                    <a:pt x="514" y="24"/>
                  </a:lnTo>
                  <a:lnTo>
                    <a:pt x="511" y="24"/>
                  </a:lnTo>
                  <a:lnTo>
                    <a:pt x="509" y="24"/>
                  </a:lnTo>
                  <a:lnTo>
                    <a:pt x="506" y="24"/>
                  </a:lnTo>
                  <a:lnTo>
                    <a:pt x="509" y="22"/>
                  </a:lnTo>
                  <a:lnTo>
                    <a:pt x="518" y="19"/>
                  </a:lnTo>
                  <a:lnTo>
                    <a:pt x="530" y="19"/>
                  </a:lnTo>
                  <a:lnTo>
                    <a:pt x="563" y="19"/>
                  </a:lnTo>
                  <a:lnTo>
                    <a:pt x="580" y="17"/>
                  </a:lnTo>
                  <a:lnTo>
                    <a:pt x="625" y="17"/>
                  </a:lnTo>
                  <a:lnTo>
                    <a:pt x="632" y="14"/>
                  </a:lnTo>
                  <a:lnTo>
                    <a:pt x="628" y="12"/>
                  </a:lnTo>
                  <a:lnTo>
                    <a:pt x="618" y="10"/>
                  </a:lnTo>
                  <a:lnTo>
                    <a:pt x="592" y="10"/>
                  </a:lnTo>
                  <a:lnTo>
                    <a:pt x="594" y="10"/>
                  </a:lnTo>
                  <a:lnTo>
                    <a:pt x="597" y="7"/>
                  </a:lnTo>
                  <a:lnTo>
                    <a:pt x="594" y="5"/>
                  </a:lnTo>
                  <a:lnTo>
                    <a:pt x="585" y="5"/>
                  </a:lnTo>
                  <a:lnTo>
                    <a:pt x="582" y="7"/>
                  </a:lnTo>
                  <a:lnTo>
                    <a:pt x="568" y="7"/>
                  </a:lnTo>
                  <a:lnTo>
                    <a:pt x="566" y="5"/>
                  </a:lnTo>
                  <a:lnTo>
                    <a:pt x="571" y="5"/>
                  </a:lnTo>
                  <a:lnTo>
                    <a:pt x="573" y="5"/>
                  </a:lnTo>
                  <a:lnTo>
                    <a:pt x="578" y="5"/>
                  </a:lnTo>
                  <a:lnTo>
                    <a:pt x="578" y="2"/>
                  </a:lnTo>
                  <a:lnTo>
                    <a:pt x="575" y="2"/>
                  </a:lnTo>
                  <a:lnTo>
                    <a:pt x="571" y="0"/>
                  </a:lnTo>
                  <a:lnTo>
                    <a:pt x="537" y="0"/>
                  </a:lnTo>
                  <a:lnTo>
                    <a:pt x="528" y="2"/>
                  </a:lnTo>
                  <a:lnTo>
                    <a:pt x="518" y="2"/>
                  </a:lnTo>
                  <a:lnTo>
                    <a:pt x="509" y="0"/>
                  </a:lnTo>
                  <a:lnTo>
                    <a:pt x="483" y="0"/>
                  </a:lnTo>
                  <a:lnTo>
                    <a:pt x="478" y="2"/>
                  </a:lnTo>
                  <a:lnTo>
                    <a:pt x="454" y="2"/>
                  </a:lnTo>
                  <a:lnTo>
                    <a:pt x="452" y="0"/>
                  </a:lnTo>
                  <a:lnTo>
                    <a:pt x="447" y="0"/>
                  </a:lnTo>
                  <a:lnTo>
                    <a:pt x="445" y="2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5" y="5"/>
                  </a:lnTo>
                  <a:lnTo>
                    <a:pt x="447" y="5"/>
                  </a:lnTo>
                  <a:lnTo>
                    <a:pt x="442" y="7"/>
                  </a:lnTo>
                  <a:lnTo>
                    <a:pt x="428" y="7"/>
                  </a:lnTo>
                  <a:lnTo>
                    <a:pt x="409" y="5"/>
                  </a:lnTo>
                  <a:lnTo>
                    <a:pt x="378" y="5"/>
                  </a:lnTo>
                  <a:lnTo>
                    <a:pt x="373" y="5"/>
                  </a:lnTo>
                  <a:lnTo>
                    <a:pt x="371" y="5"/>
                  </a:lnTo>
                  <a:lnTo>
                    <a:pt x="368" y="7"/>
                  </a:lnTo>
                  <a:lnTo>
                    <a:pt x="366" y="7"/>
                  </a:lnTo>
                  <a:lnTo>
                    <a:pt x="366" y="10"/>
                  </a:lnTo>
                  <a:lnTo>
                    <a:pt x="368" y="10"/>
                  </a:lnTo>
                  <a:lnTo>
                    <a:pt x="378" y="10"/>
                  </a:lnTo>
                  <a:lnTo>
                    <a:pt x="387" y="10"/>
                  </a:lnTo>
                  <a:lnTo>
                    <a:pt x="399" y="12"/>
                  </a:lnTo>
                  <a:lnTo>
                    <a:pt x="404" y="12"/>
                  </a:lnTo>
                  <a:lnTo>
                    <a:pt x="426" y="14"/>
                  </a:lnTo>
                  <a:lnTo>
                    <a:pt x="399" y="14"/>
                  </a:lnTo>
                  <a:lnTo>
                    <a:pt x="395" y="14"/>
                  </a:lnTo>
                  <a:lnTo>
                    <a:pt x="392" y="14"/>
                  </a:lnTo>
                  <a:lnTo>
                    <a:pt x="387" y="12"/>
                  </a:lnTo>
                  <a:lnTo>
                    <a:pt x="378" y="12"/>
                  </a:lnTo>
                  <a:lnTo>
                    <a:pt x="380" y="14"/>
                  </a:lnTo>
                  <a:lnTo>
                    <a:pt x="383" y="14"/>
                  </a:lnTo>
                  <a:lnTo>
                    <a:pt x="385" y="14"/>
                  </a:lnTo>
                  <a:lnTo>
                    <a:pt x="376" y="14"/>
                  </a:lnTo>
                  <a:lnTo>
                    <a:pt x="373" y="17"/>
                  </a:lnTo>
                  <a:lnTo>
                    <a:pt x="373" y="19"/>
                  </a:lnTo>
                  <a:lnTo>
                    <a:pt x="371" y="22"/>
                  </a:lnTo>
                  <a:lnTo>
                    <a:pt x="371" y="24"/>
                  </a:lnTo>
                  <a:lnTo>
                    <a:pt x="368" y="24"/>
                  </a:lnTo>
                  <a:lnTo>
                    <a:pt x="366" y="24"/>
                  </a:lnTo>
                  <a:lnTo>
                    <a:pt x="364" y="24"/>
                  </a:lnTo>
                  <a:lnTo>
                    <a:pt x="359" y="24"/>
                  </a:lnTo>
                  <a:lnTo>
                    <a:pt x="357" y="22"/>
                  </a:lnTo>
                  <a:lnTo>
                    <a:pt x="345" y="19"/>
                  </a:lnTo>
                  <a:lnTo>
                    <a:pt x="330" y="14"/>
                  </a:lnTo>
                  <a:lnTo>
                    <a:pt x="309" y="14"/>
                  </a:lnTo>
                  <a:lnTo>
                    <a:pt x="309" y="24"/>
                  </a:lnTo>
                  <a:lnTo>
                    <a:pt x="297" y="24"/>
                  </a:lnTo>
                  <a:lnTo>
                    <a:pt x="292" y="22"/>
                  </a:lnTo>
                  <a:lnTo>
                    <a:pt x="288" y="22"/>
                  </a:lnTo>
                  <a:lnTo>
                    <a:pt x="285" y="19"/>
                  </a:lnTo>
                  <a:lnTo>
                    <a:pt x="278" y="19"/>
                  </a:lnTo>
                  <a:lnTo>
                    <a:pt x="273" y="22"/>
                  </a:lnTo>
                  <a:lnTo>
                    <a:pt x="273" y="24"/>
                  </a:lnTo>
                  <a:lnTo>
                    <a:pt x="269" y="24"/>
                  </a:lnTo>
                  <a:lnTo>
                    <a:pt x="271" y="19"/>
                  </a:lnTo>
                  <a:lnTo>
                    <a:pt x="269" y="17"/>
                  </a:lnTo>
                  <a:lnTo>
                    <a:pt x="238" y="17"/>
                  </a:lnTo>
                  <a:lnTo>
                    <a:pt x="228" y="19"/>
                  </a:lnTo>
                  <a:lnTo>
                    <a:pt x="209" y="19"/>
                  </a:lnTo>
                  <a:lnTo>
                    <a:pt x="214" y="22"/>
                  </a:lnTo>
                  <a:lnTo>
                    <a:pt x="223" y="26"/>
                  </a:lnTo>
                  <a:lnTo>
                    <a:pt x="226" y="29"/>
                  </a:lnTo>
                  <a:lnTo>
                    <a:pt x="223" y="29"/>
                  </a:lnTo>
                  <a:lnTo>
                    <a:pt x="223" y="26"/>
                  </a:lnTo>
                  <a:lnTo>
                    <a:pt x="214" y="24"/>
                  </a:lnTo>
                  <a:lnTo>
                    <a:pt x="207" y="24"/>
                  </a:lnTo>
                  <a:lnTo>
                    <a:pt x="202" y="22"/>
                  </a:lnTo>
                  <a:lnTo>
                    <a:pt x="197" y="22"/>
                  </a:lnTo>
                  <a:lnTo>
                    <a:pt x="192" y="19"/>
                  </a:lnTo>
                  <a:lnTo>
                    <a:pt x="190" y="19"/>
                  </a:lnTo>
                  <a:lnTo>
                    <a:pt x="188" y="22"/>
                  </a:lnTo>
                  <a:lnTo>
                    <a:pt x="185" y="24"/>
                  </a:lnTo>
                  <a:lnTo>
                    <a:pt x="183" y="26"/>
                  </a:lnTo>
                  <a:lnTo>
                    <a:pt x="178" y="29"/>
                  </a:lnTo>
                  <a:lnTo>
                    <a:pt x="176" y="29"/>
                  </a:lnTo>
                  <a:lnTo>
                    <a:pt x="171" y="31"/>
                  </a:lnTo>
                  <a:lnTo>
                    <a:pt x="150" y="31"/>
                  </a:lnTo>
                  <a:lnTo>
                    <a:pt x="143" y="34"/>
                  </a:lnTo>
                  <a:lnTo>
                    <a:pt x="133" y="36"/>
                  </a:lnTo>
                  <a:lnTo>
                    <a:pt x="124" y="38"/>
                  </a:lnTo>
                  <a:lnTo>
                    <a:pt x="119" y="38"/>
                  </a:lnTo>
                  <a:lnTo>
                    <a:pt x="102" y="41"/>
                  </a:lnTo>
                  <a:lnTo>
                    <a:pt x="97" y="43"/>
                  </a:lnTo>
                  <a:lnTo>
                    <a:pt x="100" y="46"/>
                  </a:lnTo>
                  <a:lnTo>
                    <a:pt x="105" y="48"/>
                  </a:lnTo>
                  <a:lnTo>
                    <a:pt x="126" y="48"/>
                  </a:lnTo>
                  <a:lnTo>
                    <a:pt x="116" y="50"/>
                  </a:lnTo>
                  <a:lnTo>
                    <a:pt x="112" y="55"/>
                  </a:lnTo>
                  <a:lnTo>
                    <a:pt x="109" y="55"/>
                  </a:lnTo>
                  <a:lnTo>
                    <a:pt x="93" y="60"/>
                  </a:lnTo>
                  <a:lnTo>
                    <a:pt x="88" y="60"/>
                  </a:lnTo>
                  <a:lnTo>
                    <a:pt x="66" y="60"/>
                  </a:lnTo>
                  <a:lnTo>
                    <a:pt x="57" y="62"/>
                  </a:lnTo>
                  <a:lnTo>
                    <a:pt x="47" y="65"/>
                  </a:lnTo>
                  <a:lnTo>
                    <a:pt x="45" y="67"/>
                  </a:lnTo>
                  <a:lnTo>
                    <a:pt x="40" y="67"/>
                  </a:lnTo>
                  <a:lnTo>
                    <a:pt x="38" y="65"/>
                  </a:lnTo>
                  <a:lnTo>
                    <a:pt x="31" y="70"/>
                  </a:lnTo>
                  <a:lnTo>
                    <a:pt x="9" y="70"/>
                  </a:lnTo>
                  <a:lnTo>
                    <a:pt x="7" y="70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2" y="74"/>
                  </a:lnTo>
                  <a:lnTo>
                    <a:pt x="9" y="79"/>
                  </a:lnTo>
                  <a:lnTo>
                    <a:pt x="12" y="82"/>
                  </a:lnTo>
                  <a:lnTo>
                    <a:pt x="14" y="84"/>
                  </a:lnTo>
                  <a:lnTo>
                    <a:pt x="24" y="79"/>
                  </a:lnTo>
                  <a:lnTo>
                    <a:pt x="24" y="84"/>
                  </a:lnTo>
                  <a:lnTo>
                    <a:pt x="28" y="86"/>
                  </a:lnTo>
                  <a:lnTo>
                    <a:pt x="33" y="86"/>
                  </a:lnTo>
                  <a:lnTo>
                    <a:pt x="36" y="84"/>
                  </a:lnTo>
                  <a:lnTo>
                    <a:pt x="38" y="84"/>
                  </a:lnTo>
                  <a:lnTo>
                    <a:pt x="40" y="82"/>
                  </a:lnTo>
                  <a:lnTo>
                    <a:pt x="40" y="84"/>
                  </a:lnTo>
                  <a:lnTo>
                    <a:pt x="43" y="86"/>
                  </a:lnTo>
                  <a:lnTo>
                    <a:pt x="45" y="86"/>
                  </a:lnTo>
                  <a:lnTo>
                    <a:pt x="47" y="84"/>
                  </a:lnTo>
                  <a:lnTo>
                    <a:pt x="52" y="84"/>
                  </a:lnTo>
                  <a:lnTo>
                    <a:pt x="57" y="84"/>
                  </a:lnTo>
                  <a:lnTo>
                    <a:pt x="59" y="82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64" y="86"/>
                  </a:lnTo>
                  <a:lnTo>
                    <a:pt x="62" y="86"/>
                  </a:lnTo>
                  <a:lnTo>
                    <a:pt x="57" y="91"/>
                  </a:lnTo>
                  <a:lnTo>
                    <a:pt x="55" y="91"/>
                  </a:lnTo>
                  <a:lnTo>
                    <a:pt x="52" y="89"/>
                  </a:lnTo>
                  <a:lnTo>
                    <a:pt x="40" y="89"/>
                  </a:lnTo>
                  <a:lnTo>
                    <a:pt x="36" y="91"/>
                  </a:lnTo>
                  <a:lnTo>
                    <a:pt x="33" y="91"/>
                  </a:lnTo>
                  <a:lnTo>
                    <a:pt x="21" y="89"/>
                  </a:lnTo>
                  <a:lnTo>
                    <a:pt x="19" y="89"/>
                  </a:lnTo>
                  <a:lnTo>
                    <a:pt x="14" y="86"/>
                  </a:lnTo>
                  <a:lnTo>
                    <a:pt x="7" y="86"/>
                  </a:lnTo>
                  <a:lnTo>
                    <a:pt x="2" y="89"/>
                  </a:lnTo>
                  <a:lnTo>
                    <a:pt x="2" y="93"/>
                  </a:lnTo>
                  <a:lnTo>
                    <a:pt x="2" y="96"/>
                  </a:lnTo>
                  <a:lnTo>
                    <a:pt x="7" y="98"/>
                  </a:lnTo>
                  <a:lnTo>
                    <a:pt x="19" y="98"/>
                  </a:lnTo>
                  <a:lnTo>
                    <a:pt x="17" y="101"/>
                  </a:lnTo>
                  <a:lnTo>
                    <a:pt x="14" y="101"/>
                  </a:lnTo>
                  <a:lnTo>
                    <a:pt x="9" y="101"/>
                  </a:lnTo>
                  <a:lnTo>
                    <a:pt x="12" y="103"/>
                  </a:lnTo>
                  <a:lnTo>
                    <a:pt x="19" y="105"/>
                  </a:lnTo>
                  <a:lnTo>
                    <a:pt x="21" y="105"/>
                  </a:lnTo>
                  <a:lnTo>
                    <a:pt x="24" y="108"/>
                  </a:lnTo>
                  <a:lnTo>
                    <a:pt x="33" y="108"/>
                  </a:lnTo>
                  <a:lnTo>
                    <a:pt x="33" y="105"/>
                  </a:lnTo>
                  <a:lnTo>
                    <a:pt x="36" y="105"/>
                  </a:lnTo>
                  <a:lnTo>
                    <a:pt x="38" y="105"/>
                  </a:lnTo>
                  <a:lnTo>
                    <a:pt x="43" y="108"/>
                  </a:lnTo>
                  <a:lnTo>
                    <a:pt x="52" y="105"/>
                  </a:lnTo>
                  <a:lnTo>
                    <a:pt x="52" y="108"/>
                  </a:lnTo>
                  <a:lnTo>
                    <a:pt x="57" y="108"/>
                  </a:lnTo>
                  <a:lnTo>
                    <a:pt x="62" y="105"/>
                  </a:lnTo>
                  <a:lnTo>
                    <a:pt x="64" y="105"/>
                  </a:lnTo>
                  <a:lnTo>
                    <a:pt x="69" y="103"/>
                  </a:lnTo>
                  <a:lnTo>
                    <a:pt x="76" y="105"/>
                  </a:lnTo>
                  <a:lnTo>
                    <a:pt x="81" y="105"/>
                  </a:lnTo>
                  <a:lnTo>
                    <a:pt x="83" y="105"/>
                  </a:lnTo>
                  <a:lnTo>
                    <a:pt x="85" y="103"/>
                  </a:lnTo>
                  <a:lnTo>
                    <a:pt x="88" y="103"/>
                  </a:lnTo>
                  <a:lnTo>
                    <a:pt x="93" y="105"/>
                  </a:lnTo>
                  <a:lnTo>
                    <a:pt x="97" y="105"/>
                  </a:lnTo>
                  <a:lnTo>
                    <a:pt x="112" y="105"/>
                  </a:lnTo>
                  <a:lnTo>
                    <a:pt x="121" y="110"/>
                  </a:lnTo>
                  <a:lnTo>
                    <a:pt x="124" y="110"/>
                  </a:lnTo>
                  <a:lnTo>
                    <a:pt x="128" y="115"/>
                  </a:lnTo>
                  <a:lnTo>
                    <a:pt x="135" y="115"/>
                  </a:lnTo>
                  <a:lnTo>
                    <a:pt x="133" y="117"/>
                  </a:lnTo>
                  <a:lnTo>
                    <a:pt x="133" y="120"/>
                  </a:lnTo>
                  <a:lnTo>
                    <a:pt x="133" y="125"/>
                  </a:lnTo>
                  <a:lnTo>
                    <a:pt x="138" y="125"/>
                  </a:lnTo>
                  <a:lnTo>
                    <a:pt x="140" y="125"/>
                  </a:lnTo>
                  <a:lnTo>
                    <a:pt x="145" y="127"/>
                  </a:lnTo>
                  <a:lnTo>
                    <a:pt x="147" y="129"/>
                  </a:lnTo>
                  <a:lnTo>
                    <a:pt x="143" y="134"/>
                  </a:lnTo>
                  <a:lnTo>
                    <a:pt x="145" y="141"/>
                  </a:lnTo>
                  <a:lnTo>
                    <a:pt x="152" y="144"/>
                  </a:lnTo>
                  <a:lnTo>
                    <a:pt x="145" y="149"/>
                  </a:lnTo>
                  <a:lnTo>
                    <a:pt x="150" y="151"/>
                  </a:lnTo>
                  <a:lnTo>
                    <a:pt x="147" y="151"/>
                  </a:lnTo>
                  <a:lnTo>
                    <a:pt x="145" y="153"/>
                  </a:lnTo>
                  <a:lnTo>
                    <a:pt x="145" y="156"/>
                  </a:lnTo>
                  <a:lnTo>
                    <a:pt x="150" y="161"/>
                  </a:lnTo>
                  <a:lnTo>
                    <a:pt x="152" y="161"/>
                  </a:lnTo>
                  <a:lnTo>
                    <a:pt x="152" y="163"/>
                  </a:lnTo>
                  <a:lnTo>
                    <a:pt x="147" y="165"/>
                  </a:lnTo>
                  <a:lnTo>
                    <a:pt x="145" y="168"/>
                  </a:lnTo>
                  <a:lnTo>
                    <a:pt x="143" y="168"/>
                  </a:lnTo>
                  <a:lnTo>
                    <a:pt x="147" y="170"/>
                  </a:lnTo>
                  <a:lnTo>
                    <a:pt x="143" y="170"/>
                  </a:lnTo>
                  <a:lnTo>
                    <a:pt x="140" y="170"/>
                  </a:lnTo>
                  <a:lnTo>
                    <a:pt x="138" y="170"/>
                  </a:lnTo>
                  <a:lnTo>
                    <a:pt x="133" y="173"/>
                  </a:lnTo>
                  <a:lnTo>
                    <a:pt x="131" y="173"/>
                  </a:lnTo>
                  <a:lnTo>
                    <a:pt x="131" y="175"/>
                  </a:lnTo>
                  <a:lnTo>
                    <a:pt x="143" y="175"/>
                  </a:lnTo>
                  <a:lnTo>
                    <a:pt x="138" y="180"/>
                  </a:lnTo>
                  <a:lnTo>
                    <a:pt x="126" y="180"/>
                  </a:lnTo>
                  <a:lnTo>
                    <a:pt x="124" y="180"/>
                  </a:lnTo>
                  <a:lnTo>
                    <a:pt x="124" y="182"/>
                  </a:lnTo>
                  <a:lnTo>
                    <a:pt x="133" y="189"/>
                  </a:lnTo>
                  <a:lnTo>
                    <a:pt x="138" y="189"/>
                  </a:lnTo>
                  <a:lnTo>
                    <a:pt x="145" y="184"/>
                  </a:lnTo>
                  <a:lnTo>
                    <a:pt x="147" y="184"/>
                  </a:lnTo>
                  <a:lnTo>
                    <a:pt x="152" y="184"/>
                  </a:lnTo>
                  <a:lnTo>
                    <a:pt x="154" y="182"/>
                  </a:lnTo>
                  <a:lnTo>
                    <a:pt x="157" y="182"/>
                  </a:lnTo>
                  <a:lnTo>
                    <a:pt x="157" y="180"/>
                  </a:lnTo>
                  <a:lnTo>
                    <a:pt x="157" y="175"/>
                  </a:lnTo>
                  <a:lnTo>
                    <a:pt x="159" y="173"/>
                  </a:lnTo>
                  <a:lnTo>
                    <a:pt x="159" y="180"/>
                  </a:lnTo>
                  <a:lnTo>
                    <a:pt x="166" y="175"/>
                  </a:lnTo>
                  <a:lnTo>
                    <a:pt x="164" y="177"/>
                  </a:lnTo>
                  <a:lnTo>
                    <a:pt x="164" y="180"/>
                  </a:lnTo>
                  <a:lnTo>
                    <a:pt x="166" y="180"/>
                  </a:lnTo>
                  <a:lnTo>
                    <a:pt x="169" y="182"/>
                  </a:lnTo>
                  <a:lnTo>
                    <a:pt x="176" y="182"/>
                  </a:lnTo>
                  <a:lnTo>
                    <a:pt x="171" y="187"/>
                  </a:lnTo>
                  <a:lnTo>
                    <a:pt x="171" y="189"/>
                  </a:lnTo>
                  <a:lnTo>
                    <a:pt x="173" y="192"/>
                  </a:lnTo>
                  <a:lnTo>
                    <a:pt x="176" y="194"/>
                  </a:lnTo>
                  <a:lnTo>
                    <a:pt x="178" y="196"/>
                  </a:lnTo>
                  <a:lnTo>
                    <a:pt x="181" y="199"/>
                  </a:lnTo>
                  <a:lnTo>
                    <a:pt x="178" y="201"/>
                  </a:lnTo>
                  <a:lnTo>
                    <a:pt x="173" y="201"/>
                  </a:lnTo>
                  <a:lnTo>
                    <a:pt x="173" y="204"/>
                  </a:lnTo>
                  <a:lnTo>
                    <a:pt x="166" y="204"/>
                  </a:lnTo>
                  <a:lnTo>
                    <a:pt x="164" y="201"/>
                  </a:lnTo>
                  <a:lnTo>
                    <a:pt x="162" y="201"/>
                  </a:lnTo>
                  <a:lnTo>
                    <a:pt x="159" y="201"/>
                  </a:lnTo>
                  <a:lnTo>
                    <a:pt x="157" y="199"/>
                  </a:lnTo>
                  <a:lnTo>
                    <a:pt x="143" y="199"/>
                  </a:lnTo>
                  <a:lnTo>
                    <a:pt x="140" y="196"/>
                  </a:lnTo>
                  <a:lnTo>
                    <a:pt x="138" y="194"/>
                  </a:lnTo>
                  <a:lnTo>
                    <a:pt x="131" y="194"/>
                  </a:lnTo>
                  <a:lnTo>
                    <a:pt x="128" y="199"/>
                  </a:lnTo>
                  <a:lnTo>
                    <a:pt x="128" y="201"/>
                  </a:lnTo>
                  <a:lnTo>
                    <a:pt x="133" y="201"/>
                  </a:lnTo>
                  <a:lnTo>
                    <a:pt x="133" y="204"/>
                  </a:lnTo>
                  <a:lnTo>
                    <a:pt x="140" y="204"/>
                  </a:lnTo>
                  <a:lnTo>
                    <a:pt x="143" y="206"/>
                  </a:lnTo>
                  <a:lnTo>
                    <a:pt x="145" y="206"/>
                  </a:lnTo>
                  <a:lnTo>
                    <a:pt x="147" y="206"/>
                  </a:lnTo>
                  <a:lnTo>
                    <a:pt x="152" y="211"/>
                  </a:lnTo>
                  <a:lnTo>
                    <a:pt x="162" y="211"/>
                  </a:lnTo>
                  <a:lnTo>
                    <a:pt x="164" y="211"/>
                  </a:lnTo>
                  <a:lnTo>
                    <a:pt x="166" y="211"/>
                  </a:lnTo>
                  <a:lnTo>
                    <a:pt x="173" y="213"/>
                  </a:lnTo>
                  <a:lnTo>
                    <a:pt x="178" y="208"/>
                  </a:lnTo>
                  <a:lnTo>
                    <a:pt x="178" y="216"/>
                  </a:lnTo>
                  <a:lnTo>
                    <a:pt x="176" y="213"/>
                  </a:lnTo>
                  <a:lnTo>
                    <a:pt x="173" y="213"/>
                  </a:lnTo>
                  <a:lnTo>
                    <a:pt x="171" y="213"/>
                  </a:lnTo>
                  <a:lnTo>
                    <a:pt x="171" y="216"/>
                  </a:lnTo>
                  <a:lnTo>
                    <a:pt x="173" y="220"/>
                  </a:lnTo>
                  <a:lnTo>
                    <a:pt x="169" y="220"/>
                  </a:lnTo>
                  <a:lnTo>
                    <a:pt x="166" y="220"/>
                  </a:lnTo>
                  <a:lnTo>
                    <a:pt x="164" y="220"/>
                  </a:lnTo>
                  <a:lnTo>
                    <a:pt x="164" y="223"/>
                  </a:lnTo>
                  <a:lnTo>
                    <a:pt x="164" y="225"/>
                  </a:lnTo>
                  <a:lnTo>
                    <a:pt x="173" y="225"/>
                  </a:lnTo>
                  <a:lnTo>
                    <a:pt x="171" y="225"/>
                  </a:lnTo>
                  <a:lnTo>
                    <a:pt x="171" y="228"/>
                  </a:lnTo>
                  <a:lnTo>
                    <a:pt x="169" y="230"/>
                  </a:lnTo>
                  <a:lnTo>
                    <a:pt x="162" y="225"/>
                  </a:lnTo>
                  <a:lnTo>
                    <a:pt x="159" y="225"/>
                  </a:lnTo>
                  <a:lnTo>
                    <a:pt x="159" y="228"/>
                  </a:lnTo>
                  <a:lnTo>
                    <a:pt x="159" y="230"/>
                  </a:lnTo>
                  <a:lnTo>
                    <a:pt x="162" y="232"/>
                  </a:lnTo>
                  <a:lnTo>
                    <a:pt x="157" y="232"/>
                  </a:lnTo>
                  <a:lnTo>
                    <a:pt x="157" y="237"/>
                  </a:lnTo>
                  <a:lnTo>
                    <a:pt x="154" y="237"/>
                  </a:lnTo>
                  <a:lnTo>
                    <a:pt x="152" y="240"/>
                  </a:lnTo>
                  <a:lnTo>
                    <a:pt x="152" y="242"/>
                  </a:lnTo>
                  <a:lnTo>
                    <a:pt x="157" y="247"/>
                  </a:lnTo>
                  <a:lnTo>
                    <a:pt x="159" y="247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2" y="249"/>
                  </a:lnTo>
                  <a:lnTo>
                    <a:pt x="150" y="244"/>
                  </a:lnTo>
                  <a:lnTo>
                    <a:pt x="147" y="242"/>
                  </a:lnTo>
                  <a:lnTo>
                    <a:pt x="147" y="240"/>
                  </a:lnTo>
                  <a:lnTo>
                    <a:pt x="145" y="237"/>
                  </a:lnTo>
                  <a:lnTo>
                    <a:pt x="143" y="235"/>
                  </a:lnTo>
                  <a:lnTo>
                    <a:pt x="140" y="235"/>
                  </a:lnTo>
                  <a:lnTo>
                    <a:pt x="135" y="235"/>
                  </a:lnTo>
                  <a:lnTo>
                    <a:pt x="133" y="235"/>
                  </a:lnTo>
                  <a:lnTo>
                    <a:pt x="128" y="240"/>
                  </a:lnTo>
                  <a:lnTo>
                    <a:pt x="128" y="242"/>
                  </a:lnTo>
                  <a:lnTo>
                    <a:pt x="133" y="244"/>
                  </a:lnTo>
                  <a:lnTo>
                    <a:pt x="138" y="244"/>
                  </a:lnTo>
                  <a:lnTo>
                    <a:pt x="140" y="247"/>
                  </a:lnTo>
                  <a:lnTo>
                    <a:pt x="135" y="249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1" y="247"/>
                  </a:lnTo>
                  <a:lnTo>
                    <a:pt x="119" y="249"/>
                  </a:lnTo>
                  <a:lnTo>
                    <a:pt x="116" y="249"/>
                  </a:lnTo>
                  <a:lnTo>
                    <a:pt x="114" y="249"/>
                  </a:lnTo>
                  <a:lnTo>
                    <a:pt x="112" y="252"/>
                  </a:lnTo>
                  <a:lnTo>
                    <a:pt x="109" y="252"/>
                  </a:lnTo>
                  <a:lnTo>
                    <a:pt x="121" y="252"/>
                  </a:lnTo>
                  <a:lnTo>
                    <a:pt x="126" y="252"/>
                  </a:lnTo>
                  <a:lnTo>
                    <a:pt x="140" y="252"/>
                  </a:lnTo>
                  <a:lnTo>
                    <a:pt x="143" y="252"/>
                  </a:lnTo>
                  <a:lnTo>
                    <a:pt x="131" y="252"/>
                  </a:lnTo>
                  <a:lnTo>
                    <a:pt x="112" y="256"/>
                  </a:lnTo>
                  <a:lnTo>
                    <a:pt x="107" y="256"/>
                  </a:lnTo>
                  <a:lnTo>
                    <a:pt x="105" y="259"/>
                  </a:lnTo>
                  <a:lnTo>
                    <a:pt x="107" y="259"/>
                  </a:lnTo>
                  <a:lnTo>
                    <a:pt x="107" y="261"/>
                  </a:lnTo>
                  <a:lnTo>
                    <a:pt x="114" y="261"/>
                  </a:lnTo>
                  <a:lnTo>
                    <a:pt x="119" y="259"/>
                  </a:lnTo>
                  <a:lnTo>
                    <a:pt x="124" y="259"/>
                  </a:lnTo>
                  <a:lnTo>
                    <a:pt x="128" y="256"/>
                  </a:lnTo>
                  <a:lnTo>
                    <a:pt x="138" y="256"/>
                  </a:lnTo>
                  <a:lnTo>
                    <a:pt x="140" y="259"/>
                  </a:lnTo>
                  <a:lnTo>
                    <a:pt x="138" y="261"/>
                  </a:lnTo>
                  <a:lnTo>
                    <a:pt x="114" y="261"/>
                  </a:lnTo>
                  <a:lnTo>
                    <a:pt x="112" y="261"/>
                  </a:lnTo>
                  <a:lnTo>
                    <a:pt x="102" y="261"/>
                  </a:lnTo>
                  <a:lnTo>
                    <a:pt x="102" y="264"/>
                  </a:lnTo>
                  <a:lnTo>
                    <a:pt x="107" y="264"/>
                  </a:lnTo>
                  <a:lnTo>
                    <a:pt x="107" y="266"/>
                  </a:lnTo>
                  <a:lnTo>
                    <a:pt x="112" y="266"/>
                  </a:lnTo>
                  <a:lnTo>
                    <a:pt x="114" y="266"/>
                  </a:lnTo>
                  <a:lnTo>
                    <a:pt x="109" y="266"/>
                  </a:lnTo>
                  <a:lnTo>
                    <a:pt x="107" y="268"/>
                  </a:lnTo>
                  <a:lnTo>
                    <a:pt x="107" y="271"/>
                  </a:lnTo>
                  <a:lnTo>
                    <a:pt x="105" y="273"/>
                  </a:lnTo>
                  <a:lnTo>
                    <a:pt x="102" y="273"/>
                  </a:lnTo>
                  <a:lnTo>
                    <a:pt x="100" y="275"/>
                  </a:lnTo>
                  <a:lnTo>
                    <a:pt x="97" y="275"/>
                  </a:lnTo>
                  <a:lnTo>
                    <a:pt x="107" y="278"/>
                  </a:lnTo>
                  <a:lnTo>
                    <a:pt x="97" y="280"/>
                  </a:lnTo>
                  <a:lnTo>
                    <a:pt x="97" y="283"/>
                  </a:lnTo>
                  <a:lnTo>
                    <a:pt x="100" y="285"/>
                  </a:lnTo>
                  <a:lnTo>
                    <a:pt x="105" y="285"/>
                  </a:lnTo>
                  <a:lnTo>
                    <a:pt x="107" y="285"/>
                  </a:lnTo>
                  <a:lnTo>
                    <a:pt x="114" y="285"/>
                  </a:lnTo>
                  <a:lnTo>
                    <a:pt x="112" y="285"/>
                  </a:lnTo>
                  <a:lnTo>
                    <a:pt x="109" y="285"/>
                  </a:lnTo>
                  <a:lnTo>
                    <a:pt x="107" y="287"/>
                  </a:lnTo>
                  <a:lnTo>
                    <a:pt x="102" y="290"/>
                  </a:lnTo>
                  <a:lnTo>
                    <a:pt x="102" y="292"/>
                  </a:lnTo>
                  <a:lnTo>
                    <a:pt x="105" y="295"/>
                  </a:lnTo>
                  <a:lnTo>
                    <a:pt x="107" y="295"/>
                  </a:lnTo>
                  <a:lnTo>
                    <a:pt x="109" y="292"/>
                  </a:lnTo>
                  <a:lnTo>
                    <a:pt x="114" y="290"/>
                  </a:lnTo>
                  <a:lnTo>
                    <a:pt x="112" y="295"/>
                  </a:lnTo>
                  <a:lnTo>
                    <a:pt x="109" y="295"/>
                  </a:lnTo>
                  <a:lnTo>
                    <a:pt x="107" y="299"/>
                  </a:lnTo>
                  <a:lnTo>
                    <a:pt x="107" y="304"/>
                  </a:lnTo>
                  <a:lnTo>
                    <a:pt x="109" y="304"/>
                  </a:lnTo>
                  <a:lnTo>
                    <a:pt x="109" y="302"/>
                  </a:lnTo>
                  <a:lnTo>
                    <a:pt x="114" y="302"/>
                  </a:lnTo>
                  <a:lnTo>
                    <a:pt x="109" y="307"/>
                  </a:lnTo>
                  <a:lnTo>
                    <a:pt x="107" y="307"/>
                  </a:lnTo>
                  <a:lnTo>
                    <a:pt x="105" y="309"/>
                  </a:lnTo>
                  <a:lnTo>
                    <a:pt x="102" y="311"/>
                  </a:lnTo>
                  <a:lnTo>
                    <a:pt x="102" y="316"/>
                  </a:lnTo>
                  <a:lnTo>
                    <a:pt x="105" y="316"/>
                  </a:lnTo>
                  <a:lnTo>
                    <a:pt x="107" y="314"/>
                  </a:lnTo>
                  <a:lnTo>
                    <a:pt x="114" y="307"/>
                  </a:lnTo>
                  <a:lnTo>
                    <a:pt x="124" y="307"/>
                  </a:lnTo>
                  <a:lnTo>
                    <a:pt x="126" y="304"/>
                  </a:lnTo>
                  <a:lnTo>
                    <a:pt x="128" y="304"/>
                  </a:lnTo>
                  <a:lnTo>
                    <a:pt x="128" y="307"/>
                  </a:lnTo>
                  <a:lnTo>
                    <a:pt x="133" y="304"/>
                  </a:lnTo>
                  <a:lnTo>
                    <a:pt x="128" y="311"/>
                  </a:lnTo>
                  <a:lnTo>
                    <a:pt x="135" y="311"/>
                  </a:lnTo>
                  <a:lnTo>
                    <a:pt x="128" y="311"/>
                  </a:lnTo>
                  <a:lnTo>
                    <a:pt x="124" y="314"/>
                  </a:lnTo>
                  <a:lnTo>
                    <a:pt x="124" y="316"/>
                  </a:lnTo>
                  <a:lnTo>
                    <a:pt x="119" y="316"/>
                  </a:lnTo>
                  <a:lnTo>
                    <a:pt x="116" y="316"/>
                  </a:lnTo>
                  <a:lnTo>
                    <a:pt x="114" y="319"/>
                  </a:lnTo>
                  <a:lnTo>
                    <a:pt x="114" y="321"/>
                  </a:lnTo>
                  <a:lnTo>
                    <a:pt x="112" y="321"/>
                  </a:lnTo>
                  <a:lnTo>
                    <a:pt x="107" y="323"/>
                  </a:lnTo>
                  <a:lnTo>
                    <a:pt x="105" y="326"/>
                  </a:lnTo>
                  <a:lnTo>
                    <a:pt x="109" y="326"/>
                  </a:lnTo>
                  <a:lnTo>
                    <a:pt x="107" y="326"/>
                  </a:lnTo>
                  <a:lnTo>
                    <a:pt x="107" y="328"/>
                  </a:lnTo>
                  <a:lnTo>
                    <a:pt x="107" y="331"/>
                  </a:lnTo>
                  <a:lnTo>
                    <a:pt x="109" y="331"/>
                  </a:lnTo>
                  <a:lnTo>
                    <a:pt x="107" y="333"/>
                  </a:lnTo>
                  <a:lnTo>
                    <a:pt x="107" y="335"/>
                  </a:lnTo>
                  <a:lnTo>
                    <a:pt x="116" y="335"/>
                  </a:lnTo>
                  <a:lnTo>
                    <a:pt x="112" y="343"/>
                  </a:lnTo>
                  <a:lnTo>
                    <a:pt x="116" y="340"/>
                  </a:lnTo>
                  <a:lnTo>
                    <a:pt x="119" y="340"/>
                  </a:lnTo>
                  <a:lnTo>
                    <a:pt x="116" y="340"/>
                  </a:lnTo>
                  <a:lnTo>
                    <a:pt x="114" y="343"/>
                  </a:lnTo>
                  <a:lnTo>
                    <a:pt x="114" y="345"/>
                  </a:lnTo>
                  <a:lnTo>
                    <a:pt x="112" y="347"/>
                  </a:lnTo>
                  <a:lnTo>
                    <a:pt x="112" y="352"/>
                  </a:lnTo>
                  <a:lnTo>
                    <a:pt x="114" y="352"/>
                  </a:lnTo>
                  <a:lnTo>
                    <a:pt x="121" y="352"/>
                  </a:lnTo>
                  <a:lnTo>
                    <a:pt x="116" y="359"/>
                  </a:lnTo>
                  <a:lnTo>
                    <a:pt x="126" y="357"/>
                  </a:lnTo>
                  <a:lnTo>
                    <a:pt x="121" y="362"/>
                  </a:lnTo>
                  <a:lnTo>
                    <a:pt x="124" y="366"/>
                  </a:lnTo>
                  <a:lnTo>
                    <a:pt x="128" y="366"/>
                  </a:lnTo>
                  <a:lnTo>
                    <a:pt x="126" y="366"/>
                  </a:lnTo>
                  <a:lnTo>
                    <a:pt x="126" y="369"/>
                  </a:lnTo>
                  <a:lnTo>
                    <a:pt x="128" y="371"/>
                  </a:lnTo>
                  <a:lnTo>
                    <a:pt x="133" y="371"/>
                  </a:lnTo>
                  <a:lnTo>
                    <a:pt x="128" y="376"/>
                  </a:lnTo>
                  <a:lnTo>
                    <a:pt x="135" y="376"/>
                  </a:lnTo>
                  <a:lnTo>
                    <a:pt x="133" y="381"/>
                  </a:lnTo>
                  <a:lnTo>
                    <a:pt x="145" y="378"/>
                  </a:lnTo>
                  <a:lnTo>
                    <a:pt x="147" y="381"/>
                  </a:lnTo>
                  <a:lnTo>
                    <a:pt x="150" y="381"/>
                  </a:lnTo>
                  <a:lnTo>
                    <a:pt x="152" y="378"/>
                  </a:lnTo>
                  <a:lnTo>
                    <a:pt x="162" y="374"/>
                  </a:lnTo>
                  <a:lnTo>
                    <a:pt x="164" y="371"/>
                  </a:lnTo>
                  <a:lnTo>
                    <a:pt x="164" y="374"/>
                  </a:lnTo>
                  <a:lnTo>
                    <a:pt x="162" y="376"/>
                  </a:lnTo>
                  <a:lnTo>
                    <a:pt x="169" y="378"/>
                  </a:lnTo>
                  <a:lnTo>
                    <a:pt x="171" y="376"/>
                  </a:lnTo>
                  <a:lnTo>
                    <a:pt x="173" y="376"/>
                  </a:lnTo>
                  <a:lnTo>
                    <a:pt x="169" y="378"/>
                  </a:lnTo>
                  <a:lnTo>
                    <a:pt x="164" y="381"/>
                  </a:lnTo>
                  <a:lnTo>
                    <a:pt x="162" y="383"/>
                  </a:lnTo>
                  <a:lnTo>
                    <a:pt x="162" y="386"/>
                  </a:lnTo>
                  <a:lnTo>
                    <a:pt x="169" y="386"/>
                  </a:lnTo>
                  <a:lnTo>
                    <a:pt x="173" y="386"/>
                  </a:lnTo>
                  <a:lnTo>
                    <a:pt x="176" y="386"/>
                  </a:lnTo>
                  <a:lnTo>
                    <a:pt x="173" y="386"/>
                  </a:lnTo>
                  <a:lnTo>
                    <a:pt x="171" y="388"/>
                  </a:lnTo>
                  <a:lnTo>
                    <a:pt x="169" y="390"/>
                  </a:lnTo>
                  <a:lnTo>
                    <a:pt x="169" y="393"/>
                  </a:lnTo>
                  <a:lnTo>
                    <a:pt x="169" y="395"/>
                  </a:lnTo>
                  <a:lnTo>
                    <a:pt x="176" y="395"/>
                  </a:lnTo>
                  <a:lnTo>
                    <a:pt x="178" y="393"/>
                  </a:lnTo>
                  <a:lnTo>
                    <a:pt x="178" y="395"/>
                  </a:lnTo>
                  <a:lnTo>
                    <a:pt x="183" y="398"/>
                  </a:lnTo>
                  <a:lnTo>
                    <a:pt x="188" y="398"/>
                  </a:lnTo>
                  <a:lnTo>
                    <a:pt x="192" y="395"/>
                  </a:lnTo>
                  <a:lnTo>
                    <a:pt x="195" y="393"/>
                  </a:lnTo>
                  <a:lnTo>
                    <a:pt x="192" y="390"/>
                  </a:lnTo>
                  <a:lnTo>
                    <a:pt x="192" y="388"/>
                  </a:lnTo>
                  <a:lnTo>
                    <a:pt x="197" y="388"/>
                  </a:lnTo>
                  <a:lnTo>
                    <a:pt x="200" y="386"/>
                  </a:lnTo>
                  <a:lnTo>
                    <a:pt x="200" y="378"/>
                  </a:lnTo>
                  <a:lnTo>
                    <a:pt x="202" y="381"/>
                  </a:lnTo>
                  <a:lnTo>
                    <a:pt x="207" y="381"/>
                  </a:lnTo>
                  <a:lnTo>
                    <a:pt x="207" y="376"/>
                  </a:lnTo>
                  <a:lnTo>
                    <a:pt x="207" y="374"/>
                  </a:lnTo>
                  <a:lnTo>
                    <a:pt x="207" y="371"/>
                  </a:lnTo>
                  <a:lnTo>
                    <a:pt x="207" y="374"/>
                  </a:lnTo>
                  <a:lnTo>
                    <a:pt x="209" y="376"/>
                  </a:lnTo>
                  <a:lnTo>
                    <a:pt x="212" y="376"/>
                  </a:lnTo>
                  <a:lnTo>
                    <a:pt x="214" y="374"/>
                  </a:lnTo>
                  <a:lnTo>
                    <a:pt x="214" y="371"/>
                  </a:lnTo>
                  <a:lnTo>
                    <a:pt x="209" y="366"/>
                  </a:lnTo>
                  <a:lnTo>
                    <a:pt x="216" y="366"/>
                  </a:lnTo>
                  <a:lnTo>
                    <a:pt x="216" y="364"/>
                  </a:lnTo>
                  <a:lnTo>
                    <a:pt x="214" y="362"/>
                  </a:lnTo>
                  <a:lnTo>
                    <a:pt x="223" y="362"/>
                  </a:lnTo>
                  <a:lnTo>
                    <a:pt x="219" y="357"/>
                  </a:lnTo>
                  <a:lnTo>
                    <a:pt x="223" y="355"/>
                  </a:lnTo>
                  <a:lnTo>
                    <a:pt x="219" y="352"/>
                  </a:lnTo>
                  <a:lnTo>
                    <a:pt x="216" y="350"/>
                  </a:lnTo>
                  <a:lnTo>
                    <a:pt x="219" y="350"/>
                  </a:lnTo>
                  <a:lnTo>
                    <a:pt x="221" y="350"/>
                  </a:lnTo>
                  <a:lnTo>
                    <a:pt x="216" y="343"/>
                  </a:lnTo>
                  <a:lnTo>
                    <a:pt x="221" y="347"/>
                  </a:lnTo>
                  <a:lnTo>
                    <a:pt x="223" y="347"/>
                  </a:lnTo>
                  <a:lnTo>
                    <a:pt x="228" y="343"/>
                  </a:lnTo>
                  <a:lnTo>
                    <a:pt x="235" y="343"/>
                  </a:lnTo>
                  <a:lnTo>
                    <a:pt x="235" y="340"/>
                  </a:lnTo>
                  <a:lnTo>
                    <a:pt x="233" y="338"/>
                  </a:lnTo>
                  <a:lnTo>
                    <a:pt x="238" y="338"/>
                  </a:lnTo>
                  <a:lnTo>
                    <a:pt x="242" y="331"/>
                  </a:lnTo>
                  <a:lnTo>
                    <a:pt x="245" y="331"/>
                  </a:lnTo>
                  <a:lnTo>
                    <a:pt x="252" y="331"/>
                  </a:lnTo>
                  <a:lnTo>
                    <a:pt x="252" y="326"/>
                  </a:lnTo>
                  <a:lnTo>
                    <a:pt x="257" y="331"/>
                  </a:lnTo>
                  <a:lnTo>
                    <a:pt x="259" y="326"/>
                  </a:lnTo>
                  <a:lnTo>
                    <a:pt x="259" y="319"/>
                  </a:lnTo>
                  <a:lnTo>
                    <a:pt x="252" y="316"/>
                  </a:lnTo>
                  <a:lnTo>
                    <a:pt x="257" y="316"/>
                  </a:lnTo>
                  <a:lnTo>
                    <a:pt x="264" y="311"/>
                  </a:lnTo>
                  <a:lnTo>
                    <a:pt x="266" y="307"/>
                  </a:lnTo>
                  <a:lnTo>
                    <a:pt x="259" y="304"/>
                  </a:lnTo>
                  <a:lnTo>
                    <a:pt x="264" y="299"/>
                  </a:lnTo>
                  <a:lnTo>
                    <a:pt x="278" y="299"/>
                  </a:lnTo>
                  <a:lnTo>
                    <a:pt x="280" y="297"/>
                  </a:lnTo>
                  <a:lnTo>
                    <a:pt x="280" y="292"/>
                  </a:lnTo>
                  <a:lnTo>
                    <a:pt x="288" y="290"/>
                  </a:lnTo>
                  <a:lnTo>
                    <a:pt x="292" y="290"/>
                  </a:lnTo>
                  <a:lnTo>
                    <a:pt x="295" y="292"/>
                  </a:lnTo>
                  <a:lnTo>
                    <a:pt x="302" y="292"/>
                  </a:lnTo>
                  <a:lnTo>
                    <a:pt x="311" y="283"/>
                  </a:lnTo>
                  <a:lnTo>
                    <a:pt x="311" y="280"/>
                  </a:lnTo>
                  <a:lnTo>
                    <a:pt x="314" y="280"/>
                  </a:lnTo>
                  <a:lnTo>
                    <a:pt x="316" y="278"/>
                  </a:lnTo>
                  <a:lnTo>
                    <a:pt x="319" y="278"/>
                  </a:lnTo>
                  <a:lnTo>
                    <a:pt x="319" y="280"/>
                  </a:lnTo>
                  <a:lnTo>
                    <a:pt x="316" y="283"/>
                  </a:lnTo>
                  <a:lnTo>
                    <a:pt x="314" y="285"/>
                  </a:lnTo>
                  <a:lnTo>
                    <a:pt x="311" y="290"/>
                  </a:lnTo>
                  <a:lnTo>
                    <a:pt x="319" y="290"/>
                  </a:lnTo>
                  <a:lnTo>
                    <a:pt x="319" y="285"/>
                  </a:lnTo>
                  <a:lnTo>
                    <a:pt x="323" y="285"/>
                  </a:lnTo>
                  <a:lnTo>
                    <a:pt x="326" y="283"/>
                  </a:lnTo>
                  <a:lnTo>
                    <a:pt x="328" y="283"/>
                  </a:lnTo>
                  <a:lnTo>
                    <a:pt x="328" y="285"/>
                  </a:lnTo>
                  <a:lnTo>
                    <a:pt x="333" y="285"/>
                  </a:lnTo>
                  <a:lnTo>
                    <a:pt x="335" y="285"/>
                  </a:lnTo>
                  <a:lnTo>
                    <a:pt x="342" y="283"/>
                  </a:lnTo>
                  <a:lnTo>
                    <a:pt x="347" y="278"/>
                  </a:lnTo>
                  <a:lnTo>
                    <a:pt x="349" y="275"/>
                  </a:lnTo>
                  <a:lnTo>
                    <a:pt x="359" y="275"/>
                  </a:lnTo>
                  <a:lnTo>
                    <a:pt x="366" y="275"/>
                  </a:lnTo>
                  <a:lnTo>
                    <a:pt x="371" y="271"/>
                  </a:lnTo>
                  <a:lnTo>
                    <a:pt x="373" y="268"/>
                  </a:lnTo>
                  <a:lnTo>
                    <a:pt x="376" y="266"/>
                  </a:lnTo>
                  <a:lnTo>
                    <a:pt x="383" y="259"/>
                  </a:lnTo>
                  <a:lnTo>
                    <a:pt x="385" y="256"/>
                  </a:lnTo>
                  <a:lnTo>
                    <a:pt x="390" y="254"/>
                  </a:lnTo>
                  <a:lnTo>
                    <a:pt x="399" y="252"/>
                  </a:lnTo>
                  <a:lnTo>
                    <a:pt x="402" y="252"/>
                  </a:lnTo>
                  <a:lnTo>
                    <a:pt x="404" y="249"/>
                  </a:lnTo>
                  <a:lnTo>
                    <a:pt x="407" y="249"/>
                  </a:lnTo>
                  <a:lnTo>
                    <a:pt x="407" y="247"/>
                  </a:lnTo>
                  <a:lnTo>
                    <a:pt x="407" y="244"/>
                  </a:lnTo>
                  <a:lnTo>
                    <a:pt x="407" y="240"/>
                  </a:lnTo>
                  <a:lnTo>
                    <a:pt x="407" y="235"/>
                  </a:lnTo>
                  <a:lnTo>
                    <a:pt x="414" y="242"/>
                  </a:lnTo>
                  <a:lnTo>
                    <a:pt x="416" y="244"/>
                  </a:lnTo>
                  <a:lnTo>
                    <a:pt x="418" y="244"/>
                  </a:lnTo>
                  <a:lnTo>
                    <a:pt x="437" y="244"/>
                  </a:lnTo>
                  <a:lnTo>
                    <a:pt x="447" y="242"/>
                  </a:lnTo>
                  <a:lnTo>
                    <a:pt x="454" y="240"/>
                  </a:lnTo>
                  <a:lnTo>
                    <a:pt x="459" y="240"/>
                  </a:lnTo>
                  <a:lnTo>
                    <a:pt x="468" y="237"/>
                  </a:lnTo>
                  <a:lnTo>
                    <a:pt x="480" y="235"/>
                  </a:lnTo>
                  <a:lnTo>
                    <a:pt x="487" y="235"/>
                  </a:lnTo>
                  <a:lnTo>
                    <a:pt x="492" y="230"/>
                  </a:lnTo>
                  <a:lnTo>
                    <a:pt x="499" y="230"/>
                  </a:lnTo>
                  <a:lnTo>
                    <a:pt x="502" y="228"/>
                  </a:lnTo>
                  <a:lnTo>
                    <a:pt x="509" y="228"/>
                  </a:lnTo>
                  <a:lnTo>
                    <a:pt x="516" y="220"/>
                  </a:lnTo>
                  <a:lnTo>
                    <a:pt x="518" y="220"/>
                  </a:lnTo>
                  <a:lnTo>
                    <a:pt x="518" y="218"/>
                  </a:lnTo>
                  <a:lnTo>
                    <a:pt x="523" y="218"/>
                  </a:lnTo>
                  <a:lnTo>
                    <a:pt x="525" y="216"/>
                  </a:lnTo>
                  <a:lnTo>
                    <a:pt x="528" y="216"/>
                  </a:lnTo>
                  <a:lnTo>
                    <a:pt x="542" y="213"/>
                  </a:lnTo>
                  <a:lnTo>
                    <a:pt x="552" y="211"/>
                  </a:lnTo>
                  <a:lnTo>
                    <a:pt x="552" y="206"/>
                  </a:lnTo>
                  <a:lnTo>
                    <a:pt x="549" y="206"/>
                  </a:lnTo>
                  <a:lnTo>
                    <a:pt x="547" y="208"/>
                  </a:lnTo>
                  <a:lnTo>
                    <a:pt x="537" y="208"/>
                  </a:lnTo>
                  <a:lnTo>
                    <a:pt x="530" y="206"/>
                  </a:lnTo>
                  <a:lnTo>
                    <a:pt x="525" y="206"/>
                  </a:lnTo>
                  <a:lnTo>
                    <a:pt x="521" y="204"/>
                  </a:lnTo>
                  <a:lnTo>
                    <a:pt x="509" y="204"/>
                  </a:lnTo>
                  <a:lnTo>
                    <a:pt x="499" y="206"/>
                  </a:lnTo>
                  <a:lnTo>
                    <a:pt x="490" y="206"/>
                  </a:lnTo>
                  <a:lnTo>
                    <a:pt x="487" y="211"/>
                  </a:lnTo>
                  <a:lnTo>
                    <a:pt x="471" y="211"/>
                  </a:lnTo>
                  <a:lnTo>
                    <a:pt x="485" y="206"/>
                  </a:lnTo>
                  <a:lnTo>
                    <a:pt x="494" y="204"/>
                  </a:lnTo>
                  <a:lnTo>
                    <a:pt x="499" y="204"/>
                  </a:lnTo>
                  <a:lnTo>
                    <a:pt x="502" y="201"/>
                  </a:lnTo>
                  <a:lnTo>
                    <a:pt x="506" y="201"/>
                  </a:lnTo>
                  <a:lnTo>
                    <a:pt x="511" y="199"/>
                  </a:lnTo>
                  <a:lnTo>
                    <a:pt x="514" y="199"/>
                  </a:lnTo>
                  <a:lnTo>
                    <a:pt x="516" y="199"/>
                  </a:lnTo>
                  <a:lnTo>
                    <a:pt x="514" y="196"/>
                  </a:lnTo>
                  <a:lnTo>
                    <a:pt x="509" y="194"/>
                  </a:lnTo>
                  <a:lnTo>
                    <a:pt x="506" y="194"/>
                  </a:lnTo>
                  <a:lnTo>
                    <a:pt x="504" y="194"/>
                  </a:lnTo>
                  <a:lnTo>
                    <a:pt x="497" y="196"/>
                  </a:lnTo>
                  <a:lnTo>
                    <a:pt x="483" y="201"/>
                  </a:lnTo>
                  <a:lnTo>
                    <a:pt x="468" y="201"/>
                  </a:lnTo>
                  <a:lnTo>
                    <a:pt x="478" y="196"/>
                  </a:lnTo>
                  <a:lnTo>
                    <a:pt x="485" y="192"/>
                  </a:lnTo>
                  <a:lnTo>
                    <a:pt x="487" y="192"/>
                  </a:lnTo>
                  <a:lnTo>
                    <a:pt x="492" y="194"/>
                  </a:lnTo>
                  <a:lnTo>
                    <a:pt x="497" y="194"/>
                  </a:lnTo>
                  <a:lnTo>
                    <a:pt x="499" y="192"/>
                  </a:lnTo>
                  <a:lnTo>
                    <a:pt x="504" y="192"/>
                  </a:lnTo>
                  <a:lnTo>
                    <a:pt x="506" y="189"/>
                  </a:lnTo>
                  <a:lnTo>
                    <a:pt x="516" y="189"/>
                  </a:lnTo>
                  <a:lnTo>
                    <a:pt x="518" y="189"/>
                  </a:lnTo>
                  <a:lnTo>
                    <a:pt x="516" y="187"/>
                  </a:lnTo>
                  <a:lnTo>
                    <a:pt x="514" y="187"/>
                  </a:lnTo>
                  <a:lnTo>
                    <a:pt x="509" y="184"/>
                  </a:lnTo>
                  <a:lnTo>
                    <a:pt x="485" y="184"/>
                  </a:lnTo>
                  <a:lnTo>
                    <a:pt x="492" y="182"/>
                  </a:lnTo>
                  <a:lnTo>
                    <a:pt x="485" y="180"/>
                  </a:lnTo>
                  <a:lnTo>
                    <a:pt x="485" y="175"/>
                  </a:lnTo>
                  <a:lnTo>
                    <a:pt x="487" y="175"/>
                  </a:lnTo>
                  <a:lnTo>
                    <a:pt x="490" y="177"/>
                  </a:lnTo>
                  <a:lnTo>
                    <a:pt x="492" y="180"/>
                  </a:lnTo>
                  <a:lnTo>
                    <a:pt x="497" y="182"/>
                  </a:lnTo>
                  <a:lnTo>
                    <a:pt x="504" y="182"/>
                  </a:lnTo>
                  <a:lnTo>
                    <a:pt x="506" y="184"/>
                  </a:lnTo>
                  <a:lnTo>
                    <a:pt x="509" y="184"/>
                  </a:lnTo>
                  <a:lnTo>
                    <a:pt x="514" y="184"/>
                  </a:lnTo>
                  <a:lnTo>
                    <a:pt x="518" y="184"/>
                  </a:lnTo>
                  <a:lnTo>
                    <a:pt x="518" y="187"/>
                  </a:lnTo>
                  <a:lnTo>
                    <a:pt x="523" y="187"/>
                  </a:lnTo>
                  <a:lnTo>
                    <a:pt x="523" y="184"/>
                  </a:lnTo>
                  <a:lnTo>
                    <a:pt x="528" y="184"/>
                  </a:lnTo>
                  <a:lnTo>
                    <a:pt x="528" y="187"/>
                  </a:lnTo>
                  <a:lnTo>
                    <a:pt x="528" y="189"/>
                  </a:lnTo>
                  <a:lnTo>
                    <a:pt x="528" y="192"/>
                  </a:lnTo>
                  <a:lnTo>
                    <a:pt x="528" y="196"/>
                  </a:lnTo>
                  <a:lnTo>
                    <a:pt x="528" y="199"/>
                  </a:lnTo>
                  <a:lnTo>
                    <a:pt x="533" y="199"/>
                  </a:lnTo>
                  <a:lnTo>
                    <a:pt x="537" y="201"/>
                  </a:lnTo>
                  <a:lnTo>
                    <a:pt x="542" y="201"/>
                  </a:lnTo>
                  <a:lnTo>
                    <a:pt x="547" y="201"/>
                  </a:lnTo>
                  <a:lnTo>
                    <a:pt x="549" y="201"/>
                  </a:lnTo>
                  <a:lnTo>
                    <a:pt x="552" y="199"/>
                  </a:lnTo>
                  <a:lnTo>
                    <a:pt x="554" y="199"/>
                  </a:lnTo>
                  <a:lnTo>
                    <a:pt x="554" y="204"/>
                  </a:lnTo>
                  <a:lnTo>
                    <a:pt x="559" y="204"/>
                  </a:lnTo>
                  <a:lnTo>
                    <a:pt x="561" y="201"/>
                  </a:lnTo>
                  <a:lnTo>
                    <a:pt x="563" y="201"/>
                  </a:lnTo>
                  <a:lnTo>
                    <a:pt x="563" y="194"/>
                  </a:lnTo>
                  <a:lnTo>
                    <a:pt x="561" y="194"/>
                  </a:lnTo>
                  <a:lnTo>
                    <a:pt x="563" y="189"/>
                  </a:lnTo>
                  <a:lnTo>
                    <a:pt x="563" y="187"/>
                  </a:lnTo>
                  <a:lnTo>
                    <a:pt x="559" y="187"/>
                  </a:lnTo>
                  <a:lnTo>
                    <a:pt x="556" y="182"/>
                  </a:lnTo>
                  <a:lnTo>
                    <a:pt x="552" y="180"/>
                  </a:lnTo>
                  <a:lnTo>
                    <a:pt x="552" y="175"/>
                  </a:lnTo>
                  <a:lnTo>
                    <a:pt x="533" y="170"/>
                  </a:lnTo>
                  <a:lnTo>
                    <a:pt x="523" y="170"/>
                  </a:lnTo>
                  <a:lnTo>
                    <a:pt x="521" y="170"/>
                  </a:lnTo>
                  <a:lnTo>
                    <a:pt x="528" y="168"/>
                  </a:lnTo>
                  <a:lnTo>
                    <a:pt x="530" y="165"/>
                  </a:lnTo>
                  <a:lnTo>
                    <a:pt x="528" y="165"/>
                  </a:lnTo>
                  <a:lnTo>
                    <a:pt x="525" y="163"/>
                  </a:lnTo>
                  <a:lnTo>
                    <a:pt x="514" y="163"/>
                  </a:lnTo>
                  <a:lnTo>
                    <a:pt x="509" y="161"/>
                  </a:lnTo>
                  <a:lnTo>
                    <a:pt x="504" y="161"/>
                  </a:lnTo>
                  <a:lnTo>
                    <a:pt x="509" y="156"/>
                  </a:lnTo>
                  <a:lnTo>
                    <a:pt x="523" y="156"/>
                  </a:lnTo>
                  <a:lnTo>
                    <a:pt x="528" y="153"/>
                  </a:lnTo>
                  <a:lnTo>
                    <a:pt x="533" y="153"/>
                  </a:lnTo>
                  <a:lnTo>
                    <a:pt x="547" y="156"/>
                  </a:lnTo>
                  <a:lnTo>
                    <a:pt x="552" y="156"/>
                  </a:lnTo>
                  <a:lnTo>
                    <a:pt x="554" y="156"/>
                  </a:lnTo>
                  <a:lnTo>
                    <a:pt x="556" y="158"/>
                  </a:lnTo>
                  <a:lnTo>
                    <a:pt x="559" y="161"/>
                  </a:lnTo>
                  <a:lnTo>
                    <a:pt x="563" y="165"/>
                  </a:lnTo>
                  <a:lnTo>
                    <a:pt x="568" y="165"/>
                  </a:lnTo>
                  <a:lnTo>
                    <a:pt x="568" y="163"/>
                  </a:lnTo>
                  <a:lnTo>
                    <a:pt x="568" y="158"/>
                  </a:lnTo>
                  <a:lnTo>
                    <a:pt x="559" y="156"/>
                  </a:lnTo>
                  <a:lnTo>
                    <a:pt x="552" y="153"/>
                  </a:lnTo>
                  <a:lnTo>
                    <a:pt x="540" y="151"/>
                  </a:lnTo>
                  <a:lnTo>
                    <a:pt x="544" y="149"/>
                  </a:lnTo>
                  <a:lnTo>
                    <a:pt x="547" y="149"/>
                  </a:lnTo>
                  <a:lnTo>
                    <a:pt x="552" y="151"/>
                  </a:lnTo>
                  <a:lnTo>
                    <a:pt x="556" y="151"/>
                  </a:lnTo>
                  <a:lnTo>
                    <a:pt x="559" y="153"/>
                  </a:lnTo>
                  <a:lnTo>
                    <a:pt x="578" y="153"/>
                  </a:lnTo>
                  <a:lnTo>
                    <a:pt x="594" y="151"/>
                  </a:lnTo>
                  <a:lnTo>
                    <a:pt x="594" y="144"/>
                  </a:lnTo>
                  <a:lnTo>
                    <a:pt x="582" y="141"/>
                  </a:lnTo>
                  <a:lnTo>
                    <a:pt x="578" y="146"/>
                  </a:lnTo>
                  <a:lnTo>
                    <a:pt x="573" y="141"/>
                  </a:lnTo>
                  <a:lnTo>
                    <a:pt x="573" y="139"/>
                  </a:lnTo>
                  <a:lnTo>
                    <a:pt x="587" y="139"/>
                  </a:lnTo>
                  <a:lnTo>
                    <a:pt x="599" y="137"/>
                  </a:lnTo>
                  <a:lnTo>
                    <a:pt x="602" y="139"/>
                  </a:lnTo>
                  <a:lnTo>
                    <a:pt x="609" y="139"/>
                  </a:lnTo>
                  <a:lnTo>
                    <a:pt x="616" y="134"/>
                  </a:lnTo>
                  <a:lnTo>
                    <a:pt x="618" y="134"/>
                  </a:lnTo>
                  <a:lnTo>
                    <a:pt x="618" y="132"/>
                  </a:lnTo>
                  <a:lnTo>
                    <a:pt x="599" y="132"/>
                  </a:lnTo>
                  <a:lnTo>
                    <a:pt x="599" y="129"/>
                  </a:lnTo>
                  <a:lnTo>
                    <a:pt x="597" y="129"/>
                  </a:lnTo>
                  <a:lnTo>
                    <a:pt x="597" y="127"/>
                  </a:lnTo>
                  <a:lnTo>
                    <a:pt x="592" y="127"/>
                  </a:lnTo>
                  <a:lnTo>
                    <a:pt x="587" y="125"/>
                  </a:lnTo>
                  <a:lnTo>
                    <a:pt x="592" y="125"/>
                  </a:lnTo>
                  <a:lnTo>
                    <a:pt x="594" y="125"/>
                  </a:lnTo>
                  <a:lnTo>
                    <a:pt x="594" y="122"/>
                  </a:lnTo>
                  <a:lnTo>
                    <a:pt x="592" y="120"/>
                  </a:lnTo>
                  <a:lnTo>
                    <a:pt x="590" y="120"/>
                  </a:lnTo>
                  <a:lnTo>
                    <a:pt x="582" y="117"/>
                  </a:lnTo>
                  <a:lnTo>
                    <a:pt x="592" y="117"/>
                  </a:lnTo>
                  <a:lnTo>
                    <a:pt x="594" y="120"/>
                  </a:lnTo>
                  <a:lnTo>
                    <a:pt x="597" y="120"/>
                  </a:lnTo>
                  <a:lnTo>
                    <a:pt x="602" y="120"/>
                  </a:lnTo>
                  <a:lnTo>
                    <a:pt x="606" y="120"/>
                  </a:lnTo>
                  <a:lnTo>
                    <a:pt x="609" y="125"/>
                  </a:lnTo>
                  <a:lnTo>
                    <a:pt x="613" y="125"/>
                  </a:lnTo>
                  <a:lnTo>
                    <a:pt x="618" y="120"/>
                  </a:lnTo>
                  <a:lnTo>
                    <a:pt x="618" y="113"/>
                  </a:lnTo>
                  <a:lnTo>
                    <a:pt x="616" y="110"/>
                  </a:lnTo>
                  <a:lnTo>
                    <a:pt x="613" y="110"/>
                  </a:lnTo>
                  <a:lnTo>
                    <a:pt x="611" y="108"/>
                  </a:lnTo>
                  <a:lnTo>
                    <a:pt x="609" y="105"/>
                  </a:lnTo>
                  <a:lnTo>
                    <a:pt x="592" y="103"/>
                  </a:lnTo>
                  <a:lnTo>
                    <a:pt x="587" y="101"/>
                  </a:lnTo>
                  <a:lnTo>
                    <a:pt x="587" y="98"/>
                  </a:lnTo>
                  <a:lnTo>
                    <a:pt x="590" y="98"/>
                  </a:lnTo>
                  <a:lnTo>
                    <a:pt x="599" y="98"/>
                  </a:lnTo>
                  <a:lnTo>
                    <a:pt x="611" y="96"/>
                  </a:lnTo>
                  <a:lnTo>
                    <a:pt x="618" y="96"/>
                  </a:lnTo>
                  <a:lnTo>
                    <a:pt x="623" y="98"/>
                  </a:lnTo>
                  <a:lnTo>
                    <a:pt x="632" y="98"/>
                  </a:lnTo>
                  <a:lnTo>
                    <a:pt x="637" y="96"/>
                  </a:lnTo>
                  <a:lnTo>
                    <a:pt x="642" y="93"/>
                  </a:lnTo>
                  <a:lnTo>
                    <a:pt x="642" y="91"/>
                  </a:lnTo>
                  <a:lnTo>
                    <a:pt x="642" y="89"/>
                  </a:lnTo>
                  <a:lnTo>
                    <a:pt x="632" y="89"/>
                  </a:lnTo>
                  <a:lnTo>
                    <a:pt x="625" y="86"/>
                  </a:lnTo>
                  <a:lnTo>
                    <a:pt x="616" y="86"/>
                  </a:lnTo>
                  <a:lnTo>
                    <a:pt x="613" y="84"/>
                  </a:lnTo>
                  <a:lnTo>
                    <a:pt x="623" y="84"/>
                  </a:lnTo>
                  <a:lnTo>
                    <a:pt x="621" y="82"/>
                  </a:lnTo>
                  <a:lnTo>
                    <a:pt x="618" y="79"/>
                  </a:lnTo>
                  <a:lnTo>
                    <a:pt x="618" y="77"/>
                  </a:lnTo>
                  <a:lnTo>
                    <a:pt x="613" y="77"/>
                  </a:lnTo>
                  <a:lnTo>
                    <a:pt x="611" y="79"/>
                  </a:lnTo>
                  <a:lnTo>
                    <a:pt x="611" y="84"/>
                  </a:lnTo>
                  <a:lnTo>
                    <a:pt x="606" y="84"/>
                  </a:lnTo>
                  <a:lnTo>
                    <a:pt x="604" y="84"/>
                  </a:lnTo>
                  <a:lnTo>
                    <a:pt x="602" y="82"/>
                  </a:lnTo>
                  <a:lnTo>
                    <a:pt x="599" y="79"/>
                  </a:lnTo>
                  <a:lnTo>
                    <a:pt x="602" y="79"/>
                  </a:lnTo>
                  <a:lnTo>
                    <a:pt x="606" y="77"/>
                  </a:lnTo>
                  <a:lnTo>
                    <a:pt x="609" y="74"/>
                  </a:lnTo>
                  <a:lnTo>
                    <a:pt x="613" y="70"/>
                  </a:lnTo>
                  <a:lnTo>
                    <a:pt x="616" y="67"/>
                  </a:lnTo>
                  <a:lnTo>
                    <a:pt x="618" y="65"/>
                  </a:lnTo>
                  <a:lnTo>
                    <a:pt x="621" y="65"/>
                  </a:lnTo>
                  <a:lnTo>
                    <a:pt x="623" y="65"/>
                  </a:lnTo>
                  <a:lnTo>
                    <a:pt x="628" y="65"/>
                  </a:lnTo>
                  <a:lnTo>
                    <a:pt x="630" y="65"/>
                  </a:lnTo>
                  <a:lnTo>
                    <a:pt x="632" y="62"/>
                  </a:lnTo>
                  <a:lnTo>
                    <a:pt x="637" y="60"/>
                  </a:lnTo>
                  <a:lnTo>
                    <a:pt x="635" y="55"/>
                  </a:lnTo>
                  <a:lnTo>
                    <a:pt x="637" y="53"/>
                  </a:lnTo>
                  <a:lnTo>
                    <a:pt x="640" y="50"/>
                  </a:lnTo>
                  <a:lnTo>
                    <a:pt x="642" y="50"/>
                  </a:lnTo>
                  <a:lnTo>
                    <a:pt x="647" y="50"/>
                  </a:lnTo>
                  <a:lnTo>
                    <a:pt x="649" y="50"/>
                  </a:lnTo>
                  <a:lnTo>
                    <a:pt x="651" y="53"/>
                  </a:lnTo>
                  <a:lnTo>
                    <a:pt x="656" y="53"/>
                  </a:lnTo>
                  <a:lnTo>
                    <a:pt x="659" y="50"/>
                  </a:lnTo>
                  <a:lnTo>
                    <a:pt x="661" y="50"/>
                  </a:lnTo>
                  <a:lnTo>
                    <a:pt x="663" y="48"/>
                  </a:lnTo>
                  <a:lnTo>
                    <a:pt x="644" y="48"/>
                  </a:lnTo>
                  <a:lnTo>
                    <a:pt x="642" y="48"/>
                  </a:lnTo>
                  <a:lnTo>
                    <a:pt x="637" y="48"/>
                  </a:lnTo>
                  <a:lnTo>
                    <a:pt x="635" y="50"/>
                  </a:lnTo>
                  <a:lnTo>
                    <a:pt x="630" y="50"/>
                  </a:lnTo>
                  <a:lnTo>
                    <a:pt x="630" y="48"/>
                  </a:lnTo>
                  <a:lnTo>
                    <a:pt x="640" y="43"/>
                  </a:lnTo>
                  <a:lnTo>
                    <a:pt x="670" y="43"/>
                  </a:lnTo>
                  <a:lnTo>
                    <a:pt x="675" y="43"/>
                  </a:lnTo>
                  <a:lnTo>
                    <a:pt x="678" y="43"/>
                  </a:lnTo>
                  <a:lnTo>
                    <a:pt x="682" y="41"/>
                  </a:lnTo>
                  <a:lnTo>
                    <a:pt x="678" y="41"/>
                  </a:lnTo>
                  <a:lnTo>
                    <a:pt x="673" y="38"/>
                  </a:lnTo>
                  <a:lnTo>
                    <a:pt x="656" y="38"/>
                  </a:lnTo>
                  <a:lnTo>
                    <a:pt x="651" y="41"/>
                  </a:lnTo>
                  <a:lnTo>
                    <a:pt x="635" y="41"/>
                  </a:lnTo>
                  <a:lnTo>
                    <a:pt x="635" y="38"/>
                  </a:lnTo>
                  <a:lnTo>
                    <a:pt x="637" y="38"/>
                  </a:lnTo>
                  <a:lnTo>
                    <a:pt x="642" y="38"/>
                  </a:lnTo>
                  <a:lnTo>
                    <a:pt x="687" y="38"/>
                  </a:lnTo>
                  <a:lnTo>
                    <a:pt x="692" y="36"/>
                  </a:lnTo>
                  <a:lnTo>
                    <a:pt x="699" y="34"/>
                  </a:lnTo>
                  <a:lnTo>
                    <a:pt x="701" y="31"/>
                  </a:lnTo>
                  <a:lnTo>
                    <a:pt x="718" y="31"/>
                  </a:lnTo>
                  <a:lnTo>
                    <a:pt x="723" y="29"/>
                  </a:lnTo>
                  <a:lnTo>
                    <a:pt x="725" y="29"/>
                  </a:lnTo>
                  <a:lnTo>
                    <a:pt x="730" y="29"/>
                  </a:lnTo>
                  <a:lnTo>
                    <a:pt x="732" y="26"/>
                  </a:lnTo>
                  <a:lnTo>
                    <a:pt x="730" y="24"/>
                  </a:lnTo>
                  <a:close/>
                  <a:moveTo>
                    <a:pt x="119" y="268"/>
                  </a:moveTo>
                  <a:lnTo>
                    <a:pt x="116" y="266"/>
                  </a:lnTo>
                  <a:lnTo>
                    <a:pt x="119" y="268"/>
                  </a:lnTo>
                  <a:close/>
                  <a:moveTo>
                    <a:pt x="128" y="223"/>
                  </a:moveTo>
                  <a:lnTo>
                    <a:pt x="135" y="223"/>
                  </a:lnTo>
                  <a:lnTo>
                    <a:pt x="138" y="220"/>
                  </a:lnTo>
                  <a:lnTo>
                    <a:pt x="145" y="220"/>
                  </a:lnTo>
                  <a:lnTo>
                    <a:pt x="147" y="220"/>
                  </a:lnTo>
                  <a:lnTo>
                    <a:pt x="147" y="216"/>
                  </a:lnTo>
                  <a:lnTo>
                    <a:pt x="150" y="216"/>
                  </a:lnTo>
                  <a:lnTo>
                    <a:pt x="147" y="213"/>
                  </a:lnTo>
                  <a:lnTo>
                    <a:pt x="145" y="211"/>
                  </a:lnTo>
                  <a:lnTo>
                    <a:pt x="143" y="211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19" y="206"/>
                  </a:lnTo>
                  <a:lnTo>
                    <a:pt x="119" y="213"/>
                  </a:lnTo>
                  <a:lnTo>
                    <a:pt x="116" y="216"/>
                  </a:lnTo>
                  <a:lnTo>
                    <a:pt x="114" y="216"/>
                  </a:lnTo>
                  <a:lnTo>
                    <a:pt x="114" y="218"/>
                  </a:lnTo>
                  <a:lnTo>
                    <a:pt x="116" y="220"/>
                  </a:lnTo>
                  <a:lnTo>
                    <a:pt x="119" y="220"/>
                  </a:lnTo>
                  <a:lnTo>
                    <a:pt x="119" y="225"/>
                  </a:lnTo>
                  <a:lnTo>
                    <a:pt x="128" y="223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25" name="Greece" descr="© INSCALE GmbH, 05.05.2010&#10;http://www.presentationload.com/">
              <a:extLst>
                <a:ext uri="{FF2B5EF4-FFF2-40B4-BE49-F238E27FC236}">
                  <a16:creationId xmlns:a16="http://schemas.microsoft.com/office/drawing/2014/main" id="{A1DD3811-69C1-C910-E3B1-16F5EED0C6B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761633" y="1943633"/>
              <a:ext cx="201602" cy="209016"/>
            </a:xfrm>
            <a:custGeom>
              <a:avLst/>
              <a:gdLst>
                <a:gd name="T0" fmla="*/ 0 w 534"/>
                <a:gd name="T1" fmla="*/ 2147483647 h 552"/>
                <a:gd name="T2" fmla="*/ 2147483647 w 534"/>
                <a:gd name="T3" fmla="*/ 2147483647 h 552"/>
                <a:gd name="T4" fmla="*/ 2147483647 w 534"/>
                <a:gd name="T5" fmla="*/ 2147483647 h 552"/>
                <a:gd name="T6" fmla="*/ 2147483647 w 534"/>
                <a:gd name="T7" fmla="*/ 2147483647 h 552"/>
                <a:gd name="T8" fmla="*/ 2147483647 w 534"/>
                <a:gd name="T9" fmla="*/ 2147483647 h 552"/>
                <a:gd name="T10" fmla="*/ 2147483647 w 534"/>
                <a:gd name="T11" fmla="*/ 2147483647 h 552"/>
                <a:gd name="T12" fmla="*/ 2147483647 w 534"/>
                <a:gd name="T13" fmla="*/ 2147483647 h 552"/>
                <a:gd name="T14" fmla="*/ 2147483647 w 534"/>
                <a:gd name="T15" fmla="*/ 2147483647 h 552"/>
                <a:gd name="T16" fmla="*/ 2147483647 w 534"/>
                <a:gd name="T17" fmla="*/ 2147483647 h 552"/>
                <a:gd name="T18" fmla="*/ 2147483647 w 534"/>
                <a:gd name="T19" fmla="*/ 2147483647 h 552"/>
                <a:gd name="T20" fmla="*/ 2147483647 w 534"/>
                <a:gd name="T21" fmla="*/ 2147483647 h 552"/>
                <a:gd name="T22" fmla="*/ 2147483647 w 534"/>
                <a:gd name="T23" fmla="*/ 2147483647 h 552"/>
                <a:gd name="T24" fmla="*/ 2147483647 w 534"/>
                <a:gd name="T25" fmla="*/ 2147483647 h 552"/>
                <a:gd name="T26" fmla="*/ 2147483647 w 534"/>
                <a:gd name="T27" fmla="*/ 2147483647 h 552"/>
                <a:gd name="T28" fmla="*/ 2147483647 w 534"/>
                <a:gd name="T29" fmla="*/ 2147483647 h 552"/>
                <a:gd name="T30" fmla="*/ 2147483647 w 534"/>
                <a:gd name="T31" fmla="*/ 2147483647 h 552"/>
                <a:gd name="T32" fmla="*/ 2147483647 w 534"/>
                <a:gd name="T33" fmla="*/ 2147483647 h 552"/>
                <a:gd name="T34" fmla="*/ 2147483647 w 534"/>
                <a:gd name="T35" fmla="*/ 2147483647 h 552"/>
                <a:gd name="T36" fmla="*/ 2147483647 w 534"/>
                <a:gd name="T37" fmla="*/ 2147483647 h 552"/>
                <a:gd name="T38" fmla="*/ 2147483647 w 534"/>
                <a:gd name="T39" fmla="*/ 2147483647 h 552"/>
                <a:gd name="T40" fmla="*/ 2147483647 w 534"/>
                <a:gd name="T41" fmla="*/ 2147483647 h 552"/>
                <a:gd name="T42" fmla="*/ 2147483647 w 534"/>
                <a:gd name="T43" fmla="*/ 2147483647 h 552"/>
                <a:gd name="T44" fmla="*/ 2147483647 w 534"/>
                <a:gd name="T45" fmla="*/ 2147483647 h 552"/>
                <a:gd name="T46" fmla="*/ 2147483647 w 534"/>
                <a:gd name="T47" fmla="*/ 2147483647 h 552"/>
                <a:gd name="T48" fmla="*/ 2147483647 w 534"/>
                <a:gd name="T49" fmla="*/ 2147483647 h 552"/>
                <a:gd name="T50" fmla="*/ 2147483647 w 534"/>
                <a:gd name="T51" fmla="*/ 2147483647 h 552"/>
                <a:gd name="T52" fmla="*/ 2147483647 w 534"/>
                <a:gd name="T53" fmla="*/ 2147483647 h 552"/>
                <a:gd name="T54" fmla="*/ 2147483647 w 534"/>
                <a:gd name="T55" fmla="*/ 2147483647 h 552"/>
                <a:gd name="T56" fmla="*/ 2147483647 w 534"/>
                <a:gd name="T57" fmla="*/ 2147483647 h 552"/>
                <a:gd name="T58" fmla="*/ 2147483647 w 534"/>
                <a:gd name="T59" fmla="*/ 2147483647 h 552"/>
                <a:gd name="T60" fmla="*/ 2147483647 w 534"/>
                <a:gd name="T61" fmla="*/ 2147483647 h 552"/>
                <a:gd name="T62" fmla="*/ 2147483647 w 534"/>
                <a:gd name="T63" fmla="*/ 2147483647 h 552"/>
                <a:gd name="T64" fmla="*/ 2147483647 w 534"/>
                <a:gd name="T65" fmla="*/ 2147483647 h 552"/>
                <a:gd name="T66" fmla="*/ 2147483647 w 534"/>
                <a:gd name="T67" fmla="*/ 2147483647 h 552"/>
                <a:gd name="T68" fmla="*/ 2147483647 w 534"/>
                <a:gd name="T69" fmla="*/ 2147483647 h 552"/>
                <a:gd name="T70" fmla="*/ 2147483647 w 534"/>
                <a:gd name="T71" fmla="*/ 2147483647 h 552"/>
                <a:gd name="T72" fmla="*/ 2147483647 w 534"/>
                <a:gd name="T73" fmla="*/ 2147483647 h 552"/>
                <a:gd name="T74" fmla="*/ 2147483647 w 534"/>
                <a:gd name="T75" fmla="*/ 2147483647 h 552"/>
                <a:gd name="T76" fmla="*/ 2147483647 w 534"/>
                <a:gd name="T77" fmla="*/ 2147483647 h 552"/>
                <a:gd name="T78" fmla="*/ 2147483647 w 534"/>
                <a:gd name="T79" fmla="*/ 2147483647 h 552"/>
                <a:gd name="T80" fmla="*/ 2147483647 w 534"/>
                <a:gd name="T81" fmla="*/ 2147483647 h 552"/>
                <a:gd name="T82" fmla="*/ 2147483647 w 534"/>
                <a:gd name="T83" fmla="*/ 2147483647 h 552"/>
                <a:gd name="T84" fmla="*/ 2147483647 w 534"/>
                <a:gd name="T85" fmla="*/ 2147483647 h 552"/>
                <a:gd name="T86" fmla="*/ 2147483647 w 534"/>
                <a:gd name="T87" fmla="*/ 2147483647 h 552"/>
                <a:gd name="T88" fmla="*/ 2147483647 w 534"/>
                <a:gd name="T89" fmla="*/ 2147483647 h 552"/>
                <a:gd name="T90" fmla="*/ 2147483647 w 534"/>
                <a:gd name="T91" fmla="*/ 2147483647 h 552"/>
                <a:gd name="T92" fmla="*/ 2147483647 w 534"/>
                <a:gd name="T93" fmla="*/ 2147483647 h 552"/>
                <a:gd name="T94" fmla="*/ 2147483647 w 534"/>
                <a:gd name="T95" fmla="*/ 2147483647 h 552"/>
                <a:gd name="T96" fmla="*/ 2147483647 w 534"/>
                <a:gd name="T97" fmla="*/ 2147483647 h 552"/>
                <a:gd name="T98" fmla="*/ 2147483647 w 534"/>
                <a:gd name="T99" fmla="*/ 2147483647 h 552"/>
                <a:gd name="T100" fmla="*/ 2147483647 w 534"/>
                <a:gd name="T101" fmla="*/ 2147483647 h 552"/>
                <a:gd name="T102" fmla="*/ 2147483647 w 534"/>
                <a:gd name="T103" fmla="*/ 2147483647 h 552"/>
                <a:gd name="T104" fmla="*/ 2147483647 w 534"/>
                <a:gd name="T105" fmla="*/ 2147483647 h 552"/>
                <a:gd name="T106" fmla="*/ 2147483647 w 534"/>
                <a:gd name="T107" fmla="*/ 2147483647 h 5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34"/>
                <a:gd name="T163" fmla="*/ 0 h 552"/>
                <a:gd name="T164" fmla="*/ 534 w 534"/>
                <a:gd name="T165" fmla="*/ 552 h 55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34" h="552">
                  <a:moveTo>
                    <a:pt x="240" y="108"/>
                  </a:moveTo>
                  <a:lnTo>
                    <a:pt x="270" y="126"/>
                  </a:lnTo>
                  <a:lnTo>
                    <a:pt x="282" y="120"/>
                  </a:lnTo>
                  <a:lnTo>
                    <a:pt x="240" y="108"/>
                  </a:lnTo>
                  <a:close/>
                  <a:moveTo>
                    <a:pt x="24" y="258"/>
                  </a:moveTo>
                  <a:lnTo>
                    <a:pt x="0" y="282"/>
                  </a:lnTo>
                  <a:lnTo>
                    <a:pt x="42" y="294"/>
                  </a:lnTo>
                  <a:lnTo>
                    <a:pt x="24" y="258"/>
                  </a:lnTo>
                  <a:close/>
                  <a:moveTo>
                    <a:pt x="312" y="414"/>
                  </a:moveTo>
                  <a:lnTo>
                    <a:pt x="312" y="420"/>
                  </a:lnTo>
                  <a:lnTo>
                    <a:pt x="324" y="420"/>
                  </a:lnTo>
                  <a:lnTo>
                    <a:pt x="324" y="414"/>
                  </a:lnTo>
                  <a:lnTo>
                    <a:pt x="318" y="408"/>
                  </a:lnTo>
                  <a:lnTo>
                    <a:pt x="312" y="408"/>
                  </a:lnTo>
                  <a:lnTo>
                    <a:pt x="312" y="414"/>
                  </a:lnTo>
                  <a:close/>
                  <a:moveTo>
                    <a:pt x="306" y="390"/>
                  </a:moveTo>
                  <a:lnTo>
                    <a:pt x="300" y="378"/>
                  </a:lnTo>
                  <a:lnTo>
                    <a:pt x="294" y="390"/>
                  </a:lnTo>
                  <a:lnTo>
                    <a:pt x="306" y="390"/>
                  </a:lnTo>
                  <a:close/>
                  <a:moveTo>
                    <a:pt x="294" y="294"/>
                  </a:moveTo>
                  <a:lnTo>
                    <a:pt x="318" y="336"/>
                  </a:lnTo>
                  <a:lnTo>
                    <a:pt x="330" y="318"/>
                  </a:lnTo>
                  <a:lnTo>
                    <a:pt x="294" y="294"/>
                  </a:lnTo>
                  <a:close/>
                  <a:moveTo>
                    <a:pt x="108" y="264"/>
                  </a:moveTo>
                  <a:lnTo>
                    <a:pt x="138" y="264"/>
                  </a:lnTo>
                  <a:lnTo>
                    <a:pt x="144" y="270"/>
                  </a:lnTo>
                  <a:lnTo>
                    <a:pt x="156" y="270"/>
                  </a:lnTo>
                  <a:lnTo>
                    <a:pt x="180" y="282"/>
                  </a:lnTo>
                  <a:lnTo>
                    <a:pt x="192" y="282"/>
                  </a:lnTo>
                  <a:lnTo>
                    <a:pt x="198" y="288"/>
                  </a:lnTo>
                  <a:lnTo>
                    <a:pt x="204" y="288"/>
                  </a:lnTo>
                  <a:lnTo>
                    <a:pt x="216" y="300"/>
                  </a:lnTo>
                  <a:lnTo>
                    <a:pt x="228" y="306"/>
                  </a:lnTo>
                  <a:lnTo>
                    <a:pt x="234" y="312"/>
                  </a:lnTo>
                  <a:lnTo>
                    <a:pt x="246" y="312"/>
                  </a:lnTo>
                  <a:lnTo>
                    <a:pt x="252" y="306"/>
                  </a:lnTo>
                  <a:lnTo>
                    <a:pt x="252" y="288"/>
                  </a:lnTo>
                  <a:lnTo>
                    <a:pt x="228" y="264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04" y="252"/>
                  </a:lnTo>
                  <a:lnTo>
                    <a:pt x="198" y="246"/>
                  </a:lnTo>
                  <a:lnTo>
                    <a:pt x="186" y="246"/>
                  </a:lnTo>
                  <a:lnTo>
                    <a:pt x="174" y="234"/>
                  </a:lnTo>
                  <a:lnTo>
                    <a:pt x="168" y="234"/>
                  </a:lnTo>
                  <a:lnTo>
                    <a:pt x="174" y="228"/>
                  </a:lnTo>
                  <a:lnTo>
                    <a:pt x="192" y="228"/>
                  </a:lnTo>
                  <a:lnTo>
                    <a:pt x="198" y="240"/>
                  </a:lnTo>
                  <a:lnTo>
                    <a:pt x="222" y="252"/>
                  </a:lnTo>
                  <a:lnTo>
                    <a:pt x="234" y="264"/>
                  </a:lnTo>
                  <a:lnTo>
                    <a:pt x="258" y="264"/>
                  </a:lnTo>
                  <a:lnTo>
                    <a:pt x="270" y="252"/>
                  </a:lnTo>
                  <a:lnTo>
                    <a:pt x="258" y="240"/>
                  </a:lnTo>
                  <a:lnTo>
                    <a:pt x="246" y="240"/>
                  </a:lnTo>
                  <a:lnTo>
                    <a:pt x="234" y="234"/>
                  </a:lnTo>
                  <a:lnTo>
                    <a:pt x="222" y="234"/>
                  </a:lnTo>
                  <a:lnTo>
                    <a:pt x="210" y="228"/>
                  </a:lnTo>
                  <a:lnTo>
                    <a:pt x="204" y="216"/>
                  </a:lnTo>
                  <a:lnTo>
                    <a:pt x="198" y="210"/>
                  </a:lnTo>
                  <a:lnTo>
                    <a:pt x="198" y="204"/>
                  </a:lnTo>
                  <a:lnTo>
                    <a:pt x="192" y="192"/>
                  </a:lnTo>
                  <a:lnTo>
                    <a:pt x="186" y="186"/>
                  </a:lnTo>
                  <a:lnTo>
                    <a:pt x="174" y="162"/>
                  </a:lnTo>
                  <a:lnTo>
                    <a:pt x="168" y="156"/>
                  </a:lnTo>
                  <a:lnTo>
                    <a:pt x="162" y="144"/>
                  </a:lnTo>
                  <a:lnTo>
                    <a:pt x="150" y="132"/>
                  </a:lnTo>
                  <a:lnTo>
                    <a:pt x="150" y="120"/>
                  </a:lnTo>
                  <a:lnTo>
                    <a:pt x="144" y="114"/>
                  </a:lnTo>
                  <a:lnTo>
                    <a:pt x="144" y="102"/>
                  </a:lnTo>
                  <a:lnTo>
                    <a:pt x="150" y="96"/>
                  </a:lnTo>
                  <a:lnTo>
                    <a:pt x="156" y="96"/>
                  </a:lnTo>
                  <a:lnTo>
                    <a:pt x="162" y="102"/>
                  </a:lnTo>
                  <a:lnTo>
                    <a:pt x="162" y="108"/>
                  </a:lnTo>
                  <a:lnTo>
                    <a:pt x="168" y="114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86" y="120"/>
                  </a:lnTo>
                  <a:lnTo>
                    <a:pt x="198" y="132"/>
                  </a:lnTo>
                  <a:lnTo>
                    <a:pt x="198" y="144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16" y="138"/>
                  </a:lnTo>
                  <a:lnTo>
                    <a:pt x="204" y="120"/>
                  </a:lnTo>
                  <a:lnTo>
                    <a:pt x="210" y="120"/>
                  </a:lnTo>
                  <a:lnTo>
                    <a:pt x="234" y="132"/>
                  </a:lnTo>
                  <a:lnTo>
                    <a:pt x="222" y="114"/>
                  </a:lnTo>
                  <a:lnTo>
                    <a:pt x="228" y="108"/>
                  </a:lnTo>
                  <a:lnTo>
                    <a:pt x="228" y="84"/>
                  </a:lnTo>
                  <a:lnTo>
                    <a:pt x="240" y="72"/>
                  </a:lnTo>
                  <a:lnTo>
                    <a:pt x="270" y="72"/>
                  </a:lnTo>
                  <a:lnTo>
                    <a:pt x="276" y="78"/>
                  </a:lnTo>
                  <a:lnTo>
                    <a:pt x="276" y="90"/>
                  </a:lnTo>
                  <a:lnTo>
                    <a:pt x="288" y="90"/>
                  </a:lnTo>
                  <a:lnTo>
                    <a:pt x="294" y="84"/>
                  </a:lnTo>
                  <a:lnTo>
                    <a:pt x="300" y="72"/>
                  </a:lnTo>
                  <a:lnTo>
                    <a:pt x="306" y="66"/>
                  </a:lnTo>
                  <a:lnTo>
                    <a:pt x="342" y="66"/>
                  </a:lnTo>
                  <a:lnTo>
                    <a:pt x="360" y="72"/>
                  </a:lnTo>
                  <a:lnTo>
                    <a:pt x="372" y="72"/>
                  </a:lnTo>
                  <a:lnTo>
                    <a:pt x="378" y="78"/>
                  </a:lnTo>
                  <a:lnTo>
                    <a:pt x="384" y="78"/>
                  </a:lnTo>
                  <a:lnTo>
                    <a:pt x="384" y="72"/>
                  </a:lnTo>
                  <a:lnTo>
                    <a:pt x="390" y="60"/>
                  </a:lnTo>
                  <a:lnTo>
                    <a:pt x="390" y="48"/>
                  </a:lnTo>
                  <a:lnTo>
                    <a:pt x="384" y="42"/>
                  </a:lnTo>
                  <a:lnTo>
                    <a:pt x="384" y="36"/>
                  </a:lnTo>
                  <a:lnTo>
                    <a:pt x="390" y="30"/>
                  </a:lnTo>
                  <a:lnTo>
                    <a:pt x="408" y="30"/>
                  </a:lnTo>
                  <a:lnTo>
                    <a:pt x="408" y="18"/>
                  </a:lnTo>
                  <a:lnTo>
                    <a:pt x="402" y="12"/>
                  </a:lnTo>
                  <a:lnTo>
                    <a:pt x="402" y="6"/>
                  </a:lnTo>
                  <a:lnTo>
                    <a:pt x="390" y="6"/>
                  </a:lnTo>
                  <a:lnTo>
                    <a:pt x="384" y="0"/>
                  </a:lnTo>
                  <a:lnTo>
                    <a:pt x="366" y="6"/>
                  </a:lnTo>
                  <a:lnTo>
                    <a:pt x="372" y="12"/>
                  </a:lnTo>
                  <a:lnTo>
                    <a:pt x="372" y="30"/>
                  </a:lnTo>
                  <a:lnTo>
                    <a:pt x="366" y="36"/>
                  </a:lnTo>
                  <a:lnTo>
                    <a:pt x="348" y="36"/>
                  </a:lnTo>
                  <a:lnTo>
                    <a:pt x="336" y="24"/>
                  </a:lnTo>
                  <a:lnTo>
                    <a:pt x="324" y="36"/>
                  </a:lnTo>
                  <a:lnTo>
                    <a:pt x="312" y="36"/>
                  </a:lnTo>
                  <a:lnTo>
                    <a:pt x="300" y="24"/>
                  </a:lnTo>
                  <a:lnTo>
                    <a:pt x="294" y="30"/>
                  </a:lnTo>
                  <a:lnTo>
                    <a:pt x="282" y="30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34" y="12"/>
                  </a:lnTo>
                  <a:lnTo>
                    <a:pt x="228" y="30"/>
                  </a:lnTo>
                  <a:lnTo>
                    <a:pt x="204" y="24"/>
                  </a:lnTo>
                  <a:lnTo>
                    <a:pt x="198" y="30"/>
                  </a:lnTo>
                  <a:lnTo>
                    <a:pt x="186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62" y="30"/>
                  </a:lnTo>
                  <a:lnTo>
                    <a:pt x="150" y="36"/>
                  </a:lnTo>
                  <a:lnTo>
                    <a:pt x="138" y="48"/>
                  </a:lnTo>
                  <a:lnTo>
                    <a:pt x="126" y="54"/>
                  </a:lnTo>
                  <a:lnTo>
                    <a:pt x="102" y="54"/>
                  </a:lnTo>
                  <a:lnTo>
                    <a:pt x="102" y="60"/>
                  </a:lnTo>
                  <a:lnTo>
                    <a:pt x="96" y="72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48" y="72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2" y="102"/>
                  </a:lnTo>
                  <a:lnTo>
                    <a:pt x="24" y="102"/>
                  </a:lnTo>
                  <a:lnTo>
                    <a:pt x="24" y="126"/>
                  </a:lnTo>
                  <a:lnTo>
                    <a:pt x="12" y="132"/>
                  </a:lnTo>
                  <a:lnTo>
                    <a:pt x="0" y="132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30" y="228"/>
                  </a:lnTo>
                  <a:lnTo>
                    <a:pt x="36" y="234"/>
                  </a:lnTo>
                  <a:lnTo>
                    <a:pt x="42" y="246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84" y="270"/>
                  </a:lnTo>
                  <a:lnTo>
                    <a:pt x="96" y="264"/>
                  </a:lnTo>
                  <a:lnTo>
                    <a:pt x="108" y="264"/>
                  </a:lnTo>
                  <a:close/>
                  <a:moveTo>
                    <a:pt x="396" y="252"/>
                  </a:moveTo>
                  <a:lnTo>
                    <a:pt x="372" y="252"/>
                  </a:lnTo>
                  <a:lnTo>
                    <a:pt x="372" y="270"/>
                  </a:lnTo>
                  <a:lnTo>
                    <a:pt x="384" y="294"/>
                  </a:lnTo>
                  <a:lnTo>
                    <a:pt x="396" y="252"/>
                  </a:lnTo>
                  <a:close/>
                  <a:moveTo>
                    <a:pt x="24" y="312"/>
                  </a:moveTo>
                  <a:lnTo>
                    <a:pt x="18" y="318"/>
                  </a:lnTo>
                  <a:lnTo>
                    <a:pt x="24" y="324"/>
                  </a:lnTo>
                  <a:lnTo>
                    <a:pt x="30" y="324"/>
                  </a:lnTo>
                  <a:lnTo>
                    <a:pt x="36" y="330"/>
                  </a:lnTo>
                  <a:lnTo>
                    <a:pt x="42" y="324"/>
                  </a:lnTo>
                  <a:lnTo>
                    <a:pt x="42" y="318"/>
                  </a:lnTo>
                  <a:lnTo>
                    <a:pt x="30" y="306"/>
                  </a:lnTo>
                  <a:lnTo>
                    <a:pt x="24" y="312"/>
                  </a:lnTo>
                  <a:close/>
                  <a:moveTo>
                    <a:pt x="378" y="390"/>
                  </a:moveTo>
                  <a:lnTo>
                    <a:pt x="378" y="408"/>
                  </a:lnTo>
                  <a:lnTo>
                    <a:pt x="390" y="390"/>
                  </a:lnTo>
                  <a:lnTo>
                    <a:pt x="378" y="390"/>
                  </a:lnTo>
                  <a:close/>
                  <a:moveTo>
                    <a:pt x="408" y="330"/>
                  </a:moveTo>
                  <a:lnTo>
                    <a:pt x="396" y="330"/>
                  </a:lnTo>
                  <a:lnTo>
                    <a:pt x="384" y="336"/>
                  </a:lnTo>
                  <a:lnTo>
                    <a:pt x="384" y="342"/>
                  </a:lnTo>
                  <a:lnTo>
                    <a:pt x="396" y="342"/>
                  </a:lnTo>
                  <a:lnTo>
                    <a:pt x="402" y="336"/>
                  </a:lnTo>
                  <a:lnTo>
                    <a:pt x="408" y="336"/>
                  </a:lnTo>
                  <a:lnTo>
                    <a:pt x="408" y="330"/>
                  </a:lnTo>
                  <a:close/>
                  <a:moveTo>
                    <a:pt x="396" y="192"/>
                  </a:moveTo>
                  <a:lnTo>
                    <a:pt x="372" y="198"/>
                  </a:lnTo>
                  <a:lnTo>
                    <a:pt x="372" y="210"/>
                  </a:lnTo>
                  <a:lnTo>
                    <a:pt x="390" y="210"/>
                  </a:lnTo>
                  <a:lnTo>
                    <a:pt x="396" y="216"/>
                  </a:lnTo>
                  <a:lnTo>
                    <a:pt x="396" y="222"/>
                  </a:lnTo>
                  <a:lnTo>
                    <a:pt x="414" y="222"/>
                  </a:lnTo>
                  <a:lnTo>
                    <a:pt x="414" y="210"/>
                  </a:lnTo>
                  <a:lnTo>
                    <a:pt x="396" y="192"/>
                  </a:lnTo>
                  <a:close/>
                  <a:moveTo>
                    <a:pt x="342" y="372"/>
                  </a:moveTo>
                  <a:lnTo>
                    <a:pt x="342" y="378"/>
                  </a:lnTo>
                  <a:lnTo>
                    <a:pt x="348" y="384"/>
                  </a:lnTo>
                  <a:lnTo>
                    <a:pt x="360" y="384"/>
                  </a:lnTo>
                  <a:lnTo>
                    <a:pt x="366" y="378"/>
                  </a:lnTo>
                  <a:lnTo>
                    <a:pt x="366" y="372"/>
                  </a:lnTo>
                  <a:lnTo>
                    <a:pt x="360" y="366"/>
                  </a:lnTo>
                  <a:lnTo>
                    <a:pt x="342" y="366"/>
                  </a:lnTo>
                  <a:lnTo>
                    <a:pt x="342" y="372"/>
                  </a:lnTo>
                  <a:close/>
                  <a:moveTo>
                    <a:pt x="444" y="312"/>
                  </a:moveTo>
                  <a:lnTo>
                    <a:pt x="432" y="312"/>
                  </a:lnTo>
                  <a:lnTo>
                    <a:pt x="432" y="330"/>
                  </a:lnTo>
                  <a:lnTo>
                    <a:pt x="444" y="336"/>
                  </a:lnTo>
                  <a:lnTo>
                    <a:pt x="450" y="330"/>
                  </a:lnTo>
                  <a:lnTo>
                    <a:pt x="450" y="318"/>
                  </a:lnTo>
                  <a:lnTo>
                    <a:pt x="444" y="312"/>
                  </a:lnTo>
                  <a:close/>
                  <a:moveTo>
                    <a:pt x="444" y="372"/>
                  </a:moveTo>
                  <a:lnTo>
                    <a:pt x="456" y="354"/>
                  </a:lnTo>
                  <a:lnTo>
                    <a:pt x="438" y="354"/>
                  </a:lnTo>
                  <a:lnTo>
                    <a:pt x="444" y="372"/>
                  </a:lnTo>
                  <a:close/>
                  <a:moveTo>
                    <a:pt x="276" y="222"/>
                  </a:moveTo>
                  <a:lnTo>
                    <a:pt x="276" y="240"/>
                  </a:lnTo>
                  <a:lnTo>
                    <a:pt x="288" y="240"/>
                  </a:lnTo>
                  <a:lnTo>
                    <a:pt x="276" y="222"/>
                  </a:lnTo>
                  <a:close/>
                  <a:moveTo>
                    <a:pt x="534" y="420"/>
                  </a:moveTo>
                  <a:lnTo>
                    <a:pt x="522" y="420"/>
                  </a:lnTo>
                  <a:lnTo>
                    <a:pt x="516" y="426"/>
                  </a:lnTo>
                  <a:lnTo>
                    <a:pt x="510" y="438"/>
                  </a:lnTo>
                  <a:lnTo>
                    <a:pt x="510" y="468"/>
                  </a:lnTo>
                  <a:lnTo>
                    <a:pt x="516" y="468"/>
                  </a:lnTo>
                  <a:lnTo>
                    <a:pt x="522" y="456"/>
                  </a:lnTo>
                  <a:lnTo>
                    <a:pt x="528" y="450"/>
                  </a:lnTo>
                  <a:lnTo>
                    <a:pt x="534" y="438"/>
                  </a:lnTo>
                  <a:lnTo>
                    <a:pt x="534" y="420"/>
                  </a:lnTo>
                  <a:close/>
                  <a:moveTo>
                    <a:pt x="462" y="384"/>
                  </a:moveTo>
                  <a:lnTo>
                    <a:pt x="456" y="408"/>
                  </a:lnTo>
                  <a:lnTo>
                    <a:pt x="498" y="378"/>
                  </a:lnTo>
                  <a:lnTo>
                    <a:pt x="486" y="372"/>
                  </a:lnTo>
                  <a:lnTo>
                    <a:pt x="462" y="384"/>
                  </a:lnTo>
                  <a:close/>
                  <a:moveTo>
                    <a:pt x="462" y="510"/>
                  </a:moveTo>
                  <a:lnTo>
                    <a:pt x="480" y="510"/>
                  </a:lnTo>
                  <a:lnTo>
                    <a:pt x="468" y="468"/>
                  </a:lnTo>
                  <a:lnTo>
                    <a:pt x="462" y="510"/>
                  </a:lnTo>
                  <a:close/>
                  <a:moveTo>
                    <a:pt x="276" y="330"/>
                  </a:moveTo>
                  <a:lnTo>
                    <a:pt x="270" y="336"/>
                  </a:lnTo>
                  <a:lnTo>
                    <a:pt x="270" y="348"/>
                  </a:lnTo>
                  <a:lnTo>
                    <a:pt x="276" y="348"/>
                  </a:lnTo>
                  <a:lnTo>
                    <a:pt x="288" y="336"/>
                  </a:lnTo>
                  <a:lnTo>
                    <a:pt x="282" y="330"/>
                  </a:lnTo>
                  <a:lnTo>
                    <a:pt x="276" y="330"/>
                  </a:lnTo>
                  <a:close/>
                  <a:moveTo>
                    <a:pt x="186" y="432"/>
                  </a:move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198" y="444"/>
                  </a:lnTo>
                  <a:lnTo>
                    <a:pt x="198" y="438"/>
                  </a:lnTo>
                  <a:lnTo>
                    <a:pt x="192" y="432"/>
                  </a:lnTo>
                  <a:lnTo>
                    <a:pt x="186" y="432"/>
                  </a:lnTo>
                  <a:close/>
                  <a:moveTo>
                    <a:pt x="384" y="528"/>
                  </a:moveTo>
                  <a:lnTo>
                    <a:pt x="378" y="528"/>
                  </a:lnTo>
                  <a:lnTo>
                    <a:pt x="378" y="516"/>
                  </a:lnTo>
                  <a:lnTo>
                    <a:pt x="372" y="510"/>
                  </a:lnTo>
                  <a:lnTo>
                    <a:pt x="342" y="510"/>
                  </a:lnTo>
                  <a:lnTo>
                    <a:pt x="306" y="504"/>
                  </a:lnTo>
                  <a:lnTo>
                    <a:pt x="276" y="504"/>
                  </a:lnTo>
                  <a:lnTo>
                    <a:pt x="246" y="486"/>
                  </a:lnTo>
                  <a:lnTo>
                    <a:pt x="228" y="504"/>
                  </a:lnTo>
                  <a:lnTo>
                    <a:pt x="234" y="510"/>
                  </a:lnTo>
                  <a:lnTo>
                    <a:pt x="246" y="516"/>
                  </a:lnTo>
                  <a:lnTo>
                    <a:pt x="252" y="522"/>
                  </a:lnTo>
                  <a:lnTo>
                    <a:pt x="258" y="516"/>
                  </a:lnTo>
                  <a:lnTo>
                    <a:pt x="264" y="528"/>
                  </a:lnTo>
                  <a:lnTo>
                    <a:pt x="300" y="528"/>
                  </a:lnTo>
                  <a:lnTo>
                    <a:pt x="312" y="552"/>
                  </a:lnTo>
                  <a:lnTo>
                    <a:pt x="354" y="546"/>
                  </a:lnTo>
                  <a:lnTo>
                    <a:pt x="354" y="540"/>
                  </a:lnTo>
                  <a:lnTo>
                    <a:pt x="402" y="540"/>
                  </a:lnTo>
                  <a:lnTo>
                    <a:pt x="414" y="528"/>
                  </a:lnTo>
                  <a:lnTo>
                    <a:pt x="414" y="522"/>
                  </a:lnTo>
                  <a:lnTo>
                    <a:pt x="408" y="516"/>
                  </a:lnTo>
                  <a:lnTo>
                    <a:pt x="402" y="516"/>
                  </a:lnTo>
                  <a:lnTo>
                    <a:pt x="396" y="522"/>
                  </a:lnTo>
                  <a:lnTo>
                    <a:pt x="390" y="522"/>
                  </a:lnTo>
                  <a:lnTo>
                    <a:pt x="384" y="528"/>
                  </a:lnTo>
                  <a:close/>
                  <a:moveTo>
                    <a:pt x="420" y="408"/>
                  </a:moveTo>
                  <a:lnTo>
                    <a:pt x="408" y="408"/>
                  </a:lnTo>
                  <a:lnTo>
                    <a:pt x="408" y="420"/>
                  </a:lnTo>
                  <a:lnTo>
                    <a:pt x="420" y="420"/>
                  </a:lnTo>
                  <a:lnTo>
                    <a:pt x="426" y="414"/>
                  </a:lnTo>
                  <a:lnTo>
                    <a:pt x="420" y="408"/>
                  </a:lnTo>
                  <a:close/>
                  <a:moveTo>
                    <a:pt x="114" y="276"/>
                  </a:moveTo>
                  <a:lnTo>
                    <a:pt x="90" y="288"/>
                  </a:lnTo>
                  <a:lnTo>
                    <a:pt x="84" y="288"/>
                  </a:lnTo>
                  <a:lnTo>
                    <a:pt x="66" y="312"/>
                  </a:lnTo>
                  <a:lnTo>
                    <a:pt x="96" y="336"/>
                  </a:lnTo>
                  <a:lnTo>
                    <a:pt x="96" y="348"/>
                  </a:lnTo>
                  <a:lnTo>
                    <a:pt x="90" y="366"/>
                  </a:lnTo>
                  <a:lnTo>
                    <a:pt x="90" y="384"/>
                  </a:lnTo>
                  <a:lnTo>
                    <a:pt x="96" y="390"/>
                  </a:lnTo>
                  <a:lnTo>
                    <a:pt x="108" y="396"/>
                  </a:lnTo>
                  <a:lnTo>
                    <a:pt x="114" y="396"/>
                  </a:lnTo>
                  <a:lnTo>
                    <a:pt x="114" y="390"/>
                  </a:lnTo>
                  <a:lnTo>
                    <a:pt x="126" y="378"/>
                  </a:lnTo>
                  <a:lnTo>
                    <a:pt x="132" y="378"/>
                  </a:lnTo>
                  <a:lnTo>
                    <a:pt x="156" y="420"/>
                  </a:lnTo>
                  <a:lnTo>
                    <a:pt x="162" y="390"/>
                  </a:lnTo>
                  <a:lnTo>
                    <a:pt x="180" y="414"/>
                  </a:lnTo>
                  <a:lnTo>
                    <a:pt x="204" y="420"/>
                  </a:lnTo>
                  <a:lnTo>
                    <a:pt x="186" y="402"/>
                  </a:lnTo>
                  <a:lnTo>
                    <a:pt x="192" y="396"/>
                  </a:lnTo>
                  <a:lnTo>
                    <a:pt x="192" y="372"/>
                  </a:lnTo>
                  <a:lnTo>
                    <a:pt x="186" y="366"/>
                  </a:lnTo>
                  <a:lnTo>
                    <a:pt x="180" y="354"/>
                  </a:lnTo>
                  <a:lnTo>
                    <a:pt x="174" y="348"/>
                  </a:lnTo>
                  <a:lnTo>
                    <a:pt x="168" y="336"/>
                  </a:lnTo>
                  <a:lnTo>
                    <a:pt x="168" y="330"/>
                  </a:lnTo>
                  <a:lnTo>
                    <a:pt x="186" y="330"/>
                  </a:lnTo>
                  <a:lnTo>
                    <a:pt x="198" y="336"/>
                  </a:lnTo>
                  <a:lnTo>
                    <a:pt x="210" y="348"/>
                  </a:lnTo>
                  <a:lnTo>
                    <a:pt x="222" y="342"/>
                  </a:lnTo>
                  <a:lnTo>
                    <a:pt x="210" y="336"/>
                  </a:lnTo>
                  <a:lnTo>
                    <a:pt x="204" y="324"/>
                  </a:lnTo>
                  <a:lnTo>
                    <a:pt x="192" y="318"/>
                  </a:lnTo>
                  <a:lnTo>
                    <a:pt x="186" y="312"/>
                  </a:lnTo>
                  <a:lnTo>
                    <a:pt x="174" y="306"/>
                  </a:lnTo>
                  <a:lnTo>
                    <a:pt x="156" y="294"/>
                  </a:lnTo>
                  <a:lnTo>
                    <a:pt x="138" y="288"/>
                  </a:lnTo>
                  <a:lnTo>
                    <a:pt x="126" y="282"/>
                  </a:lnTo>
                  <a:lnTo>
                    <a:pt x="120" y="276"/>
                  </a:lnTo>
                  <a:lnTo>
                    <a:pt x="114" y="27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26" name="Ghana" descr="© INSCALE GmbH, 05.05.2010&#10;http://www.presentationload.com/">
              <a:extLst>
                <a:ext uri="{FF2B5EF4-FFF2-40B4-BE49-F238E27FC236}">
                  <a16:creationId xmlns:a16="http://schemas.microsoft.com/office/drawing/2014/main" id="{4529937D-A185-1CA4-FD56-CFC7E0CF2F75}"/>
                </a:ext>
              </a:extLst>
            </p:cNvPr>
            <p:cNvSpPr>
              <a:spLocks/>
            </p:cNvSpPr>
            <p:nvPr/>
          </p:nvSpPr>
          <p:spPr bwMode="gray">
            <a:xfrm>
              <a:off x="4144967" y="2879014"/>
              <a:ext cx="123038" cy="195673"/>
            </a:xfrm>
            <a:custGeom>
              <a:avLst/>
              <a:gdLst>
                <a:gd name="T0" fmla="*/ 2147483647 w 324"/>
                <a:gd name="T1" fmla="*/ 2147483647 h 516"/>
                <a:gd name="T2" fmla="*/ 2147483647 w 324"/>
                <a:gd name="T3" fmla="*/ 2147483647 h 516"/>
                <a:gd name="T4" fmla="*/ 2147483647 w 324"/>
                <a:gd name="T5" fmla="*/ 2147483647 h 516"/>
                <a:gd name="T6" fmla="*/ 2147483647 w 324"/>
                <a:gd name="T7" fmla="*/ 2147483647 h 516"/>
                <a:gd name="T8" fmla="*/ 2147483647 w 324"/>
                <a:gd name="T9" fmla="*/ 2147483647 h 516"/>
                <a:gd name="T10" fmla="*/ 2147483647 w 324"/>
                <a:gd name="T11" fmla="*/ 2147483647 h 516"/>
                <a:gd name="T12" fmla="*/ 2147483647 w 324"/>
                <a:gd name="T13" fmla="*/ 2147483647 h 516"/>
                <a:gd name="T14" fmla="*/ 2147483647 w 324"/>
                <a:gd name="T15" fmla="*/ 2147483647 h 516"/>
                <a:gd name="T16" fmla="*/ 2147483647 w 324"/>
                <a:gd name="T17" fmla="*/ 2147483647 h 516"/>
                <a:gd name="T18" fmla="*/ 2147483647 w 324"/>
                <a:gd name="T19" fmla="*/ 2147483647 h 516"/>
                <a:gd name="T20" fmla="*/ 2147483647 w 324"/>
                <a:gd name="T21" fmla="*/ 2147483647 h 516"/>
                <a:gd name="T22" fmla="*/ 2147483647 w 324"/>
                <a:gd name="T23" fmla="*/ 2147483647 h 516"/>
                <a:gd name="T24" fmla="*/ 2147483647 w 324"/>
                <a:gd name="T25" fmla="*/ 2147483647 h 516"/>
                <a:gd name="T26" fmla="*/ 2147483647 w 324"/>
                <a:gd name="T27" fmla="*/ 0 h 516"/>
                <a:gd name="T28" fmla="*/ 2147483647 w 324"/>
                <a:gd name="T29" fmla="*/ 2147483647 h 516"/>
                <a:gd name="T30" fmla="*/ 2147483647 w 324"/>
                <a:gd name="T31" fmla="*/ 2147483647 h 516"/>
                <a:gd name="T32" fmla="*/ 2147483647 w 324"/>
                <a:gd name="T33" fmla="*/ 2147483647 h 516"/>
                <a:gd name="T34" fmla="*/ 2147483647 w 324"/>
                <a:gd name="T35" fmla="*/ 2147483647 h 516"/>
                <a:gd name="T36" fmla="*/ 2147483647 w 324"/>
                <a:gd name="T37" fmla="*/ 2147483647 h 516"/>
                <a:gd name="T38" fmla="*/ 2147483647 w 324"/>
                <a:gd name="T39" fmla="*/ 2147483647 h 516"/>
                <a:gd name="T40" fmla="*/ 2147483647 w 324"/>
                <a:gd name="T41" fmla="*/ 2147483647 h 516"/>
                <a:gd name="T42" fmla="*/ 2147483647 w 324"/>
                <a:gd name="T43" fmla="*/ 2147483647 h 516"/>
                <a:gd name="T44" fmla="*/ 2147483647 w 324"/>
                <a:gd name="T45" fmla="*/ 2147483647 h 516"/>
                <a:gd name="T46" fmla="*/ 2147483647 w 324"/>
                <a:gd name="T47" fmla="*/ 2147483647 h 516"/>
                <a:gd name="T48" fmla="*/ 2147483647 w 324"/>
                <a:gd name="T49" fmla="*/ 2147483647 h 516"/>
                <a:gd name="T50" fmla="*/ 2147483647 w 324"/>
                <a:gd name="T51" fmla="*/ 2147483647 h 516"/>
                <a:gd name="T52" fmla="*/ 2147483647 w 324"/>
                <a:gd name="T53" fmla="*/ 2147483647 h 516"/>
                <a:gd name="T54" fmla="*/ 0 w 324"/>
                <a:gd name="T55" fmla="*/ 2147483647 h 516"/>
                <a:gd name="T56" fmla="*/ 2147483647 w 324"/>
                <a:gd name="T57" fmla="*/ 2147483647 h 516"/>
                <a:gd name="T58" fmla="*/ 2147483647 w 324"/>
                <a:gd name="T59" fmla="*/ 2147483647 h 516"/>
                <a:gd name="T60" fmla="*/ 2147483647 w 324"/>
                <a:gd name="T61" fmla="*/ 2147483647 h 516"/>
                <a:gd name="T62" fmla="*/ 2147483647 w 324"/>
                <a:gd name="T63" fmla="*/ 2147483647 h 516"/>
                <a:gd name="T64" fmla="*/ 2147483647 w 324"/>
                <a:gd name="T65" fmla="*/ 2147483647 h 516"/>
                <a:gd name="T66" fmla="*/ 2147483647 w 324"/>
                <a:gd name="T67" fmla="*/ 2147483647 h 516"/>
                <a:gd name="T68" fmla="*/ 2147483647 w 324"/>
                <a:gd name="T69" fmla="*/ 2147483647 h 516"/>
                <a:gd name="T70" fmla="*/ 2147483647 w 324"/>
                <a:gd name="T71" fmla="*/ 2147483647 h 516"/>
                <a:gd name="T72" fmla="*/ 2147483647 w 324"/>
                <a:gd name="T73" fmla="*/ 2147483647 h 516"/>
                <a:gd name="T74" fmla="*/ 2147483647 w 324"/>
                <a:gd name="T75" fmla="*/ 2147483647 h 516"/>
                <a:gd name="T76" fmla="*/ 2147483647 w 324"/>
                <a:gd name="T77" fmla="*/ 2147483647 h 516"/>
                <a:gd name="T78" fmla="*/ 2147483647 w 324"/>
                <a:gd name="T79" fmla="*/ 2147483647 h 516"/>
                <a:gd name="T80" fmla="*/ 2147483647 w 324"/>
                <a:gd name="T81" fmla="*/ 2147483647 h 516"/>
                <a:gd name="T82" fmla="*/ 2147483647 w 324"/>
                <a:gd name="T83" fmla="*/ 2147483647 h 516"/>
                <a:gd name="T84" fmla="*/ 2147483647 w 324"/>
                <a:gd name="T85" fmla="*/ 2147483647 h 516"/>
                <a:gd name="T86" fmla="*/ 2147483647 w 324"/>
                <a:gd name="T87" fmla="*/ 2147483647 h 5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4"/>
                <a:gd name="T133" fmla="*/ 0 h 516"/>
                <a:gd name="T134" fmla="*/ 324 w 324"/>
                <a:gd name="T135" fmla="*/ 516 h 5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4" h="516">
                  <a:moveTo>
                    <a:pt x="282" y="342"/>
                  </a:moveTo>
                  <a:lnTo>
                    <a:pt x="282" y="330"/>
                  </a:lnTo>
                  <a:lnTo>
                    <a:pt x="288" y="318"/>
                  </a:lnTo>
                  <a:lnTo>
                    <a:pt x="288" y="306"/>
                  </a:lnTo>
                  <a:lnTo>
                    <a:pt x="282" y="300"/>
                  </a:lnTo>
                  <a:lnTo>
                    <a:pt x="276" y="300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82" y="234"/>
                  </a:lnTo>
                  <a:lnTo>
                    <a:pt x="288" y="228"/>
                  </a:lnTo>
                  <a:lnTo>
                    <a:pt x="288" y="216"/>
                  </a:lnTo>
                  <a:lnTo>
                    <a:pt x="282" y="210"/>
                  </a:lnTo>
                  <a:lnTo>
                    <a:pt x="270" y="204"/>
                  </a:lnTo>
                  <a:lnTo>
                    <a:pt x="264" y="198"/>
                  </a:lnTo>
                  <a:lnTo>
                    <a:pt x="276" y="186"/>
                  </a:lnTo>
                  <a:lnTo>
                    <a:pt x="282" y="186"/>
                  </a:lnTo>
                  <a:lnTo>
                    <a:pt x="282" y="180"/>
                  </a:lnTo>
                  <a:lnTo>
                    <a:pt x="270" y="168"/>
                  </a:lnTo>
                  <a:lnTo>
                    <a:pt x="276" y="156"/>
                  </a:lnTo>
                  <a:lnTo>
                    <a:pt x="276" y="132"/>
                  </a:lnTo>
                  <a:lnTo>
                    <a:pt x="270" y="126"/>
                  </a:lnTo>
                  <a:lnTo>
                    <a:pt x="264" y="126"/>
                  </a:lnTo>
                  <a:lnTo>
                    <a:pt x="252" y="138"/>
                  </a:lnTo>
                  <a:lnTo>
                    <a:pt x="264" y="60"/>
                  </a:lnTo>
                  <a:lnTo>
                    <a:pt x="228" y="36"/>
                  </a:lnTo>
                  <a:lnTo>
                    <a:pt x="240" y="24"/>
                  </a:lnTo>
                  <a:lnTo>
                    <a:pt x="240" y="6"/>
                  </a:lnTo>
                  <a:lnTo>
                    <a:pt x="222" y="0"/>
                  </a:lnTo>
                  <a:lnTo>
                    <a:pt x="198" y="12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78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56"/>
                  </a:lnTo>
                  <a:lnTo>
                    <a:pt x="42" y="156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48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60" y="216"/>
                  </a:lnTo>
                  <a:lnTo>
                    <a:pt x="60" y="228"/>
                  </a:lnTo>
                  <a:lnTo>
                    <a:pt x="48" y="252"/>
                  </a:lnTo>
                  <a:lnTo>
                    <a:pt x="42" y="258"/>
                  </a:lnTo>
                  <a:lnTo>
                    <a:pt x="36" y="270"/>
                  </a:lnTo>
                  <a:lnTo>
                    <a:pt x="36" y="288"/>
                  </a:lnTo>
                  <a:lnTo>
                    <a:pt x="30" y="300"/>
                  </a:lnTo>
                  <a:lnTo>
                    <a:pt x="30" y="312"/>
                  </a:lnTo>
                  <a:lnTo>
                    <a:pt x="12" y="330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72"/>
                  </a:lnTo>
                  <a:lnTo>
                    <a:pt x="6" y="384"/>
                  </a:lnTo>
                  <a:lnTo>
                    <a:pt x="12" y="402"/>
                  </a:lnTo>
                  <a:lnTo>
                    <a:pt x="12" y="414"/>
                  </a:lnTo>
                  <a:lnTo>
                    <a:pt x="18" y="426"/>
                  </a:lnTo>
                  <a:lnTo>
                    <a:pt x="24" y="432"/>
                  </a:lnTo>
                  <a:lnTo>
                    <a:pt x="24" y="438"/>
                  </a:lnTo>
                  <a:lnTo>
                    <a:pt x="48" y="444"/>
                  </a:lnTo>
                  <a:lnTo>
                    <a:pt x="48" y="498"/>
                  </a:lnTo>
                  <a:lnTo>
                    <a:pt x="72" y="498"/>
                  </a:lnTo>
                  <a:lnTo>
                    <a:pt x="78" y="504"/>
                  </a:lnTo>
                  <a:lnTo>
                    <a:pt x="78" y="510"/>
                  </a:lnTo>
                  <a:lnTo>
                    <a:pt x="84" y="516"/>
                  </a:lnTo>
                  <a:lnTo>
                    <a:pt x="96" y="516"/>
                  </a:lnTo>
                  <a:lnTo>
                    <a:pt x="108" y="510"/>
                  </a:lnTo>
                  <a:lnTo>
                    <a:pt x="114" y="504"/>
                  </a:lnTo>
                  <a:lnTo>
                    <a:pt x="132" y="492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80" y="480"/>
                  </a:lnTo>
                  <a:lnTo>
                    <a:pt x="186" y="474"/>
                  </a:lnTo>
                  <a:lnTo>
                    <a:pt x="198" y="468"/>
                  </a:lnTo>
                  <a:lnTo>
                    <a:pt x="216" y="450"/>
                  </a:lnTo>
                  <a:lnTo>
                    <a:pt x="228" y="450"/>
                  </a:lnTo>
                  <a:lnTo>
                    <a:pt x="234" y="444"/>
                  </a:lnTo>
                  <a:lnTo>
                    <a:pt x="240" y="444"/>
                  </a:lnTo>
                  <a:lnTo>
                    <a:pt x="258" y="426"/>
                  </a:lnTo>
                  <a:lnTo>
                    <a:pt x="270" y="426"/>
                  </a:lnTo>
                  <a:lnTo>
                    <a:pt x="276" y="432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24" y="408"/>
                  </a:lnTo>
                  <a:lnTo>
                    <a:pt x="294" y="384"/>
                  </a:lnTo>
                  <a:lnTo>
                    <a:pt x="282" y="34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27" name="Germany" descr="© INSCALE GmbH, 05.05.2010&#10;http://www.presentationload.com/">
              <a:extLst>
                <a:ext uri="{FF2B5EF4-FFF2-40B4-BE49-F238E27FC236}">
                  <a16:creationId xmlns:a16="http://schemas.microsoft.com/office/drawing/2014/main" id="{ED3F9820-DB84-0DE6-803D-92B7563E14E4}"/>
                </a:ext>
              </a:extLst>
            </p:cNvPr>
            <p:cNvSpPr>
              <a:spLocks/>
            </p:cNvSpPr>
            <p:nvPr/>
          </p:nvSpPr>
          <p:spPr bwMode="gray">
            <a:xfrm>
              <a:off x="4408829" y="1552285"/>
              <a:ext cx="213462" cy="223839"/>
            </a:xfrm>
            <a:custGeom>
              <a:avLst/>
              <a:gdLst>
                <a:gd name="T0" fmla="*/ 2147483647 w 564"/>
                <a:gd name="T1" fmla="*/ 2147483647 h 588"/>
                <a:gd name="T2" fmla="*/ 2147483647 w 564"/>
                <a:gd name="T3" fmla="*/ 2147483647 h 588"/>
                <a:gd name="T4" fmla="*/ 2147483647 w 564"/>
                <a:gd name="T5" fmla="*/ 2147483647 h 588"/>
                <a:gd name="T6" fmla="*/ 2147483647 w 564"/>
                <a:gd name="T7" fmla="*/ 2147483647 h 588"/>
                <a:gd name="T8" fmla="*/ 2147483647 w 564"/>
                <a:gd name="T9" fmla="*/ 2147483647 h 588"/>
                <a:gd name="T10" fmla="*/ 2147483647 w 564"/>
                <a:gd name="T11" fmla="*/ 2147483647 h 588"/>
                <a:gd name="T12" fmla="*/ 2147483647 w 564"/>
                <a:gd name="T13" fmla="*/ 2147483647 h 588"/>
                <a:gd name="T14" fmla="*/ 2147483647 w 564"/>
                <a:gd name="T15" fmla="*/ 2147483647 h 588"/>
                <a:gd name="T16" fmla="*/ 2147483647 w 564"/>
                <a:gd name="T17" fmla="*/ 2147483647 h 588"/>
                <a:gd name="T18" fmla="*/ 2147483647 w 564"/>
                <a:gd name="T19" fmla="*/ 2147483647 h 588"/>
                <a:gd name="T20" fmla="*/ 2147483647 w 564"/>
                <a:gd name="T21" fmla="*/ 2147483647 h 588"/>
                <a:gd name="T22" fmla="*/ 2147483647 w 564"/>
                <a:gd name="T23" fmla="*/ 2147483647 h 588"/>
                <a:gd name="T24" fmla="*/ 2147483647 w 564"/>
                <a:gd name="T25" fmla="*/ 2147483647 h 588"/>
                <a:gd name="T26" fmla="*/ 2147483647 w 564"/>
                <a:gd name="T27" fmla="*/ 2147483647 h 588"/>
                <a:gd name="T28" fmla="*/ 2147483647 w 564"/>
                <a:gd name="T29" fmla="*/ 2147483647 h 588"/>
                <a:gd name="T30" fmla="*/ 2147483647 w 564"/>
                <a:gd name="T31" fmla="*/ 2147483647 h 588"/>
                <a:gd name="T32" fmla="*/ 2147483647 w 564"/>
                <a:gd name="T33" fmla="*/ 2147483647 h 588"/>
                <a:gd name="T34" fmla="*/ 2147483647 w 564"/>
                <a:gd name="T35" fmla="*/ 2147483647 h 588"/>
                <a:gd name="T36" fmla="*/ 2147483647 w 564"/>
                <a:gd name="T37" fmla="*/ 2147483647 h 588"/>
                <a:gd name="T38" fmla="*/ 2147483647 w 564"/>
                <a:gd name="T39" fmla="*/ 2147483647 h 588"/>
                <a:gd name="T40" fmla="*/ 2147483647 w 564"/>
                <a:gd name="T41" fmla="*/ 2147483647 h 588"/>
                <a:gd name="T42" fmla="*/ 2147483647 w 564"/>
                <a:gd name="T43" fmla="*/ 2147483647 h 588"/>
                <a:gd name="T44" fmla="*/ 2147483647 w 564"/>
                <a:gd name="T45" fmla="*/ 2147483647 h 588"/>
                <a:gd name="T46" fmla="*/ 2147483647 w 564"/>
                <a:gd name="T47" fmla="*/ 2147483647 h 588"/>
                <a:gd name="T48" fmla="*/ 2147483647 w 564"/>
                <a:gd name="T49" fmla="*/ 2147483647 h 588"/>
                <a:gd name="T50" fmla="*/ 2147483647 w 564"/>
                <a:gd name="T51" fmla="*/ 2147483647 h 588"/>
                <a:gd name="T52" fmla="*/ 2147483647 w 564"/>
                <a:gd name="T53" fmla="*/ 2147483647 h 588"/>
                <a:gd name="T54" fmla="*/ 2147483647 w 564"/>
                <a:gd name="T55" fmla="*/ 2147483647 h 588"/>
                <a:gd name="T56" fmla="*/ 2147483647 w 564"/>
                <a:gd name="T57" fmla="*/ 2147483647 h 588"/>
                <a:gd name="T58" fmla="*/ 2147483647 w 564"/>
                <a:gd name="T59" fmla="*/ 2147483647 h 588"/>
                <a:gd name="T60" fmla="*/ 2147483647 w 564"/>
                <a:gd name="T61" fmla="*/ 2147483647 h 588"/>
                <a:gd name="T62" fmla="*/ 2147483647 w 564"/>
                <a:gd name="T63" fmla="*/ 2147483647 h 588"/>
                <a:gd name="T64" fmla="*/ 2147483647 w 564"/>
                <a:gd name="T65" fmla="*/ 2147483647 h 588"/>
                <a:gd name="T66" fmla="*/ 2147483647 w 564"/>
                <a:gd name="T67" fmla="*/ 2147483647 h 588"/>
                <a:gd name="T68" fmla="*/ 2147483647 w 564"/>
                <a:gd name="T69" fmla="*/ 2147483647 h 588"/>
                <a:gd name="T70" fmla="*/ 2147483647 w 564"/>
                <a:gd name="T71" fmla="*/ 2147483647 h 588"/>
                <a:gd name="T72" fmla="*/ 2147483647 w 564"/>
                <a:gd name="T73" fmla="*/ 2147483647 h 588"/>
                <a:gd name="T74" fmla="*/ 2147483647 w 564"/>
                <a:gd name="T75" fmla="*/ 2147483647 h 588"/>
                <a:gd name="T76" fmla="*/ 2147483647 w 564"/>
                <a:gd name="T77" fmla="*/ 2147483647 h 588"/>
                <a:gd name="T78" fmla="*/ 2147483647 w 564"/>
                <a:gd name="T79" fmla="*/ 2147483647 h 588"/>
                <a:gd name="T80" fmla="*/ 2147483647 w 564"/>
                <a:gd name="T81" fmla="*/ 2147483647 h 588"/>
                <a:gd name="T82" fmla="*/ 2147483647 w 564"/>
                <a:gd name="T83" fmla="*/ 0 h 588"/>
                <a:gd name="T84" fmla="*/ 2147483647 w 564"/>
                <a:gd name="T85" fmla="*/ 2147483647 h 588"/>
                <a:gd name="T86" fmla="*/ 2147483647 w 564"/>
                <a:gd name="T87" fmla="*/ 2147483647 h 588"/>
                <a:gd name="T88" fmla="*/ 2147483647 w 564"/>
                <a:gd name="T89" fmla="*/ 2147483647 h 588"/>
                <a:gd name="T90" fmla="*/ 2147483647 w 564"/>
                <a:gd name="T91" fmla="*/ 2147483647 h 588"/>
                <a:gd name="T92" fmla="*/ 2147483647 w 564"/>
                <a:gd name="T93" fmla="*/ 2147483647 h 588"/>
                <a:gd name="T94" fmla="*/ 2147483647 w 564"/>
                <a:gd name="T95" fmla="*/ 2147483647 h 588"/>
                <a:gd name="T96" fmla="*/ 2147483647 w 564"/>
                <a:gd name="T97" fmla="*/ 2147483647 h 588"/>
                <a:gd name="T98" fmla="*/ 2147483647 w 564"/>
                <a:gd name="T99" fmla="*/ 2147483647 h 588"/>
                <a:gd name="T100" fmla="*/ 2147483647 w 564"/>
                <a:gd name="T101" fmla="*/ 2147483647 h 588"/>
                <a:gd name="T102" fmla="*/ 2147483647 w 564"/>
                <a:gd name="T103" fmla="*/ 2147483647 h 588"/>
                <a:gd name="T104" fmla="*/ 0 w 564"/>
                <a:gd name="T105" fmla="*/ 2147483647 h 588"/>
                <a:gd name="T106" fmla="*/ 2147483647 w 564"/>
                <a:gd name="T107" fmla="*/ 2147483647 h 588"/>
                <a:gd name="T108" fmla="*/ 2147483647 w 564"/>
                <a:gd name="T109" fmla="*/ 2147483647 h 588"/>
                <a:gd name="T110" fmla="*/ 2147483647 w 564"/>
                <a:gd name="T111" fmla="*/ 2147483647 h 5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4"/>
                <a:gd name="T169" fmla="*/ 0 h 588"/>
                <a:gd name="T170" fmla="*/ 564 w 564"/>
                <a:gd name="T171" fmla="*/ 588 h 5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4" h="588">
                  <a:moveTo>
                    <a:pt x="30" y="414"/>
                  </a:moveTo>
                  <a:lnTo>
                    <a:pt x="30" y="420"/>
                  </a:lnTo>
                  <a:lnTo>
                    <a:pt x="36" y="420"/>
                  </a:lnTo>
                  <a:lnTo>
                    <a:pt x="36" y="444"/>
                  </a:lnTo>
                  <a:lnTo>
                    <a:pt x="60" y="444"/>
                  </a:lnTo>
                  <a:lnTo>
                    <a:pt x="60" y="450"/>
                  </a:lnTo>
                  <a:lnTo>
                    <a:pt x="72" y="450"/>
                  </a:lnTo>
                  <a:lnTo>
                    <a:pt x="84" y="444"/>
                  </a:lnTo>
                  <a:lnTo>
                    <a:pt x="96" y="444"/>
                  </a:lnTo>
                  <a:lnTo>
                    <a:pt x="96" y="450"/>
                  </a:lnTo>
                  <a:lnTo>
                    <a:pt x="120" y="450"/>
                  </a:lnTo>
                  <a:lnTo>
                    <a:pt x="138" y="456"/>
                  </a:lnTo>
                  <a:lnTo>
                    <a:pt x="132" y="468"/>
                  </a:lnTo>
                  <a:lnTo>
                    <a:pt x="114" y="486"/>
                  </a:lnTo>
                  <a:lnTo>
                    <a:pt x="114" y="498"/>
                  </a:lnTo>
                  <a:lnTo>
                    <a:pt x="108" y="510"/>
                  </a:lnTo>
                  <a:lnTo>
                    <a:pt x="102" y="516"/>
                  </a:lnTo>
                  <a:lnTo>
                    <a:pt x="96" y="528"/>
                  </a:lnTo>
                  <a:lnTo>
                    <a:pt x="96" y="570"/>
                  </a:lnTo>
                  <a:lnTo>
                    <a:pt x="132" y="570"/>
                  </a:lnTo>
                  <a:lnTo>
                    <a:pt x="150" y="564"/>
                  </a:lnTo>
                  <a:lnTo>
                    <a:pt x="156" y="570"/>
                  </a:lnTo>
                  <a:lnTo>
                    <a:pt x="150" y="564"/>
                  </a:lnTo>
                  <a:lnTo>
                    <a:pt x="150" y="552"/>
                  </a:lnTo>
                  <a:lnTo>
                    <a:pt x="156" y="546"/>
                  </a:lnTo>
                  <a:lnTo>
                    <a:pt x="162" y="546"/>
                  </a:lnTo>
                  <a:lnTo>
                    <a:pt x="174" y="552"/>
                  </a:lnTo>
                  <a:lnTo>
                    <a:pt x="180" y="558"/>
                  </a:lnTo>
                  <a:lnTo>
                    <a:pt x="192" y="558"/>
                  </a:lnTo>
                  <a:lnTo>
                    <a:pt x="210" y="564"/>
                  </a:lnTo>
                  <a:lnTo>
                    <a:pt x="216" y="576"/>
                  </a:lnTo>
                  <a:lnTo>
                    <a:pt x="252" y="576"/>
                  </a:lnTo>
                  <a:lnTo>
                    <a:pt x="258" y="582"/>
                  </a:lnTo>
                  <a:lnTo>
                    <a:pt x="258" y="588"/>
                  </a:lnTo>
                  <a:lnTo>
                    <a:pt x="270" y="588"/>
                  </a:lnTo>
                  <a:lnTo>
                    <a:pt x="276" y="582"/>
                  </a:lnTo>
                  <a:lnTo>
                    <a:pt x="276" y="570"/>
                  </a:lnTo>
                  <a:lnTo>
                    <a:pt x="294" y="570"/>
                  </a:lnTo>
                  <a:lnTo>
                    <a:pt x="312" y="588"/>
                  </a:lnTo>
                  <a:lnTo>
                    <a:pt x="330" y="588"/>
                  </a:lnTo>
                  <a:lnTo>
                    <a:pt x="336" y="582"/>
                  </a:lnTo>
                  <a:lnTo>
                    <a:pt x="354" y="570"/>
                  </a:lnTo>
                  <a:lnTo>
                    <a:pt x="372" y="570"/>
                  </a:lnTo>
                  <a:lnTo>
                    <a:pt x="390" y="558"/>
                  </a:lnTo>
                  <a:lnTo>
                    <a:pt x="402" y="564"/>
                  </a:lnTo>
                  <a:lnTo>
                    <a:pt x="420" y="570"/>
                  </a:lnTo>
                  <a:lnTo>
                    <a:pt x="432" y="582"/>
                  </a:lnTo>
                  <a:lnTo>
                    <a:pt x="438" y="582"/>
                  </a:lnTo>
                  <a:lnTo>
                    <a:pt x="438" y="540"/>
                  </a:lnTo>
                  <a:lnTo>
                    <a:pt x="426" y="540"/>
                  </a:lnTo>
                  <a:lnTo>
                    <a:pt x="426" y="534"/>
                  </a:lnTo>
                  <a:lnTo>
                    <a:pt x="432" y="528"/>
                  </a:lnTo>
                  <a:lnTo>
                    <a:pt x="432" y="522"/>
                  </a:lnTo>
                  <a:lnTo>
                    <a:pt x="438" y="516"/>
                  </a:lnTo>
                  <a:lnTo>
                    <a:pt x="456" y="516"/>
                  </a:lnTo>
                  <a:lnTo>
                    <a:pt x="462" y="522"/>
                  </a:lnTo>
                  <a:lnTo>
                    <a:pt x="468" y="522"/>
                  </a:lnTo>
                  <a:lnTo>
                    <a:pt x="468" y="504"/>
                  </a:lnTo>
                  <a:lnTo>
                    <a:pt x="462" y="492"/>
                  </a:lnTo>
                  <a:lnTo>
                    <a:pt x="480" y="492"/>
                  </a:lnTo>
                  <a:lnTo>
                    <a:pt x="486" y="474"/>
                  </a:lnTo>
                  <a:lnTo>
                    <a:pt x="486" y="462"/>
                  </a:lnTo>
                  <a:lnTo>
                    <a:pt x="480" y="462"/>
                  </a:lnTo>
                  <a:lnTo>
                    <a:pt x="474" y="456"/>
                  </a:lnTo>
                  <a:lnTo>
                    <a:pt x="462" y="456"/>
                  </a:lnTo>
                  <a:lnTo>
                    <a:pt x="456" y="444"/>
                  </a:lnTo>
                  <a:lnTo>
                    <a:pt x="450" y="444"/>
                  </a:lnTo>
                  <a:lnTo>
                    <a:pt x="444" y="432"/>
                  </a:lnTo>
                  <a:lnTo>
                    <a:pt x="432" y="432"/>
                  </a:lnTo>
                  <a:lnTo>
                    <a:pt x="420" y="426"/>
                  </a:lnTo>
                  <a:lnTo>
                    <a:pt x="420" y="420"/>
                  </a:lnTo>
                  <a:lnTo>
                    <a:pt x="414" y="420"/>
                  </a:lnTo>
                  <a:lnTo>
                    <a:pt x="408" y="408"/>
                  </a:lnTo>
                  <a:lnTo>
                    <a:pt x="396" y="396"/>
                  </a:lnTo>
                  <a:lnTo>
                    <a:pt x="396" y="390"/>
                  </a:lnTo>
                  <a:lnTo>
                    <a:pt x="402" y="390"/>
                  </a:lnTo>
                  <a:lnTo>
                    <a:pt x="408" y="384"/>
                  </a:lnTo>
                  <a:lnTo>
                    <a:pt x="396" y="372"/>
                  </a:lnTo>
                  <a:lnTo>
                    <a:pt x="390" y="372"/>
                  </a:lnTo>
                  <a:lnTo>
                    <a:pt x="384" y="366"/>
                  </a:lnTo>
                  <a:lnTo>
                    <a:pt x="384" y="354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402" y="360"/>
                  </a:lnTo>
                  <a:lnTo>
                    <a:pt x="402" y="354"/>
                  </a:lnTo>
                  <a:lnTo>
                    <a:pt x="414" y="354"/>
                  </a:lnTo>
                  <a:lnTo>
                    <a:pt x="414" y="348"/>
                  </a:lnTo>
                  <a:lnTo>
                    <a:pt x="420" y="342"/>
                  </a:lnTo>
                  <a:lnTo>
                    <a:pt x="426" y="342"/>
                  </a:lnTo>
                  <a:lnTo>
                    <a:pt x="438" y="348"/>
                  </a:lnTo>
                  <a:lnTo>
                    <a:pt x="450" y="336"/>
                  </a:lnTo>
                  <a:lnTo>
                    <a:pt x="468" y="330"/>
                  </a:lnTo>
                  <a:lnTo>
                    <a:pt x="468" y="324"/>
                  </a:lnTo>
                  <a:lnTo>
                    <a:pt x="492" y="324"/>
                  </a:lnTo>
                  <a:lnTo>
                    <a:pt x="492" y="318"/>
                  </a:lnTo>
                  <a:lnTo>
                    <a:pt x="510" y="318"/>
                  </a:lnTo>
                  <a:lnTo>
                    <a:pt x="510" y="312"/>
                  </a:lnTo>
                  <a:lnTo>
                    <a:pt x="516" y="306"/>
                  </a:lnTo>
                  <a:lnTo>
                    <a:pt x="522" y="306"/>
                  </a:lnTo>
                  <a:lnTo>
                    <a:pt x="528" y="300"/>
                  </a:lnTo>
                  <a:lnTo>
                    <a:pt x="540" y="312"/>
                  </a:lnTo>
                  <a:lnTo>
                    <a:pt x="552" y="312"/>
                  </a:lnTo>
                  <a:lnTo>
                    <a:pt x="558" y="300"/>
                  </a:lnTo>
                  <a:lnTo>
                    <a:pt x="558" y="294"/>
                  </a:lnTo>
                  <a:lnTo>
                    <a:pt x="564" y="288"/>
                  </a:lnTo>
                  <a:lnTo>
                    <a:pt x="564" y="282"/>
                  </a:lnTo>
                  <a:lnTo>
                    <a:pt x="552" y="282"/>
                  </a:lnTo>
                  <a:lnTo>
                    <a:pt x="558" y="276"/>
                  </a:lnTo>
                  <a:lnTo>
                    <a:pt x="558" y="264"/>
                  </a:lnTo>
                  <a:lnTo>
                    <a:pt x="552" y="264"/>
                  </a:lnTo>
                  <a:lnTo>
                    <a:pt x="546" y="270"/>
                  </a:lnTo>
                  <a:lnTo>
                    <a:pt x="546" y="252"/>
                  </a:lnTo>
                  <a:lnTo>
                    <a:pt x="540" y="246"/>
                  </a:lnTo>
                  <a:lnTo>
                    <a:pt x="534" y="246"/>
                  </a:lnTo>
                  <a:lnTo>
                    <a:pt x="528" y="240"/>
                  </a:lnTo>
                  <a:lnTo>
                    <a:pt x="528" y="234"/>
                  </a:lnTo>
                  <a:lnTo>
                    <a:pt x="540" y="228"/>
                  </a:lnTo>
                  <a:lnTo>
                    <a:pt x="546" y="222"/>
                  </a:lnTo>
                  <a:lnTo>
                    <a:pt x="540" y="216"/>
                  </a:lnTo>
                  <a:lnTo>
                    <a:pt x="534" y="216"/>
                  </a:lnTo>
                  <a:lnTo>
                    <a:pt x="540" y="210"/>
                  </a:lnTo>
                  <a:lnTo>
                    <a:pt x="540" y="204"/>
                  </a:lnTo>
                  <a:lnTo>
                    <a:pt x="528" y="204"/>
                  </a:lnTo>
                  <a:lnTo>
                    <a:pt x="528" y="192"/>
                  </a:lnTo>
                  <a:lnTo>
                    <a:pt x="534" y="192"/>
                  </a:lnTo>
                  <a:lnTo>
                    <a:pt x="534" y="174"/>
                  </a:lnTo>
                  <a:lnTo>
                    <a:pt x="522" y="174"/>
                  </a:lnTo>
                  <a:lnTo>
                    <a:pt x="516" y="168"/>
                  </a:lnTo>
                  <a:lnTo>
                    <a:pt x="510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50"/>
                  </a:lnTo>
                  <a:lnTo>
                    <a:pt x="522" y="138"/>
                  </a:lnTo>
                  <a:lnTo>
                    <a:pt x="522" y="120"/>
                  </a:lnTo>
                  <a:lnTo>
                    <a:pt x="516" y="114"/>
                  </a:lnTo>
                  <a:lnTo>
                    <a:pt x="510" y="114"/>
                  </a:lnTo>
                  <a:lnTo>
                    <a:pt x="510" y="96"/>
                  </a:lnTo>
                  <a:lnTo>
                    <a:pt x="504" y="90"/>
                  </a:lnTo>
                  <a:lnTo>
                    <a:pt x="486" y="84"/>
                  </a:lnTo>
                  <a:lnTo>
                    <a:pt x="486" y="78"/>
                  </a:lnTo>
                  <a:lnTo>
                    <a:pt x="480" y="66"/>
                  </a:lnTo>
                  <a:lnTo>
                    <a:pt x="474" y="60"/>
                  </a:lnTo>
                  <a:lnTo>
                    <a:pt x="456" y="60"/>
                  </a:lnTo>
                  <a:lnTo>
                    <a:pt x="450" y="54"/>
                  </a:lnTo>
                  <a:lnTo>
                    <a:pt x="444" y="54"/>
                  </a:lnTo>
                  <a:lnTo>
                    <a:pt x="438" y="48"/>
                  </a:lnTo>
                  <a:lnTo>
                    <a:pt x="426" y="48"/>
                  </a:lnTo>
                  <a:lnTo>
                    <a:pt x="420" y="42"/>
                  </a:lnTo>
                  <a:lnTo>
                    <a:pt x="396" y="42"/>
                  </a:lnTo>
                  <a:lnTo>
                    <a:pt x="384" y="54"/>
                  </a:lnTo>
                  <a:lnTo>
                    <a:pt x="342" y="54"/>
                  </a:lnTo>
                  <a:lnTo>
                    <a:pt x="342" y="72"/>
                  </a:lnTo>
                  <a:lnTo>
                    <a:pt x="300" y="72"/>
                  </a:lnTo>
                  <a:lnTo>
                    <a:pt x="300" y="60"/>
                  </a:lnTo>
                  <a:lnTo>
                    <a:pt x="312" y="48"/>
                  </a:lnTo>
                  <a:lnTo>
                    <a:pt x="312" y="42"/>
                  </a:lnTo>
                  <a:lnTo>
                    <a:pt x="318" y="30"/>
                  </a:lnTo>
                  <a:lnTo>
                    <a:pt x="294" y="42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18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6"/>
                  </a:lnTo>
                  <a:lnTo>
                    <a:pt x="204" y="6"/>
                  </a:lnTo>
                  <a:lnTo>
                    <a:pt x="198" y="0"/>
                  </a:lnTo>
                  <a:lnTo>
                    <a:pt x="168" y="0"/>
                  </a:lnTo>
                  <a:lnTo>
                    <a:pt x="192" y="36"/>
                  </a:lnTo>
                  <a:lnTo>
                    <a:pt x="180" y="48"/>
                  </a:lnTo>
                  <a:lnTo>
                    <a:pt x="198" y="72"/>
                  </a:lnTo>
                  <a:lnTo>
                    <a:pt x="216" y="90"/>
                  </a:lnTo>
                  <a:lnTo>
                    <a:pt x="186" y="78"/>
                  </a:lnTo>
                  <a:lnTo>
                    <a:pt x="162" y="84"/>
                  </a:lnTo>
                  <a:lnTo>
                    <a:pt x="162" y="108"/>
                  </a:lnTo>
                  <a:lnTo>
                    <a:pt x="132" y="108"/>
                  </a:lnTo>
                  <a:lnTo>
                    <a:pt x="126" y="96"/>
                  </a:lnTo>
                  <a:lnTo>
                    <a:pt x="84" y="96"/>
                  </a:lnTo>
                  <a:lnTo>
                    <a:pt x="84" y="126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90" y="144"/>
                  </a:lnTo>
                  <a:lnTo>
                    <a:pt x="78" y="150"/>
                  </a:lnTo>
                  <a:lnTo>
                    <a:pt x="72" y="150"/>
                  </a:lnTo>
                  <a:lnTo>
                    <a:pt x="72" y="168"/>
                  </a:lnTo>
                  <a:lnTo>
                    <a:pt x="78" y="174"/>
                  </a:lnTo>
                  <a:lnTo>
                    <a:pt x="66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8" y="186"/>
                  </a:lnTo>
                  <a:lnTo>
                    <a:pt x="54" y="192"/>
                  </a:lnTo>
                  <a:lnTo>
                    <a:pt x="60" y="192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6" y="210"/>
                  </a:lnTo>
                  <a:lnTo>
                    <a:pt x="60" y="216"/>
                  </a:lnTo>
                  <a:lnTo>
                    <a:pt x="54" y="228"/>
                  </a:lnTo>
                  <a:lnTo>
                    <a:pt x="48" y="228"/>
                  </a:lnTo>
                  <a:lnTo>
                    <a:pt x="42" y="234"/>
                  </a:lnTo>
                  <a:lnTo>
                    <a:pt x="42" y="240"/>
                  </a:lnTo>
                  <a:lnTo>
                    <a:pt x="18" y="240"/>
                  </a:lnTo>
                  <a:lnTo>
                    <a:pt x="12" y="234"/>
                  </a:lnTo>
                  <a:lnTo>
                    <a:pt x="6" y="234"/>
                  </a:lnTo>
                  <a:lnTo>
                    <a:pt x="12" y="258"/>
                  </a:lnTo>
                  <a:lnTo>
                    <a:pt x="12" y="264"/>
                  </a:lnTo>
                  <a:lnTo>
                    <a:pt x="18" y="270"/>
                  </a:lnTo>
                  <a:lnTo>
                    <a:pt x="18" y="276"/>
                  </a:lnTo>
                  <a:lnTo>
                    <a:pt x="6" y="282"/>
                  </a:lnTo>
                  <a:lnTo>
                    <a:pt x="0" y="288"/>
                  </a:lnTo>
                  <a:lnTo>
                    <a:pt x="6" y="294"/>
                  </a:lnTo>
                  <a:lnTo>
                    <a:pt x="6" y="306"/>
                  </a:lnTo>
                  <a:lnTo>
                    <a:pt x="0" y="312"/>
                  </a:lnTo>
                  <a:lnTo>
                    <a:pt x="0" y="324"/>
                  </a:lnTo>
                  <a:lnTo>
                    <a:pt x="12" y="324"/>
                  </a:lnTo>
                  <a:lnTo>
                    <a:pt x="24" y="336"/>
                  </a:lnTo>
                  <a:lnTo>
                    <a:pt x="24" y="354"/>
                  </a:lnTo>
                  <a:lnTo>
                    <a:pt x="30" y="360"/>
                  </a:lnTo>
                  <a:lnTo>
                    <a:pt x="18" y="360"/>
                  </a:lnTo>
                  <a:lnTo>
                    <a:pt x="12" y="366"/>
                  </a:lnTo>
                  <a:lnTo>
                    <a:pt x="12" y="384"/>
                  </a:lnTo>
                  <a:lnTo>
                    <a:pt x="18" y="390"/>
                  </a:lnTo>
                  <a:lnTo>
                    <a:pt x="24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30" y="414"/>
                  </a:lnTo>
                  <a:close/>
                </a:path>
              </a:pathLst>
            </a:custGeom>
            <a:solidFill>
              <a:schemeClr val="accent6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28" name="Georgia" descr="© INSCALE GmbH, 05.05.2010&#10;http://www.presentationload.com/">
              <a:extLst>
                <a:ext uri="{FF2B5EF4-FFF2-40B4-BE49-F238E27FC236}">
                  <a16:creationId xmlns:a16="http://schemas.microsoft.com/office/drawing/2014/main" id="{A8BD6808-6821-CD50-CCBD-A41FE1427800}"/>
                </a:ext>
              </a:extLst>
            </p:cNvPr>
            <p:cNvSpPr>
              <a:spLocks/>
            </p:cNvSpPr>
            <p:nvPr/>
          </p:nvSpPr>
          <p:spPr bwMode="gray">
            <a:xfrm>
              <a:off x="5237475" y="1887303"/>
              <a:ext cx="174919" cy="80048"/>
            </a:xfrm>
            <a:custGeom>
              <a:avLst/>
              <a:gdLst>
                <a:gd name="T0" fmla="*/ 2147483647 w 462"/>
                <a:gd name="T1" fmla="*/ 2147483647 h 210"/>
                <a:gd name="T2" fmla="*/ 2147483647 w 462"/>
                <a:gd name="T3" fmla="*/ 2147483647 h 210"/>
                <a:gd name="T4" fmla="*/ 2147483647 w 462"/>
                <a:gd name="T5" fmla="*/ 2147483647 h 210"/>
                <a:gd name="T6" fmla="*/ 2147483647 w 462"/>
                <a:gd name="T7" fmla="*/ 2147483647 h 210"/>
                <a:gd name="T8" fmla="*/ 2147483647 w 462"/>
                <a:gd name="T9" fmla="*/ 2147483647 h 210"/>
                <a:gd name="T10" fmla="*/ 2147483647 w 462"/>
                <a:gd name="T11" fmla="*/ 2147483647 h 210"/>
                <a:gd name="T12" fmla="*/ 2147483647 w 462"/>
                <a:gd name="T13" fmla="*/ 2147483647 h 210"/>
                <a:gd name="T14" fmla="*/ 2147483647 w 462"/>
                <a:gd name="T15" fmla="*/ 2147483647 h 210"/>
                <a:gd name="T16" fmla="*/ 2147483647 w 462"/>
                <a:gd name="T17" fmla="*/ 2147483647 h 210"/>
                <a:gd name="T18" fmla="*/ 2147483647 w 462"/>
                <a:gd name="T19" fmla="*/ 2147483647 h 210"/>
                <a:gd name="T20" fmla="*/ 2147483647 w 462"/>
                <a:gd name="T21" fmla="*/ 2147483647 h 210"/>
                <a:gd name="T22" fmla="*/ 2147483647 w 462"/>
                <a:gd name="T23" fmla="*/ 2147483647 h 210"/>
                <a:gd name="T24" fmla="*/ 2147483647 w 462"/>
                <a:gd name="T25" fmla="*/ 2147483647 h 210"/>
                <a:gd name="T26" fmla="*/ 2147483647 w 462"/>
                <a:gd name="T27" fmla="*/ 2147483647 h 210"/>
                <a:gd name="T28" fmla="*/ 2147483647 w 462"/>
                <a:gd name="T29" fmla="*/ 2147483647 h 210"/>
                <a:gd name="T30" fmla="*/ 2147483647 w 462"/>
                <a:gd name="T31" fmla="*/ 2147483647 h 210"/>
                <a:gd name="T32" fmla="*/ 2147483647 w 462"/>
                <a:gd name="T33" fmla="*/ 2147483647 h 210"/>
                <a:gd name="T34" fmla="*/ 2147483647 w 462"/>
                <a:gd name="T35" fmla="*/ 2147483647 h 210"/>
                <a:gd name="T36" fmla="*/ 2147483647 w 462"/>
                <a:gd name="T37" fmla="*/ 2147483647 h 210"/>
                <a:gd name="T38" fmla="*/ 2147483647 w 462"/>
                <a:gd name="T39" fmla="*/ 2147483647 h 210"/>
                <a:gd name="T40" fmla="*/ 2147483647 w 462"/>
                <a:gd name="T41" fmla="*/ 2147483647 h 210"/>
                <a:gd name="T42" fmla="*/ 2147483647 w 462"/>
                <a:gd name="T43" fmla="*/ 2147483647 h 210"/>
                <a:gd name="T44" fmla="*/ 2147483647 w 462"/>
                <a:gd name="T45" fmla="*/ 2147483647 h 210"/>
                <a:gd name="T46" fmla="*/ 2147483647 w 462"/>
                <a:gd name="T47" fmla="*/ 2147483647 h 210"/>
                <a:gd name="T48" fmla="*/ 2147483647 w 462"/>
                <a:gd name="T49" fmla="*/ 2147483647 h 210"/>
                <a:gd name="T50" fmla="*/ 2147483647 w 462"/>
                <a:gd name="T51" fmla="*/ 2147483647 h 210"/>
                <a:gd name="T52" fmla="*/ 2147483647 w 462"/>
                <a:gd name="T53" fmla="*/ 2147483647 h 210"/>
                <a:gd name="T54" fmla="*/ 2147483647 w 462"/>
                <a:gd name="T55" fmla="*/ 2147483647 h 210"/>
                <a:gd name="T56" fmla="*/ 2147483647 w 462"/>
                <a:gd name="T57" fmla="*/ 2147483647 h 210"/>
                <a:gd name="T58" fmla="*/ 2147483647 w 462"/>
                <a:gd name="T59" fmla="*/ 2147483647 h 210"/>
                <a:gd name="T60" fmla="*/ 2147483647 w 462"/>
                <a:gd name="T61" fmla="*/ 2147483647 h 210"/>
                <a:gd name="T62" fmla="*/ 2147483647 w 462"/>
                <a:gd name="T63" fmla="*/ 2147483647 h 210"/>
                <a:gd name="T64" fmla="*/ 2147483647 w 462"/>
                <a:gd name="T65" fmla="*/ 2147483647 h 210"/>
                <a:gd name="T66" fmla="*/ 2147483647 w 462"/>
                <a:gd name="T67" fmla="*/ 2147483647 h 210"/>
                <a:gd name="T68" fmla="*/ 2147483647 w 462"/>
                <a:gd name="T69" fmla="*/ 2147483647 h 210"/>
                <a:gd name="T70" fmla="*/ 2147483647 w 462"/>
                <a:gd name="T71" fmla="*/ 2147483647 h 210"/>
                <a:gd name="T72" fmla="*/ 2147483647 w 462"/>
                <a:gd name="T73" fmla="*/ 2147483647 h 210"/>
                <a:gd name="T74" fmla="*/ 2147483647 w 462"/>
                <a:gd name="T75" fmla="*/ 2147483647 h 210"/>
                <a:gd name="T76" fmla="*/ 2147483647 w 462"/>
                <a:gd name="T77" fmla="*/ 2147483647 h 210"/>
                <a:gd name="T78" fmla="*/ 2147483647 w 462"/>
                <a:gd name="T79" fmla="*/ 2147483647 h 210"/>
                <a:gd name="T80" fmla="*/ 2147483647 w 462"/>
                <a:gd name="T81" fmla="*/ 0 h 210"/>
                <a:gd name="T82" fmla="*/ 0 w 462"/>
                <a:gd name="T83" fmla="*/ 2147483647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2"/>
                <a:gd name="T127" fmla="*/ 0 h 210"/>
                <a:gd name="T128" fmla="*/ 462 w 462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2" h="210">
                  <a:moveTo>
                    <a:pt x="6" y="18"/>
                  </a:moveTo>
                  <a:lnTo>
                    <a:pt x="12" y="18"/>
                  </a:lnTo>
                  <a:lnTo>
                    <a:pt x="18" y="24"/>
                  </a:lnTo>
                  <a:lnTo>
                    <a:pt x="30" y="30"/>
                  </a:lnTo>
                  <a:lnTo>
                    <a:pt x="42" y="42"/>
                  </a:lnTo>
                  <a:lnTo>
                    <a:pt x="60" y="48"/>
                  </a:lnTo>
                  <a:lnTo>
                    <a:pt x="72" y="54"/>
                  </a:lnTo>
                  <a:lnTo>
                    <a:pt x="78" y="54"/>
                  </a:lnTo>
                  <a:lnTo>
                    <a:pt x="84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14"/>
                  </a:lnTo>
                  <a:lnTo>
                    <a:pt x="120" y="132"/>
                  </a:lnTo>
                  <a:lnTo>
                    <a:pt x="126" y="138"/>
                  </a:lnTo>
                  <a:lnTo>
                    <a:pt x="132" y="150"/>
                  </a:lnTo>
                  <a:lnTo>
                    <a:pt x="138" y="156"/>
                  </a:lnTo>
                  <a:lnTo>
                    <a:pt x="138" y="162"/>
                  </a:lnTo>
                  <a:lnTo>
                    <a:pt x="132" y="168"/>
                  </a:lnTo>
                  <a:lnTo>
                    <a:pt x="168" y="174"/>
                  </a:lnTo>
                  <a:lnTo>
                    <a:pt x="174" y="168"/>
                  </a:lnTo>
                  <a:lnTo>
                    <a:pt x="186" y="162"/>
                  </a:lnTo>
                  <a:lnTo>
                    <a:pt x="198" y="162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46" y="192"/>
                  </a:lnTo>
                  <a:lnTo>
                    <a:pt x="246" y="198"/>
                  </a:lnTo>
                  <a:lnTo>
                    <a:pt x="252" y="204"/>
                  </a:lnTo>
                  <a:lnTo>
                    <a:pt x="276" y="198"/>
                  </a:lnTo>
                  <a:lnTo>
                    <a:pt x="282" y="192"/>
                  </a:lnTo>
                  <a:lnTo>
                    <a:pt x="336" y="198"/>
                  </a:lnTo>
                  <a:lnTo>
                    <a:pt x="336" y="180"/>
                  </a:lnTo>
                  <a:lnTo>
                    <a:pt x="342" y="180"/>
                  </a:lnTo>
                  <a:lnTo>
                    <a:pt x="348" y="186"/>
                  </a:lnTo>
                  <a:lnTo>
                    <a:pt x="354" y="186"/>
                  </a:lnTo>
                  <a:lnTo>
                    <a:pt x="354" y="180"/>
                  </a:lnTo>
                  <a:lnTo>
                    <a:pt x="366" y="168"/>
                  </a:lnTo>
                  <a:lnTo>
                    <a:pt x="390" y="168"/>
                  </a:lnTo>
                  <a:lnTo>
                    <a:pt x="396" y="174"/>
                  </a:lnTo>
                  <a:lnTo>
                    <a:pt x="396" y="180"/>
                  </a:lnTo>
                  <a:lnTo>
                    <a:pt x="414" y="198"/>
                  </a:lnTo>
                  <a:lnTo>
                    <a:pt x="426" y="192"/>
                  </a:lnTo>
                  <a:lnTo>
                    <a:pt x="438" y="192"/>
                  </a:lnTo>
                  <a:lnTo>
                    <a:pt x="456" y="210"/>
                  </a:lnTo>
                  <a:lnTo>
                    <a:pt x="462" y="204"/>
                  </a:lnTo>
                  <a:lnTo>
                    <a:pt x="456" y="192"/>
                  </a:lnTo>
                  <a:lnTo>
                    <a:pt x="450" y="186"/>
                  </a:lnTo>
                  <a:lnTo>
                    <a:pt x="444" y="174"/>
                  </a:lnTo>
                  <a:lnTo>
                    <a:pt x="438" y="168"/>
                  </a:lnTo>
                  <a:lnTo>
                    <a:pt x="432" y="168"/>
                  </a:lnTo>
                  <a:lnTo>
                    <a:pt x="414" y="150"/>
                  </a:lnTo>
                  <a:lnTo>
                    <a:pt x="420" y="144"/>
                  </a:lnTo>
                  <a:lnTo>
                    <a:pt x="432" y="144"/>
                  </a:lnTo>
                  <a:lnTo>
                    <a:pt x="420" y="132"/>
                  </a:lnTo>
                  <a:lnTo>
                    <a:pt x="408" y="126"/>
                  </a:lnTo>
                  <a:lnTo>
                    <a:pt x="396" y="114"/>
                  </a:lnTo>
                  <a:lnTo>
                    <a:pt x="378" y="114"/>
                  </a:lnTo>
                  <a:lnTo>
                    <a:pt x="378" y="108"/>
                  </a:lnTo>
                  <a:lnTo>
                    <a:pt x="384" y="102"/>
                  </a:lnTo>
                  <a:lnTo>
                    <a:pt x="384" y="90"/>
                  </a:lnTo>
                  <a:lnTo>
                    <a:pt x="354" y="84"/>
                  </a:lnTo>
                  <a:lnTo>
                    <a:pt x="342" y="72"/>
                  </a:lnTo>
                  <a:lnTo>
                    <a:pt x="330" y="66"/>
                  </a:lnTo>
                  <a:lnTo>
                    <a:pt x="300" y="66"/>
                  </a:lnTo>
                  <a:lnTo>
                    <a:pt x="300" y="72"/>
                  </a:lnTo>
                  <a:lnTo>
                    <a:pt x="288" y="72"/>
                  </a:lnTo>
                  <a:lnTo>
                    <a:pt x="282" y="78"/>
                  </a:lnTo>
                  <a:lnTo>
                    <a:pt x="258" y="78"/>
                  </a:lnTo>
                  <a:lnTo>
                    <a:pt x="246" y="72"/>
                  </a:lnTo>
                  <a:lnTo>
                    <a:pt x="240" y="72"/>
                  </a:lnTo>
                  <a:lnTo>
                    <a:pt x="240" y="66"/>
                  </a:lnTo>
                  <a:lnTo>
                    <a:pt x="192" y="36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44" y="30"/>
                  </a:lnTo>
                  <a:lnTo>
                    <a:pt x="84" y="18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6" y="1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29" name="The G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B945C77B-E303-DAFA-EDD1-71EAF5D71EEC}"/>
                </a:ext>
              </a:extLst>
            </p:cNvPr>
            <p:cNvSpPr>
              <a:spLocks/>
            </p:cNvSpPr>
            <p:nvPr/>
          </p:nvSpPr>
          <p:spPr bwMode="gray">
            <a:xfrm>
              <a:off x="3786233" y="2797483"/>
              <a:ext cx="81531" cy="19271"/>
            </a:xfrm>
            <a:custGeom>
              <a:avLst/>
              <a:gdLst>
                <a:gd name="T0" fmla="*/ 2147483647 w 216"/>
                <a:gd name="T1" fmla="*/ 2147483647 h 54"/>
                <a:gd name="T2" fmla="*/ 2147483647 w 216"/>
                <a:gd name="T3" fmla="*/ 2147483647 h 54"/>
                <a:gd name="T4" fmla="*/ 2147483647 w 216"/>
                <a:gd name="T5" fmla="*/ 2147483647 h 54"/>
                <a:gd name="T6" fmla="*/ 2147483647 w 216"/>
                <a:gd name="T7" fmla="*/ 2147483647 h 54"/>
                <a:gd name="T8" fmla="*/ 0 w 216"/>
                <a:gd name="T9" fmla="*/ 2147483647 h 54"/>
                <a:gd name="T10" fmla="*/ 0 w 216"/>
                <a:gd name="T11" fmla="*/ 2147483647 h 54"/>
                <a:gd name="T12" fmla="*/ 2147483647 w 216"/>
                <a:gd name="T13" fmla="*/ 2147483647 h 54"/>
                <a:gd name="T14" fmla="*/ 2147483647 w 216"/>
                <a:gd name="T15" fmla="*/ 2147483647 h 54"/>
                <a:gd name="T16" fmla="*/ 2147483647 w 216"/>
                <a:gd name="T17" fmla="*/ 2147483647 h 54"/>
                <a:gd name="T18" fmla="*/ 2147483647 w 216"/>
                <a:gd name="T19" fmla="*/ 2147483647 h 54"/>
                <a:gd name="T20" fmla="*/ 2147483647 w 216"/>
                <a:gd name="T21" fmla="*/ 2147483647 h 54"/>
                <a:gd name="T22" fmla="*/ 2147483647 w 216"/>
                <a:gd name="T23" fmla="*/ 2147483647 h 54"/>
                <a:gd name="T24" fmla="*/ 2147483647 w 216"/>
                <a:gd name="T25" fmla="*/ 2147483647 h 54"/>
                <a:gd name="T26" fmla="*/ 2147483647 w 216"/>
                <a:gd name="T27" fmla="*/ 2147483647 h 54"/>
                <a:gd name="T28" fmla="*/ 2147483647 w 216"/>
                <a:gd name="T29" fmla="*/ 2147483647 h 54"/>
                <a:gd name="T30" fmla="*/ 2147483647 w 216"/>
                <a:gd name="T31" fmla="*/ 2147483647 h 54"/>
                <a:gd name="T32" fmla="*/ 2147483647 w 216"/>
                <a:gd name="T33" fmla="*/ 2147483647 h 54"/>
                <a:gd name="T34" fmla="*/ 2147483647 w 216"/>
                <a:gd name="T35" fmla="*/ 2147483647 h 54"/>
                <a:gd name="T36" fmla="*/ 2147483647 w 216"/>
                <a:gd name="T37" fmla="*/ 2147483647 h 54"/>
                <a:gd name="T38" fmla="*/ 2147483647 w 216"/>
                <a:gd name="T39" fmla="*/ 2147483647 h 54"/>
                <a:gd name="T40" fmla="*/ 2147483647 w 216"/>
                <a:gd name="T41" fmla="*/ 2147483647 h 54"/>
                <a:gd name="T42" fmla="*/ 2147483647 w 216"/>
                <a:gd name="T43" fmla="*/ 2147483647 h 54"/>
                <a:gd name="T44" fmla="*/ 2147483647 w 216"/>
                <a:gd name="T45" fmla="*/ 2147483647 h 54"/>
                <a:gd name="T46" fmla="*/ 2147483647 w 216"/>
                <a:gd name="T47" fmla="*/ 2147483647 h 54"/>
                <a:gd name="T48" fmla="*/ 2147483647 w 216"/>
                <a:gd name="T49" fmla="*/ 2147483647 h 54"/>
                <a:gd name="T50" fmla="*/ 2147483647 w 216"/>
                <a:gd name="T51" fmla="*/ 2147483647 h 54"/>
                <a:gd name="T52" fmla="*/ 2147483647 w 216"/>
                <a:gd name="T53" fmla="*/ 2147483647 h 54"/>
                <a:gd name="T54" fmla="*/ 2147483647 w 216"/>
                <a:gd name="T55" fmla="*/ 2147483647 h 54"/>
                <a:gd name="T56" fmla="*/ 2147483647 w 216"/>
                <a:gd name="T57" fmla="*/ 2147483647 h 54"/>
                <a:gd name="T58" fmla="*/ 2147483647 w 216"/>
                <a:gd name="T59" fmla="*/ 0 h 54"/>
                <a:gd name="T60" fmla="*/ 2147483647 w 216"/>
                <a:gd name="T61" fmla="*/ 0 h 54"/>
                <a:gd name="T62" fmla="*/ 2147483647 w 216"/>
                <a:gd name="T63" fmla="*/ 2147483647 h 54"/>
                <a:gd name="T64" fmla="*/ 2147483647 w 216"/>
                <a:gd name="T65" fmla="*/ 2147483647 h 54"/>
                <a:gd name="T66" fmla="*/ 2147483647 w 216"/>
                <a:gd name="T67" fmla="*/ 2147483647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54"/>
                <a:gd name="T104" fmla="*/ 216 w 216"/>
                <a:gd name="T105" fmla="*/ 54 h 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54">
                  <a:moveTo>
                    <a:pt x="18" y="18"/>
                  </a:moveTo>
                  <a:lnTo>
                    <a:pt x="12" y="24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72" y="54"/>
                  </a:lnTo>
                  <a:lnTo>
                    <a:pt x="72" y="42"/>
                  </a:lnTo>
                  <a:lnTo>
                    <a:pt x="84" y="42"/>
                  </a:lnTo>
                  <a:lnTo>
                    <a:pt x="90" y="36"/>
                  </a:lnTo>
                  <a:lnTo>
                    <a:pt x="114" y="36"/>
                  </a:lnTo>
                  <a:lnTo>
                    <a:pt x="120" y="24"/>
                  </a:lnTo>
                  <a:lnTo>
                    <a:pt x="126" y="18"/>
                  </a:lnTo>
                  <a:lnTo>
                    <a:pt x="132" y="24"/>
                  </a:lnTo>
                  <a:lnTo>
                    <a:pt x="144" y="30"/>
                  </a:lnTo>
                  <a:lnTo>
                    <a:pt x="150" y="42"/>
                  </a:lnTo>
                  <a:lnTo>
                    <a:pt x="168" y="48"/>
                  </a:lnTo>
                  <a:lnTo>
                    <a:pt x="192" y="48"/>
                  </a:lnTo>
                  <a:lnTo>
                    <a:pt x="198" y="42"/>
                  </a:lnTo>
                  <a:lnTo>
                    <a:pt x="210" y="36"/>
                  </a:lnTo>
                  <a:lnTo>
                    <a:pt x="216" y="30"/>
                  </a:lnTo>
                  <a:lnTo>
                    <a:pt x="216" y="24"/>
                  </a:lnTo>
                  <a:lnTo>
                    <a:pt x="210" y="18"/>
                  </a:lnTo>
                  <a:lnTo>
                    <a:pt x="186" y="18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62" y="12"/>
                  </a:lnTo>
                  <a:lnTo>
                    <a:pt x="156" y="6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90" y="0"/>
                  </a:lnTo>
                  <a:lnTo>
                    <a:pt x="90" y="12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30" name="Gabon" descr="© INSCALE GmbH, 05.05.2010&#10;http://www.presentationload.com/">
              <a:extLst>
                <a:ext uri="{FF2B5EF4-FFF2-40B4-BE49-F238E27FC236}">
                  <a16:creationId xmlns:a16="http://schemas.microsoft.com/office/drawing/2014/main" id="{132F0DC1-F460-498A-B8EB-B87A580CE114}"/>
                </a:ext>
              </a:extLst>
            </p:cNvPr>
            <p:cNvSpPr>
              <a:spLocks/>
            </p:cNvSpPr>
            <p:nvPr/>
          </p:nvSpPr>
          <p:spPr bwMode="gray">
            <a:xfrm>
              <a:off x="4468124" y="3144360"/>
              <a:ext cx="158615" cy="194192"/>
            </a:xfrm>
            <a:custGeom>
              <a:avLst/>
              <a:gdLst>
                <a:gd name="T0" fmla="*/ 2147483647 w 420"/>
                <a:gd name="T1" fmla="*/ 2147483647 h 510"/>
                <a:gd name="T2" fmla="*/ 2147483647 w 420"/>
                <a:gd name="T3" fmla="*/ 2147483647 h 510"/>
                <a:gd name="T4" fmla="*/ 2147483647 w 420"/>
                <a:gd name="T5" fmla="*/ 2147483647 h 510"/>
                <a:gd name="T6" fmla="*/ 2147483647 w 420"/>
                <a:gd name="T7" fmla="*/ 2147483647 h 510"/>
                <a:gd name="T8" fmla="*/ 2147483647 w 420"/>
                <a:gd name="T9" fmla="*/ 2147483647 h 510"/>
                <a:gd name="T10" fmla="*/ 2147483647 w 420"/>
                <a:gd name="T11" fmla="*/ 2147483647 h 510"/>
                <a:gd name="T12" fmla="*/ 2147483647 w 420"/>
                <a:gd name="T13" fmla="*/ 2147483647 h 510"/>
                <a:gd name="T14" fmla="*/ 2147483647 w 420"/>
                <a:gd name="T15" fmla="*/ 2147483647 h 510"/>
                <a:gd name="T16" fmla="*/ 2147483647 w 420"/>
                <a:gd name="T17" fmla="*/ 2147483647 h 510"/>
                <a:gd name="T18" fmla="*/ 2147483647 w 420"/>
                <a:gd name="T19" fmla="*/ 2147483647 h 510"/>
                <a:gd name="T20" fmla="*/ 2147483647 w 420"/>
                <a:gd name="T21" fmla="*/ 2147483647 h 510"/>
                <a:gd name="T22" fmla="*/ 2147483647 w 420"/>
                <a:gd name="T23" fmla="*/ 2147483647 h 510"/>
                <a:gd name="T24" fmla="*/ 2147483647 w 420"/>
                <a:gd name="T25" fmla="*/ 2147483647 h 510"/>
                <a:gd name="T26" fmla="*/ 2147483647 w 420"/>
                <a:gd name="T27" fmla="*/ 2147483647 h 510"/>
                <a:gd name="T28" fmla="*/ 2147483647 w 420"/>
                <a:gd name="T29" fmla="*/ 2147483647 h 510"/>
                <a:gd name="T30" fmla="*/ 2147483647 w 420"/>
                <a:gd name="T31" fmla="*/ 2147483647 h 510"/>
                <a:gd name="T32" fmla="*/ 2147483647 w 420"/>
                <a:gd name="T33" fmla="*/ 2147483647 h 510"/>
                <a:gd name="T34" fmla="*/ 2147483647 w 420"/>
                <a:gd name="T35" fmla="*/ 2147483647 h 510"/>
                <a:gd name="T36" fmla="*/ 2147483647 w 420"/>
                <a:gd name="T37" fmla="*/ 2147483647 h 510"/>
                <a:gd name="T38" fmla="*/ 2147483647 w 420"/>
                <a:gd name="T39" fmla="*/ 2147483647 h 510"/>
                <a:gd name="T40" fmla="*/ 2147483647 w 420"/>
                <a:gd name="T41" fmla="*/ 2147483647 h 510"/>
                <a:gd name="T42" fmla="*/ 2147483647 w 420"/>
                <a:gd name="T43" fmla="*/ 2147483647 h 510"/>
                <a:gd name="T44" fmla="*/ 2147483647 w 420"/>
                <a:gd name="T45" fmla="*/ 2147483647 h 510"/>
                <a:gd name="T46" fmla="*/ 2147483647 w 420"/>
                <a:gd name="T47" fmla="*/ 2147483647 h 510"/>
                <a:gd name="T48" fmla="*/ 2147483647 w 420"/>
                <a:gd name="T49" fmla="*/ 2147483647 h 510"/>
                <a:gd name="T50" fmla="*/ 2147483647 w 420"/>
                <a:gd name="T51" fmla="*/ 2147483647 h 510"/>
                <a:gd name="T52" fmla="*/ 2147483647 w 420"/>
                <a:gd name="T53" fmla="*/ 2147483647 h 510"/>
                <a:gd name="T54" fmla="*/ 2147483647 w 420"/>
                <a:gd name="T55" fmla="*/ 2147483647 h 510"/>
                <a:gd name="T56" fmla="*/ 2147483647 w 420"/>
                <a:gd name="T57" fmla="*/ 2147483647 h 510"/>
                <a:gd name="T58" fmla="*/ 2147483647 w 420"/>
                <a:gd name="T59" fmla="*/ 2147483647 h 510"/>
                <a:gd name="T60" fmla="*/ 2147483647 w 420"/>
                <a:gd name="T61" fmla="*/ 2147483647 h 510"/>
                <a:gd name="T62" fmla="*/ 2147483647 w 420"/>
                <a:gd name="T63" fmla="*/ 2147483647 h 510"/>
                <a:gd name="T64" fmla="*/ 2147483647 w 420"/>
                <a:gd name="T65" fmla="*/ 2147483647 h 510"/>
                <a:gd name="T66" fmla="*/ 2147483647 w 420"/>
                <a:gd name="T67" fmla="*/ 2147483647 h 510"/>
                <a:gd name="T68" fmla="*/ 2147483647 w 420"/>
                <a:gd name="T69" fmla="*/ 2147483647 h 510"/>
                <a:gd name="T70" fmla="*/ 2147483647 w 420"/>
                <a:gd name="T71" fmla="*/ 2147483647 h 510"/>
                <a:gd name="T72" fmla="*/ 2147483647 w 420"/>
                <a:gd name="T73" fmla="*/ 2147483647 h 510"/>
                <a:gd name="T74" fmla="*/ 2147483647 w 420"/>
                <a:gd name="T75" fmla="*/ 2147483647 h 510"/>
                <a:gd name="T76" fmla="*/ 2147483647 w 420"/>
                <a:gd name="T77" fmla="*/ 2147483647 h 510"/>
                <a:gd name="T78" fmla="*/ 2147483647 w 420"/>
                <a:gd name="T79" fmla="*/ 2147483647 h 510"/>
                <a:gd name="T80" fmla="*/ 2147483647 w 420"/>
                <a:gd name="T81" fmla="*/ 2147483647 h 510"/>
                <a:gd name="T82" fmla="*/ 2147483647 w 420"/>
                <a:gd name="T83" fmla="*/ 2147483647 h 510"/>
                <a:gd name="T84" fmla="*/ 2147483647 w 420"/>
                <a:gd name="T85" fmla="*/ 2147483647 h 510"/>
                <a:gd name="T86" fmla="*/ 2147483647 w 420"/>
                <a:gd name="T87" fmla="*/ 2147483647 h 510"/>
                <a:gd name="T88" fmla="*/ 2147483647 w 420"/>
                <a:gd name="T89" fmla="*/ 2147483647 h 510"/>
                <a:gd name="T90" fmla="*/ 2147483647 w 420"/>
                <a:gd name="T91" fmla="*/ 2147483647 h 510"/>
                <a:gd name="T92" fmla="*/ 2147483647 w 420"/>
                <a:gd name="T93" fmla="*/ 2147483647 h 510"/>
                <a:gd name="T94" fmla="*/ 2147483647 w 420"/>
                <a:gd name="T95" fmla="*/ 2147483647 h 510"/>
                <a:gd name="T96" fmla="*/ 2147483647 w 420"/>
                <a:gd name="T97" fmla="*/ 2147483647 h 510"/>
                <a:gd name="T98" fmla="*/ 2147483647 w 420"/>
                <a:gd name="T99" fmla="*/ 2147483647 h 510"/>
                <a:gd name="T100" fmla="*/ 2147483647 w 420"/>
                <a:gd name="T101" fmla="*/ 2147483647 h 510"/>
                <a:gd name="T102" fmla="*/ 2147483647 w 420"/>
                <a:gd name="T103" fmla="*/ 2147483647 h 510"/>
                <a:gd name="T104" fmla="*/ 2147483647 w 420"/>
                <a:gd name="T105" fmla="*/ 2147483647 h 510"/>
                <a:gd name="T106" fmla="*/ 2147483647 w 420"/>
                <a:gd name="T107" fmla="*/ 2147483647 h 510"/>
                <a:gd name="T108" fmla="*/ 2147483647 w 420"/>
                <a:gd name="T109" fmla="*/ 2147483647 h 510"/>
                <a:gd name="T110" fmla="*/ 2147483647 w 420"/>
                <a:gd name="T111" fmla="*/ 2147483647 h 5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510"/>
                <a:gd name="T170" fmla="*/ 420 w 420"/>
                <a:gd name="T171" fmla="*/ 510 h 51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510">
                  <a:moveTo>
                    <a:pt x="420" y="240"/>
                  </a:moveTo>
                  <a:lnTo>
                    <a:pt x="414" y="234"/>
                  </a:lnTo>
                  <a:lnTo>
                    <a:pt x="396" y="234"/>
                  </a:lnTo>
                  <a:lnTo>
                    <a:pt x="390" y="216"/>
                  </a:lnTo>
                  <a:lnTo>
                    <a:pt x="372" y="210"/>
                  </a:lnTo>
                  <a:lnTo>
                    <a:pt x="372" y="174"/>
                  </a:lnTo>
                  <a:lnTo>
                    <a:pt x="384" y="150"/>
                  </a:lnTo>
                  <a:lnTo>
                    <a:pt x="396" y="150"/>
                  </a:lnTo>
                  <a:lnTo>
                    <a:pt x="402" y="144"/>
                  </a:lnTo>
                  <a:lnTo>
                    <a:pt x="408" y="132"/>
                  </a:lnTo>
                  <a:lnTo>
                    <a:pt x="414" y="126"/>
                  </a:lnTo>
                  <a:lnTo>
                    <a:pt x="414" y="114"/>
                  </a:lnTo>
                  <a:lnTo>
                    <a:pt x="402" y="108"/>
                  </a:lnTo>
                  <a:lnTo>
                    <a:pt x="402" y="90"/>
                  </a:lnTo>
                  <a:lnTo>
                    <a:pt x="396" y="84"/>
                  </a:lnTo>
                  <a:lnTo>
                    <a:pt x="396" y="7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60" y="72"/>
                  </a:lnTo>
                  <a:lnTo>
                    <a:pt x="360" y="90"/>
                  </a:lnTo>
                  <a:lnTo>
                    <a:pt x="354" y="96"/>
                  </a:lnTo>
                  <a:lnTo>
                    <a:pt x="330" y="96"/>
                  </a:lnTo>
                  <a:lnTo>
                    <a:pt x="324" y="90"/>
                  </a:lnTo>
                  <a:lnTo>
                    <a:pt x="318" y="54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288" y="12"/>
                  </a:lnTo>
                  <a:lnTo>
                    <a:pt x="282" y="12"/>
                  </a:lnTo>
                  <a:lnTo>
                    <a:pt x="270" y="6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22" y="18"/>
                  </a:lnTo>
                  <a:lnTo>
                    <a:pt x="210" y="0"/>
                  </a:lnTo>
                  <a:lnTo>
                    <a:pt x="192" y="18"/>
                  </a:lnTo>
                  <a:lnTo>
                    <a:pt x="186" y="54"/>
                  </a:lnTo>
                  <a:lnTo>
                    <a:pt x="192" y="60"/>
                  </a:lnTo>
                  <a:lnTo>
                    <a:pt x="192" y="90"/>
                  </a:lnTo>
                  <a:lnTo>
                    <a:pt x="186" y="108"/>
                  </a:lnTo>
                  <a:lnTo>
                    <a:pt x="186" y="114"/>
                  </a:lnTo>
                  <a:lnTo>
                    <a:pt x="84" y="114"/>
                  </a:lnTo>
                  <a:lnTo>
                    <a:pt x="84" y="108"/>
                  </a:lnTo>
                  <a:lnTo>
                    <a:pt x="72" y="108"/>
                  </a:lnTo>
                  <a:lnTo>
                    <a:pt x="60" y="120"/>
                  </a:lnTo>
                  <a:lnTo>
                    <a:pt x="60" y="126"/>
                  </a:lnTo>
                  <a:lnTo>
                    <a:pt x="66" y="132"/>
                  </a:lnTo>
                  <a:lnTo>
                    <a:pt x="66" y="144"/>
                  </a:lnTo>
                  <a:lnTo>
                    <a:pt x="72" y="150"/>
                  </a:lnTo>
                  <a:lnTo>
                    <a:pt x="72" y="162"/>
                  </a:lnTo>
                  <a:lnTo>
                    <a:pt x="48" y="162"/>
                  </a:lnTo>
                  <a:lnTo>
                    <a:pt x="48" y="210"/>
                  </a:lnTo>
                  <a:lnTo>
                    <a:pt x="42" y="228"/>
                  </a:lnTo>
                  <a:lnTo>
                    <a:pt x="36" y="240"/>
                  </a:lnTo>
                  <a:lnTo>
                    <a:pt x="30" y="246"/>
                  </a:lnTo>
                  <a:lnTo>
                    <a:pt x="18" y="252"/>
                  </a:lnTo>
                  <a:lnTo>
                    <a:pt x="0" y="252"/>
                  </a:lnTo>
                  <a:lnTo>
                    <a:pt x="30" y="306"/>
                  </a:lnTo>
                  <a:lnTo>
                    <a:pt x="42" y="294"/>
                  </a:lnTo>
                  <a:lnTo>
                    <a:pt x="54" y="312"/>
                  </a:lnTo>
                  <a:lnTo>
                    <a:pt x="48" y="318"/>
                  </a:lnTo>
                  <a:lnTo>
                    <a:pt x="48" y="330"/>
                  </a:lnTo>
                  <a:lnTo>
                    <a:pt x="42" y="336"/>
                  </a:lnTo>
                  <a:lnTo>
                    <a:pt x="42" y="342"/>
                  </a:lnTo>
                  <a:lnTo>
                    <a:pt x="48" y="348"/>
                  </a:lnTo>
                  <a:lnTo>
                    <a:pt x="66" y="348"/>
                  </a:lnTo>
                  <a:lnTo>
                    <a:pt x="72" y="390"/>
                  </a:lnTo>
                  <a:lnTo>
                    <a:pt x="102" y="396"/>
                  </a:lnTo>
                  <a:lnTo>
                    <a:pt x="96" y="408"/>
                  </a:lnTo>
                  <a:lnTo>
                    <a:pt x="144" y="462"/>
                  </a:lnTo>
                  <a:lnTo>
                    <a:pt x="138" y="468"/>
                  </a:lnTo>
                  <a:lnTo>
                    <a:pt x="174" y="510"/>
                  </a:lnTo>
                  <a:lnTo>
                    <a:pt x="180" y="492"/>
                  </a:lnTo>
                  <a:lnTo>
                    <a:pt x="204" y="480"/>
                  </a:lnTo>
                  <a:lnTo>
                    <a:pt x="222" y="498"/>
                  </a:lnTo>
                  <a:lnTo>
                    <a:pt x="228" y="492"/>
                  </a:lnTo>
                  <a:lnTo>
                    <a:pt x="228" y="456"/>
                  </a:lnTo>
                  <a:lnTo>
                    <a:pt x="210" y="444"/>
                  </a:lnTo>
                  <a:lnTo>
                    <a:pt x="228" y="432"/>
                  </a:lnTo>
                  <a:lnTo>
                    <a:pt x="198" y="414"/>
                  </a:lnTo>
                  <a:lnTo>
                    <a:pt x="210" y="414"/>
                  </a:lnTo>
                  <a:lnTo>
                    <a:pt x="210" y="402"/>
                  </a:lnTo>
                  <a:lnTo>
                    <a:pt x="204" y="396"/>
                  </a:lnTo>
                  <a:lnTo>
                    <a:pt x="204" y="378"/>
                  </a:lnTo>
                  <a:lnTo>
                    <a:pt x="210" y="378"/>
                  </a:lnTo>
                  <a:lnTo>
                    <a:pt x="216" y="384"/>
                  </a:lnTo>
                  <a:lnTo>
                    <a:pt x="228" y="384"/>
                  </a:lnTo>
                  <a:lnTo>
                    <a:pt x="240" y="390"/>
                  </a:lnTo>
                  <a:lnTo>
                    <a:pt x="258" y="390"/>
                  </a:lnTo>
                  <a:lnTo>
                    <a:pt x="264" y="384"/>
                  </a:lnTo>
                  <a:lnTo>
                    <a:pt x="270" y="372"/>
                  </a:lnTo>
                  <a:lnTo>
                    <a:pt x="282" y="366"/>
                  </a:lnTo>
                  <a:lnTo>
                    <a:pt x="264" y="348"/>
                  </a:lnTo>
                  <a:lnTo>
                    <a:pt x="264" y="342"/>
                  </a:lnTo>
                  <a:lnTo>
                    <a:pt x="294" y="342"/>
                  </a:lnTo>
                  <a:lnTo>
                    <a:pt x="312" y="384"/>
                  </a:lnTo>
                  <a:lnTo>
                    <a:pt x="342" y="384"/>
                  </a:lnTo>
                  <a:lnTo>
                    <a:pt x="348" y="378"/>
                  </a:lnTo>
                  <a:lnTo>
                    <a:pt x="354" y="366"/>
                  </a:lnTo>
                  <a:lnTo>
                    <a:pt x="360" y="360"/>
                  </a:lnTo>
                  <a:lnTo>
                    <a:pt x="366" y="360"/>
                  </a:lnTo>
                  <a:lnTo>
                    <a:pt x="366" y="390"/>
                  </a:lnTo>
                  <a:lnTo>
                    <a:pt x="372" y="396"/>
                  </a:lnTo>
                  <a:lnTo>
                    <a:pt x="384" y="396"/>
                  </a:lnTo>
                  <a:lnTo>
                    <a:pt x="390" y="390"/>
                  </a:lnTo>
                  <a:lnTo>
                    <a:pt x="396" y="378"/>
                  </a:lnTo>
                  <a:lnTo>
                    <a:pt x="396" y="354"/>
                  </a:lnTo>
                  <a:lnTo>
                    <a:pt x="408" y="348"/>
                  </a:lnTo>
                  <a:lnTo>
                    <a:pt x="414" y="342"/>
                  </a:lnTo>
                  <a:lnTo>
                    <a:pt x="408" y="318"/>
                  </a:lnTo>
                  <a:lnTo>
                    <a:pt x="414" y="306"/>
                  </a:lnTo>
                  <a:lnTo>
                    <a:pt x="414" y="258"/>
                  </a:lnTo>
                  <a:lnTo>
                    <a:pt x="420" y="252"/>
                  </a:lnTo>
                  <a:lnTo>
                    <a:pt x="420" y="24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31" name="France" descr="© INSCALE GmbH, 05.05.2010&#10;http://www.presentationload.com/">
              <a:extLst>
                <a:ext uri="{FF2B5EF4-FFF2-40B4-BE49-F238E27FC236}">
                  <a16:creationId xmlns:a16="http://schemas.microsoft.com/office/drawing/2014/main" id="{AC321BCA-0CF5-784C-7000-DFA293ED516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149413" y="1660499"/>
              <a:ext cx="345394" cy="297959"/>
            </a:xfrm>
            <a:custGeom>
              <a:avLst/>
              <a:gdLst>
                <a:gd name="T0" fmla="*/ 2147483647 w 230"/>
                <a:gd name="T1" fmla="*/ 2147483647 h 198"/>
                <a:gd name="T2" fmla="*/ 2147483647 w 230"/>
                <a:gd name="T3" fmla="*/ 2147483647 h 198"/>
                <a:gd name="T4" fmla="*/ 2147483647 w 230"/>
                <a:gd name="T5" fmla="*/ 2147483647 h 198"/>
                <a:gd name="T6" fmla="*/ 2147483647 w 230"/>
                <a:gd name="T7" fmla="*/ 2147483647 h 198"/>
                <a:gd name="T8" fmla="*/ 2147483647 w 230"/>
                <a:gd name="T9" fmla="*/ 2147483647 h 198"/>
                <a:gd name="T10" fmla="*/ 2147483647 w 230"/>
                <a:gd name="T11" fmla="*/ 2147483647 h 198"/>
                <a:gd name="T12" fmla="*/ 2147483647 w 230"/>
                <a:gd name="T13" fmla="*/ 2147483647 h 198"/>
                <a:gd name="T14" fmla="*/ 2147483647 w 230"/>
                <a:gd name="T15" fmla="*/ 2147483647 h 198"/>
                <a:gd name="T16" fmla="*/ 2147483647 w 230"/>
                <a:gd name="T17" fmla="*/ 2147483647 h 198"/>
                <a:gd name="T18" fmla="*/ 2147483647 w 230"/>
                <a:gd name="T19" fmla="*/ 2147483647 h 198"/>
                <a:gd name="T20" fmla="*/ 2147483647 w 230"/>
                <a:gd name="T21" fmla="*/ 2147483647 h 198"/>
                <a:gd name="T22" fmla="*/ 2147483647 w 230"/>
                <a:gd name="T23" fmla="*/ 2147483647 h 198"/>
                <a:gd name="T24" fmla="*/ 2147483647 w 230"/>
                <a:gd name="T25" fmla="*/ 2147483647 h 198"/>
                <a:gd name="T26" fmla="*/ 2147483647 w 230"/>
                <a:gd name="T27" fmla="*/ 2147483647 h 198"/>
                <a:gd name="T28" fmla="*/ 2147483647 w 230"/>
                <a:gd name="T29" fmla="*/ 2147483647 h 198"/>
                <a:gd name="T30" fmla="*/ 2147483647 w 230"/>
                <a:gd name="T31" fmla="*/ 2147483647 h 198"/>
                <a:gd name="T32" fmla="*/ 2147483647 w 230"/>
                <a:gd name="T33" fmla="*/ 2147483647 h 198"/>
                <a:gd name="T34" fmla="*/ 2147483647 w 230"/>
                <a:gd name="T35" fmla="*/ 2147483647 h 198"/>
                <a:gd name="T36" fmla="*/ 2147483647 w 230"/>
                <a:gd name="T37" fmla="*/ 2147483647 h 198"/>
                <a:gd name="T38" fmla="*/ 2147483647 w 230"/>
                <a:gd name="T39" fmla="*/ 2147483647 h 198"/>
                <a:gd name="T40" fmla="*/ 2147483647 w 230"/>
                <a:gd name="T41" fmla="*/ 2147483647 h 198"/>
                <a:gd name="T42" fmla="*/ 2147483647 w 230"/>
                <a:gd name="T43" fmla="*/ 2147483647 h 198"/>
                <a:gd name="T44" fmla="*/ 2147483647 w 230"/>
                <a:gd name="T45" fmla="*/ 2147483647 h 198"/>
                <a:gd name="T46" fmla="*/ 2147483647 w 230"/>
                <a:gd name="T47" fmla="*/ 2147483647 h 198"/>
                <a:gd name="T48" fmla="*/ 2147483647 w 230"/>
                <a:gd name="T49" fmla="*/ 2147483647 h 198"/>
                <a:gd name="T50" fmla="*/ 2147483647 w 230"/>
                <a:gd name="T51" fmla="*/ 2147483647 h 198"/>
                <a:gd name="T52" fmla="*/ 2147483647 w 230"/>
                <a:gd name="T53" fmla="*/ 2147483647 h 198"/>
                <a:gd name="T54" fmla="*/ 2147483647 w 230"/>
                <a:gd name="T55" fmla="*/ 2147483647 h 198"/>
                <a:gd name="T56" fmla="*/ 2147483647 w 230"/>
                <a:gd name="T57" fmla="*/ 2147483647 h 198"/>
                <a:gd name="T58" fmla="*/ 2147483647 w 230"/>
                <a:gd name="T59" fmla="*/ 2147483647 h 198"/>
                <a:gd name="T60" fmla="*/ 2147483647 w 230"/>
                <a:gd name="T61" fmla="*/ 2147483647 h 198"/>
                <a:gd name="T62" fmla="*/ 2147483647 w 230"/>
                <a:gd name="T63" fmla="*/ 2147483647 h 198"/>
                <a:gd name="T64" fmla="*/ 2147483647 w 230"/>
                <a:gd name="T65" fmla="*/ 2147483647 h 198"/>
                <a:gd name="T66" fmla="*/ 2147483647 w 230"/>
                <a:gd name="T67" fmla="*/ 2147483647 h 198"/>
                <a:gd name="T68" fmla="*/ 2147483647 w 230"/>
                <a:gd name="T69" fmla="*/ 2147483647 h 198"/>
                <a:gd name="T70" fmla="*/ 2147483647 w 230"/>
                <a:gd name="T71" fmla="*/ 2147483647 h 198"/>
                <a:gd name="T72" fmla="*/ 2147483647 w 230"/>
                <a:gd name="T73" fmla="*/ 2147483647 h 198"/>
                <a:gd name="T74" fmla="*/ 2147483647 w 230"/>
                <a:gd name="T75" fmla="*/ 2147483647 h 198"/>
                <a:gd name="T76" fmla="*/ 2147483647 w 230"/>
                <a:gd name="T77" fmla="*/ 2147483647 h 198"/>
                <a:gd name="T78" fmla="*/ 2147483647 w 230"/>
                <a:gd name="T79" fmla="*/ 2147483647 h 198"/>
                <a:gd name="T80" fmla="*/ 2147483647 w 230"/>
                <a:gd name="T81" fmla="*/ 2147483647 h 198"/>
                <a:gd name="T82" fmla="*/ 2147483647 w 230"/>
                <a:gd name="T83" fmla="*/ 2147483647 h 198"/>
                <a:gd name="T84" fmla="*/ 2147483647 w 230"/>
                <a:gd name="T85" fmla="*/ 2147483647 h 198"/>
                <a:gd name="T86" fmla="*/ 2147483647 w 230"/>
                <a:gd name="T87" fmla="*/ 2147483647 h 198"/>
                <a:gd name="T88" fmla="*/ 2147483647 w 230"/>
                <a:gd name="T89" fmla="*/ 2147483647 h 198"/>
                <a:gd name="T90" fmla="*/ 2147483647 w 230"/>
                <a:gd name="T91" fmla="*/ 2147483647 h 198"/>
                <a:gd name="T92" fmla="*/ 2147483647 w 230"/>
                <a:gd name="T93" fmla="*/ 2147483647 h 198"/>
                <a:gd name="T94" fmla="*/ 2147483647 w 230"/>
                <a:gd name="T95" fmla="*/ 2147483647 h 198"/>
                <a:gd name="T96" fmla="*/ 2147483647 w 230"/>
                <a:gd name="T97" fmla="*/ 2147483647 h 198"/>
                <a:gd name="T98" fmla="*/ 2147483647 w 230"/>
                <a:gd name="T99" fmla="*/ 2147483647 h 198"/>
                <a:gd name="T100" fmla="*/ 2147483647 w 230"/>
                <a:gd name="T101" fmla="*/ 2147483647 h 198"/>
                <a:gd name="T102" fmla="*/ 2147483647 w 230"/>
                <a:gd name="T103" fmla="*/ 2147483647 h 198"/>
                <a:gd name="T104" fmla="*/ 2147483647 w 230"/>
                <a:gd name="T105" fmla="*/ 2147483647 h 198"/>
                <a:gd name="T106" fmla="*/ 2147483647 w 230"/>
                <a:gd name="T107" fmla="*/ 2147483647 h 198"/>
                <a:gd name="T108" fmla="*/ 2147483647 w 230"/>
                <a:gd name="T109" fmla="*/ 2147483647 h 198"/>
                <a:gd name="T110" fmla="*/ 2147483647 w 230"/>
                <a:gd name="T111" fmla="*/ 2147483647 h 198"/>
                <a:gd name="T112" fmla="*/ 2147483647 w 230"/>
                <a:gd name="T113" fmla="*/ 2147483647 h 198"/>
                <a:gd name="T114" fmla="*/ 2147483647 w 230"/>
                <a:gd name="T115" fmla="*/ 2147483647 h 198"/>
                <a:gd name="T116" fmla="*/ 2147483647 w 230"/>
                <a:gd name="T117" fmla="*/ 2147483647 h 198"/>
                <a:gd name="T118" fmla="*/ 2147483647 w 230"/>
                <a:gd name="T119" fmla="*/ 2147483647 h 198"/>
                <a:gd name="T120" fmla="*/ 2147483647 w 230"/>
                <a:gd name="T121" fmla="*/ 2147483647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0"/>
                <a:gd name="T184" fmla="*/ 0 h 198"/>
                <a:gd name="T185" fmla="*/ 230 w 230"/>
                <a:gd name="T186" fmla="*/ 198 h 1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0" h="198">
                  <a:moveTo>
                    <a:pt x="230" y="172"/>
                  </a:moveTo>
                  <a:lnTo>
                    <a:pt x="230" y="172"/>
                  </a:lnTo>
                  <a:lnTo>
                    <a:pt x="230" y="166"/>
                  </a:lnTo>
                  <a:lnTo>
                    <a:pt x="228" y="166"/>
                  </a:lnTo>
                  <a:lnTo>
                    <a:pt x="224" y="168"/>
                  </a:lnTo>
                  <a:lnTo>
                    <a:pt x="224" y="170"/>
                  </a:lnTo>
                  <a:lnTo>
                    <a:pt x="220" y="172"/>
                  </a:lnTo>
                  <a:lnTo>
                    <a:pt x="218" y="174"/>
                  </a:lnTo>
                  <a:lnTo>
                    <a:pt x="216" y="178"/>
                  </a:lnTo>
                  <a:lnTo>
                    <a:pt x="216" y="182"/>
                  </a:lnTo>
                  <a:lnTo>
                    <a:pt x="218" y="186"/>
                  </a:lnTo>
                  <a:lnTo>
                    <a:pt x="218" y="190"/>
                  </a:lnTo>
                  <a:lnTo>
                    <a:pt x="218" y="192"/>
                  </a:lnTo>
                  <a:lnTo>
                    <a:pt x="218" y="194"/>
                  </a:lnTo>
                  <a:lnTo>
                    <a:pt x="222" y="196"/>
                  </a:lnTo>
                  <a:lnTo>
                    <a:pt x="224" y="198"/>
                  </a:lnTo>
                  <a:lnTo>
                    <a:pt x="230" y="192"/>
                  </a:lnTo>
                  <a:lnTo>
                    <a:pt x="230" y="186"/>
                  </a:lnTo>
                  <a:lnTo>
                    <a:pt x="228" y="186"/>
                  </a:lnTo>
                  <a:lnTo>
                    <a:pt x="230" y="184"/>
                  </a:lnTo>
                  <a:lnTo>
                    <a:pt x="230" y="172"/>
                  </a:lnTo>
                  <a:close/>
                  <a:moveTo>
                    <a:pt x="198" y="40"/>
                  </a:moveTo>
                  <a:lnTo>
                    <a:pt x="198" y="40"/>
                  </a:lnTo>
                  <a:lnTo>
                    <a:pt x="196" y="40"/>
                  </a:lnTo>
                  <a:lnTo>
                    <a:pt x="192" y="40"/>
                  </a:lnTo>
                  <a:lnTo>
                    <a:pt x="190" y="40"/>
                  </a:lnTo>
                  <a:lnTo>
                    <a:pt x="184" y="40"/>
                  </a:lnTo>
                  <a:lnTo>
                    <a:pt x="184" y="34"/>
                  </a:lnTo>
                  <a:lnTo>
                    <a:pt x="182" y="34"/>
                  </a:lnTo>
                  <a:lnTo>
                    <a:pt x="182" y="32"/>
                  </a:lnTo>
                  <a:lnTo>
                    <a:pt x="178" y="30"/>
                  </a:lnTo>
                  <a:lnTo>
                    <a:pt x="174" y="34"/>
                  </a:lnTo>
                  <a:lnTo>
                    <a:pt x="172" y="32"/>
                  </a:lnTo>
                  <a:lnTo>
                    <a:pt x="166" y="32"/>
                  </a:lnTo>
                  <a:lnTo>
                    <a:pt x="164" y="28"/>
                  </a:lnTo>
                  <a:lnTo>
                    <a:pt x="162" y="28"/>
                  </a:lnTo>
                  <a:lnTo>
                    <a:pt x="158" y="28"/>
                  </a:lnTo>
                  <a:lnTo>
                    <a:pt x="156" y="28"/>
                  </a:lnTo>
                  <a:lnTo>
                    <a:pt x="156" y="22"/>
                  </a:lnTo>
                  <a:lnTo>
                    <a:pt x="152" y="24"/>
                  </a:lnTo>
                  <a:lnTo>
                    <a:pt x="146" y="24"/>
                  </a:lnTo>
                  <a:lnTo>
                    <a:pt x="146" y="18"/>
                  </a:lnTo>
                  <a:lnTo>
                    <a:pt x="144" y="16"/>
                  </a:lnTo>
                  <a:lnTo>
                    <a:pt x="142" y="14"/>
                  </a:lnTo>
                  <a:lnTo>
                    <a:pt x="136" y="14"/>
                  </a:lnTo>
                  <a:lnTo>
                    <a:pt x="132" y="12"/>
                  </a:lnTo>
                  <a:lnTo>
                    <a:pt x="126" y="10"/>
                  </a:lnTo>
                  <a:lnTo>
                    <a:pt x="126" y="6"/>
                  </a:lnTo>
                  <a:lnTo>
                    <a:pt x="126" y="0"/>
                  </a:lnTo>
                  <a:lnTo>
                    <a:pt x="118" y="0"/>
                  </a:lnTo>
                  <a:lnTo>
                    <a:pt x="114" y="2"/>
                  </a:lnTo>
                  <a:lnTo>
                    <a:pt x="112" y="2"/>
                  </a:lnTo>
                  <a:lnTo>
                    <a:pt x="110" y="4"/>
                  </a:lnTo>
                  <a:lnTo>
                    <a:pt x="104" y="4"/>
                  </a:lnTo>
                  <a:lnTo>
                    <a:pt x="104" y="6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6" y="14"/>
                  </a:lnTo>
                  <a:lnTo>
                    <a:pt x="106" y="20"/>
                  </a:lnTo>
                  <a:lnTo>
                    <a:pt x="104" y="22"/>
                  </a:lnTo>
                  <a:lnTo>
                    <a:pt x="98" y="24"/>
                  </a:lnTo>
                  <a:lnTo>
                    <a:pt x="92" y="24"/>
                  </a:lnTo>
                  <a:lnTo>
                    <a:pt x="82" y="32"/>
                  </a:lnTo>
                  <a:lnTo>
                    <a:pt x="86" y="34"/>
                  </a:lnTo>
                  <a:lnTo>
                    <a:pt x="84" y="34"/>
                  </a:lnTo>
                  <a:lnTo>
                    <a:pt x="82" y="34"/>
                  </a:lnTo>
                  <a:lnTo>
                    <a:pt x="76" y="38"/>
                  </a:lnTo>
                  <a:lnTo>
                    <a:pt x="68" y="38"/>
                  </a:lnTo>
                  <a:lnTo>
                    <a:pt x="66" y="36"/>
                  </a:lnTo>
                  <a:lnTo>
                    <a:pt x="60" y="30"/>
                  </a:lnTo>
                  <a:lnTo>
                    <a:pt x="58" y="30"/>
                  </a:lnTo>
                  <a:lnTo>
                    <a:pt x="56" y="28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6" y="38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56" y="48"/>
                  </a:lnTo>
                  <a:lnTo>
                    <a:pt x="54" y="48"/>
                  </a:lnTo>
                  <a:lnTo>
                    <a:pt x="48" y="48"/>
                  </a:lnTo>
                  <a:lnTo>
                    <a:pt x="38" y="48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4" y="48"/>
                  </a:lnTo>
                  <a:lnTo>
                    <a:pt x="32" y="48"/>
                  </a:lnTo>
                  <a:lnTo>
                    <a:pt x="30" y="46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2" y="50"/>
                  </a:lnTo>
                  <a:lnTo>
                    <a:pt x="8" y="50"/>
                  </a:lnTo>
                  <a:lnTo>
                    <a:pt x="6" y="52"/>
                  </a:lnTo>
                  <a:lnTo>
                    <a:pt x="4" y="54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6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26" y="72"/>
                  </a:lnTo>
                  <a:lnTo>
                    <a:pt x="32" y="72"/>
                  </a:lnTo>
                  <a:lnTo>
                    <a:pt x="38" y="76"/>
                  </a:lnTo>
                  <a:lnTo>
                    <a:pt x="48" y="76"/>
                  </a:lnTo>
                  <a:lnTo>
                    <a:pt x="40" y="80"/>
                  </a:lnTo>
                  <a:lnTo>
                    <a:pt x="42" y="84"/>
                  </a:lnTo>
                  <a:lnTo>
                    <a:pt x="44" y="86"/>
                  </a:lnTo>
                  <a:lnTo>
                    <a:pt x="46" y="92"/>
                  </a:lnTo>
                  <a:lnTo>
                    <a:pt x="52" y="96"/>
                  </a:lnTo>
                  <a:lnTo>
                    <a:pt x="58" y="96"/>
                  </a:lnTo>
                  <a:lnTo>
                    <a:pt x="58" y="106"/>
                  </a:lnTo>
                  <a:lnTo>
                    <a:pt x="62" y="114"/>
                  </a:lnTo>
                  <a:lnTo>
                    <a:pt x="66" y="124"/>
                  </a:lnTo>
                  <a:lnTo>
                    <a:pt x="58" y="114"/>
                  </a:lnTo>
                  <a:lnTo>
                    <a:pt x="58" y="118"/>
                  </a:lnTo>
                  <a:lnTo>
                    <a:pt x="56" y="120"/>
                  </a:lnTo>
                  <a:lnTo>
                    <a:pt x="56" y="132"/>
                  </a:lnTo>
                  <a:lnTo>
                    <a:pt x="54" y="134"/>
                  </a:lnTo>
                  <a:lnTo>
                    <a:pt x="52" y="144"/>
                  </a:lnTo>
                  <a:lnTo>
                    <a:pt x="52" y="146"/>
                  </a:lnTo>
                  <a:lnTo>
                    <a:pt x="50" y="150"/>
                  </a:lnTo>
                  <a:lnTo>
                    <a:pt x="50" y="152"/>
                  </a:lnTo>
                  <a:lnTo>
                    <a:pt x="48" y="152"/>
                  </a:lnTo>
                  <a:lnTo>
                    <a:pt x="48" y="154"/>
                  </a:lnTo>
                  <a:lnTo>
                    <a:pt x="46" y="156"/>
                  </a:lnTo>
                  <a:lnTo>
                    <a:pt x="44" y="158"/>
                  </a:lnTo>
                  <a:lnTo>
                    <a:pt x="46" y="160"/>
                  </a:lnTo>
                  <a:lnTo>
                    <a:pt x="46" y="158"/>
                  </a:lnTo>
                  <a:lnTo>
                    <a:pt x="48" y="158"/>
                  </a:lnTo>
                  <a:lnTo>
                    <a:pt x="52" y="160"/>
                  </a:lnTo>
                  <a:lnTo>
                    <a:pt x="52" y="162"/>
                  </a:lnTo>
                  <a:lnTo>
                    <a:pt x="50" y="164"/>
                  </a:lnTo>
                  <a:lnTo>
                    <a:pt x="60" y="164"/>
                  </a:lnTo>
                  <a:lnTo>
                    <a:pt x="64" y="168"/>
                  </a:lnTo>
                  <a:lnTo>
                    <a:pt x="66" y="166"/>
                  </a:lnTo>
                  <a:lnTo>
                    <a:pt x="68" y="166"/>
                  </a:lnTo>
                  <a:lnTo>
                    <a:pt x="72" y="170"/>
                  </a:lnTo>
                  <a:lnTo>
                    <a:pt x="78" y="170"/>
                  </a:lnTo>
                  <a:lnTo>
                    <a:pt x="78" y="172"/>
                  </a:lnTo>
                  <a:lnTo>
                    <a:pt x="84" y="172"/>
                  </a:lnTo>
                  <a:lnTo>
                    <a:pt x="84" y="168"/>
                  </a:lnTo>
                  <a:lnTo>
                    <a:pt x="86" y="166"/>
                  </a:lnTo>
                  <a:lnTo>
                    <a:pt x="90" y="166"/>
                  </a:lnTo>
                  <a:lnTo>
                    <a:pt x="92" y="168"/>
                  </a:lnTo>
                  <a:lnTo>
                    <a:pt x="92" y="170"/>
                  </a:lnTo>
                  <a:lnTo>
                    <a:pt x="96" y="170"/>
                  </a:lnTo>
                  <a:lnTo>
                    <a:pt x="96" y="172"/>
                  </a:lnTo>
                  <a:lnTo>
                    <a:pt x="104" y="172"/>
                  </a:lnTo>
                  <a:lnTo>
                    <a:pt x="104" y="174"/>
                  </a:lnTo>
                  <a:lnTo>
                    <a:pt x="104" y="176"/>
                  </a:lnTo>
                  <a:lnTo>
                    <a:pt x="112" y="176"/>
                  </a:lnTo>
                  <a:lnTo>
                    <a:pt x="112" y="178"/>
                  </a:lnTo>
                  <a:lnTo>
                    <a:pt x="118" y="178"/>
                  </a:lnTo>
                  <a:lnTo>
                    <a:pt x="118" y="176"/>
                  </a:lnTo>
                  <a:lnTo>
                    <a:pt x="118" y="174"/>
                  </a:lnTo>
                  <a:lnTo>
                    <a:pt x="122" y="174"/>
                  </a:lnTo>
                  <a:lnTo>
                    <a:pt x="122" y="170"/>
                  </a:lnTo>
                  <a:lnTo>
                    <a:pt x="126" y="164"/>
                  </a:lnTo>
                  <a:lnTo>
                    <a:pt x="130" y="160"/>
                  </a:lnTo>
                  <a:lnTo>
                    <a:pt x="132" y="158"/>
                  </a:lnTo>
                  <a:lnTo>
                    <a:pt x="134" y="156"/>
                  </a:lnTo>
                  <a:lnTo>
                    <a:pt x="138" y="154"/>
                  </a:lnTo>
                  <a:lnTo>
                    <a:pt x="140" y="152"/>
                  </a:lnTo>
                  <a:lnTo>
                    <a:pt x="144" y="152"/>
                  </a:lnTo>
                  <a:lnTo>
                    <a:pt x="146" y="154"/>
                  </a:lnTo>
                  <a:lnTo>
                    <a:pt x="150" y="154"/>
                  </a:lnTo>
                  <a:lnTo>
                    <a:pt x="152" y="156"/>
                  </a:lnTo>
                  <a:lnTo>
                    <a:pt x="162" y="156"/>
                  </a:lnTo>
                  <a:lnTo>
                    <a:pt x="166" y="160"/>
                  </a:lnTo>
                  <a:lnTo>
                    <a:pt x="166" y="162"/>
                  </a:lnTo>
                  <a:lnTo>
                    <a:pt x="170" y="162"/>
                  </a:lnTo>
                  <a:lnTo>
                    <a:pt x="172" y="164"/>
                  </a:lnTo>
                  <a:lnTo>
                    <a:pt x="178" y="164"/>
                  </a:lnTo>
                  <a:lnTo>
                    <a:pt x="182" y="162"/>
                  </a:lnTo>
                  <a:lnTo>
                    <a:pt x="184" y="160"/>
                  </a:lnTo>
                  <a:lnTo>
                    <a:pt x="186" y="154"/>
                  </a:lnTo>
                  <a:lnTo>
                    <a:pt x="192" y="150"/>
                  </a:lnTo>
                  <a:lnTo>
                    <a:pt x="196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200" y="142"/>
                  </a:lnTo>
                  <a:lnTo>
                    <a:pt x="198" y="140"/>
                  </a:lnTo>
                  <a:lnTo>
                    <a:pt x="192" y="140"/>
                  </a:lnTo>
                  <a:lnTo>
                    <a:pt x="188" y="138"/>
                  </a:lnTo>
                  <a:lnTo>
                    <a:pt x="186" y="136"/>
                  </a:lnTo>
                  <a:lnTo>
                    <a:pt x="186" y="134"/>
                  </a:lnTo>
                  <a:lnTo>
                    <a:pt x="188" y="132"/>
                  </a:lnTo>
                  <a:lnTo>
                    <a:pt x="190" y="130"/>
                  </a:lnTo>
                  <a:lnTo>
                    <a:pt x="190" y="126"/>
                  </a:lnTo>
                  <a:lnTo>
                    <a:pt x="188" y="126"/>
                  </a:lnTo>
                  <a:lnTo>
                    <a:pt x="184" y="126"/>
                  </a:lnTo>
                  <a:lnTo>
                    <a:pt x="182" y="120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4"/>
                  </a:lnTo>
                  <a:lnTo>
                    <a:pt x="186" y="108"/>
                  </a:lnTo>
                  <a:lnTo>
                    <a:pt x="188" y="106"/>
                  </a:lnTo>
                  <a:lnTo>
                    <a:pt x="190" y="106"/>
                  </a:lnTo>
                  <a:lnTo>
                    <a:pt x="190" y="104"/>
                  </a:lnTo>
                  <a:lnTo>
                    <a:pt x="186" y="100"/>
                  </a:lnTo>
                  <a:lnTo>
                    <a:pt x="188" y="94"/>
                  </a:lnTo>
                  <a:lnTo>
                    <a:pt x="186" y="94"/>
                  </a:lnTo>
                  <a:lnTo>
                    <a:pt x="182" y="94"/>
                  </a:lnTo>
                  <a:lnTo>
                    <a:pt x="176" y="100"/>
                  </a:lnTo>
                  <a:lnTo>
                    <a:pt x="174" y="100"/>
                  </a:lnTo>
                  <a:lnTo>
                    <a:pt x="174" y="98"/>
                  </a:lnTo>
                  <a:lnTo>
                    <a:pt x="176" y="96"/>
                  </a:lnTo>
                  <a:lnTo>
                    <a:pt x="174" y="94"/>
                  </a:lnTo>
                  <a:lnTo>
                    <a:pt x="178" y="92"/>
                  </a:lnTo>
                  <a:lnTo>
                    <a:pt x="178" y="88"/>
                  </a:lnTo>
                  <a:lnTo>
                    <a:pt x="182" y="86"/>
                  </a:lnTo>
                  <a:lnTo>
                    <a:pt x="182" y="82"/>
                  </a:lnTo>
                  <a:lnTo>
                    <a:pt x="186" y="82"/>
                  </a:lnTo>
                  <a:lnTo>
                    <a:pt x="188" y="80"/>
                  </a:lnTo>
                  <a:lnTo>
                    <a:pt x="190" y="78"/>
                  </a:lnTo>
                  <a:lnTo>
                    <a:pt x="192" y="76"/>
                  </a:lnTo>
                  <a:lnTo>
                    <a:pt x="192" y="74"/>
                  </a:lnTo>
                  <a:lnTo>
                    <a:pt x="198" y="76"/>
                  </a:lnTo>
                  <a:lnTo>
                    <a:pt x="198" y="72"/>
                  </a:lnTo>
                  <a:lnTo>
                    <a:pt x="198" y="60"/>
                  </a:lnTo>
                  <a:lnTo>
                    <a:pt x="200" y="58"/>
                  </a:lnTo>
                  <a:lnTo>
                    <a:pt x="202" y="56"/>
                  </a:lnTo>
                  <a:lnTo>
                    <a:pt x="204" y="54"/>
                  </a:lnTo>
                  <a:lnTo>
                    <a:pt x="204" y="50"/>
                  </a:lnTo>
                  <a:lnTo>
                    <a:pt x="208" y="46"/>
                  </a:lnTo>
                  <a:lnTo>
                    <a:pt x="210" y="42"/>
                  </a:lnTo>
                  <a:lnTo>
                    <a:pt x="204" y="40"/>
                  </a:lnTo>
                  <a:lnTo>
                    <a:pt x="198" y="40"/>
                  </a:lnTo>
                  <a:close/>
                </a:path>
              </a:pathLst>
            </a:custGeom>
            <a:solidFill>
              <a:schemeClr val="accent6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32" name="Fi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267A795E-DEA8-4055-2F9F-1EE06D4BD93A}"/>
                </a:ext>
              </a:extLst>
            </p:cNvPr>
            <p:cNvSpPr>
              <a:spLocks/>
            </p:cNvSpPr>
            <p:nvPr/>
          </p:nvSpPr>
          <p:spPr bwMode="gray">
            <a:xfrm>
              <a:off x="4715679" y="1138702"/>
              <a:ext cx="238663" cy="271276"/>
            </a:xfrm>
            <a:custGeom>
              <a:avLst/>
              <a:gdLst>
                <a:gd name="T0" fmla="*/ 2147483647 w 630"/>
                <a:gd name="T1" fmla="*/ 2147483647 h 714"/>
                <a:gd name="T2" fmla="*/ 2147483647 w 630"/>
                <a:gd name="T3" fmla="*/ 2147483647 h 714"/>
                <a:gd name="T4" fmla="*/ 2147483647 w 630"/>
                <a:gd name="T5" fmla="*/ 2147483647 h 714"/>
                <a:gd name="T6" fmla="*/ 2147483647 w 630"/>
                <a:gd name="T7" fmla="*/ 2147483647 h 714"/>
                <a:gd name="T8" fmla="*/ 2147483647 w 630"/>
                <a:gd name="T9" fmla="*/ 2147483647 h 714"/>
                <a:gd name="T10" fmla="*/ 2147483647 w 630"/>
                <a:gd name="T11" fmla="*/ 2147483647 h 714"/>
                <a:gd name="T12" fmla="*/ 2147483647 w 630"/>
                <a:gd name="T13" fmla="*/ 2147483647 h 714"/>
                <a:gd name="T14" fmla="*/ 2147483647 w 630"/>
                <a:gd name="T15" fmla="*/ 2147483647 h 714"/>
                <a:gd name="T16" fmla="*/ 2147483647 w 630"/>
                <a:gd name="T17" fmla="*/ 2147483647 h 714"/>
                <a:gd name="T18" fmla="*/ 2147483647 w 630"/>
                <a:gd name="T19" fmla="*/ 2147483647 h 714"/>
                <a:gd name="T20" fmla="*/ 2147483647 w 630"/>
                <a:gd name="T21" fmla="*/ 2147483647 h 714"/>
                <a:gd name="T22" fmla="*/ 2147483647 w 630"/>
                <a:gd name="T23" fmla="*/ 2147483647 h 714"/>
                <a:gd name="T24" fmla="*/ 2147483647 w 630"/>
                <a:gd name="T25" fmla="*/ 2147483647 h 714"/>
                <a:gd name="T26" fmla="*/ 2147483647 w 630"/>
                <a:gd name="T27" fmla="*/ 2147483647 h 714"/>
                <a:gd name="T28" fmla="*/ 2147483647 w 630"/>
                <a:gd name="T29" fmla="*/ 2147483647 h 714"/>
                <a:gd name="T30" fmla="*/ 2147483647 w 630"/>
                <a:gd name="T31" fmla="*/ 2147483647 h 714"/>
                <a:gd name="T32" fmla="*/ 2147483647 w 630"/>
                <a:gd name="T33" fmla="*/ 2147483647 h 714"/>
                <a:gd name="T34" fmla="*/ 2147483647 w 630"/>
                <a:gd name="T35" fmla="*/ 2147483647 h 714"/>
                <a:gd name="T36" fmla="*/ 2147483647 w 630"/>
                <a:gd name="T37" fmla="*/ 2147483647 h 714"/>
                <a:gd name="T38" fmla="*/ 2147483647 w 630"/>
                <a:gd name="T39" fmla="*/ 2147483647 h 714"/>
                <a:gd name="T40" fmla="*/ 2147483647 w 630"/>
                <a:gd name="T41" fmla="*/ 2147483647 h 714"/>
                <a:gd name="T42" fmla="*/ 2147483647 w 630"/>
                <a:gd name="T43" fmla="*/ 2147483647 h 714"/>
                <a:gd name="T44" fmla="*/ 2147483647 w 630"/>
                <a:gd name="T45" fmla="*/ 2147483647 h 714"/>
                <a:gd name="T46" fmla="*/ 2147483647 w 630"/>
                <a:gd name="T47" fmla="*/ 2147483647 h 714"/>
                <a:gd name="T48" fmla="*/ 2147483647 w 630"/>
                <a:gd name="T49" fmla="*/ 2147483647 h 714"/>
                <a:gd name="T50" fmla="*/ 2147483647 w 630"/>
                <a:gd name="T51" fmla="*/ 2147483647 h 714"/>
                <a:gd name="T52" fmla="*/ 2147483647 w 630"/>
                <a:gd name="T53" fmla="*/ 2147483647 h 714"/>
                <a:gd name="T54" fmla="*/ 2147483647 w 630"/>
                <a:gd name="T55" fmla="*/ 2147483647 h 714"/>
                <a:gd name="T56" fmla="*/ 2147483647 w 630"/>
                <a:gd name="T57" fmla="*/ 2147483647 h 714"/>
                <a:gd name="T58" fmla="*/ 2147483647 w 630"/>
                <a:gd name="T59" fmla="*/ 2147483647 h 714"/>
                <a:gd name="T60" fmla="*/ 2147483647 w 630"/>
                <a:gd name="T61" fmla="*/ 2147483647 h 714"/>
                <a:gd name="T62" fmla="*/ 2147483647 w 630"/>
                <a:gd name="T63" fmla="*/ 2147483647 h 714"/>
                <a:gd name="T64" fmla="*/ 2147483647 w 630"/>
                <a:gd name="T65" fmla="*/ 2147483647 h 714"/>
                <a:gd name="T66" fmla="*/ 2147483647 w 630"/>
                <a:gd name="T67" fmla="*/ 2147483647 h 714"/>
                <a:gd name="T68" fmla="*/ 2147483647 w 630"/>
                <a:gd name="T69" fmla="*/ 2147483647 h 714"/>
                <a:gd name="T70" fmla="*/ 2147483647 w 630"/>
                <a:gd name="T71" fmla="*/ 2147483647 h 714"/>
                <a:gd name="T72" fmla="*/ 2147483647 w 630"/>
                <a:gd name="T73" fmla="*/ 2147483647 h 714"/>
                <a:gd name="T74" fmla="*/ 2147483647 w 630"/>
                <a:gd name="T75" fmla="*/ 2147483647 h 714"/>
                <a:gd name="T76" fmla="*/ 2147483647 w 630"/>
                <a:gd name="T77" fmla="*/ 2147483647 h 714"/>
                <a:gd name="T78" fmla="*/ 2147483647 w 630"/>
                <a:gd name="T79" fmla="*/ 2147483647 h 714"/>
                <a:gd name="T80" fmla="*/ 2147483647 w 630"/>
                <a:gd name="T81" fmla="*/ 2147483647 h 714"/>
                <a:gd name="T82" fmla="*/ 2147483647 w 630"/>
                <a:gd name="T83" fmla="*/ 2147483647 h 714"/>
                <a:gd name="T84" fmla="*/ 2147483647 w 630"/>
                <a:gd name="T85" fmla="*/ 2147483647 h 714"/>
                <a:gd name="T86" fmla="*/ 2147483647 w 630"/>
                <a:gd name="T87" fmla="*/ 2147483647 h 714"/>
                <a:gd name="T88" fmla="*/ 2147483647 w 630"/>
                <a:gd name="T89" fmla="*/ 2147483647 h 714"/>
                <a:gd name="T90" fmla="*/ 2147483647 w 630"/>
                <a:gd name="T91" fmla="*/ 2147483647 h 714"/>
                <a:gd name="T92" fmla="*/ 2147483647 w 630"/>
                <a:gd name="T93" fmla="*/ 2147483647 h 714"/>
                <a:gd name="T94" fmla="*/ 2147483647 w 630"/>
                <a:gd name="T95" fmla="*/ 2147483647 h 714"/>
                <a:gd name="T96" fmla="*/ 2147483647 w 630"/>
                <a:gd name="T97" fmla="*/ 2147483647 h 714"/>
                <a:gd name="T98" fmla="*/ 2147483647 w 630"/>
                <a:gd name="T99" fmla="*/ 2147483647 h 714"/>
                <a:gd name="T100" fmla="*/ 2147483647 w 630"/>
                <a:gd name="T101" fmla="*/ 2147483647 h 714"/>
                <a:gd name="T102" fmla="*/ 2147483647 w 630"/>
                <a:gd name="T103" fmla="*/ 2147483647 h 714"/>
                <a:gd name="T104" fmla="*/ 2147483647 w 630"/>
                <a:gd name="T105" fmla="*/ 2147483647 h 714"/>
                <a:gd name="T106" fmla="*/ 2147483647 w 630"/>
                <a:gd name="T107" fmla="*/ 0 h 714"/>
                <a:gd name="T108" fmla="*/ 2147483647 w 630"/>
                <a:gd name="T109" fmla="*/ 2147483647 h 714"/>
                <a:gd name="T110" fmla="*/ 2147483647 w 630"/>
                <a:gd name="T111" fmla="*/ 2147483647 h 714"/>
                <a:gd name="T112" fmla="*/ 2147483647 w 630"/>
                <a:gd name="T113" fmla="*/ 2147483647 h 714"/>
                <a:gd name="T114" fmla="*/ 2147483647 w 630"/>
                <a:gd name="T115" fmla="*/ 2147483647 h 714"/>
                <a:gd name="T116" fmla="*/ 2147483647 w 630"/>
                <a:gd name="T117" fmla="*/ 2147483647 h 7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30"/>
                <a:gd name="T178" fmla="*/ 0 h 714"/>
                <a:gd name="T179" fmla="*/ 630 w 630"/>
                <a:gd name="T180" fmla="*/ 714 h 7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30" h="714">
                  <a:moveTo>
                    <a:pt x="162" y="84"/>
                  </a:moveTo>
                  <a:lnTo>
                    <a:pt x="156" y="90"/>
                  </a:lnTo>
                  <a:lnTo>
                    <a:pt x="144" y="96"/>
                  </a:lnTo>
                  <a:lnTo>
                    <a:pt x="132" y="96"/>
                  </a:lnTo>
                  <a:lnTo>
                    <a:pt x="126" y="90"/>
                  </a:lnTo>
                  <a:lnTo>
                    <a:pt x="108" y="90"/>
                  </a:lnTo>
                  <a:lnTo>
                    <a:pt x="96" y="84"/>
                  </a:lnTo>
                  <a:lnTo>
                    <a:pt x="84" y="84"/>
                  </a:lnTo>
                  <a:lnTo>
                    <a:pt x="72" y="72"/>
                  </a:lnTo>
                  <a:lnTo>
                    <a:pt x="60" y="66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6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24" y="84"/>
                  </a:lnTo>
                  <a:lnTo>
                    <a:pt x="36" y="90"/>
                  </a:lnTo>
                  <a:lnTo>
                    <a:pt x="48" y="90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72" y="108"/>
                  </a:lnTo>
                  <a:lnTo>
                    <a:pt x="108" y="108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56" y="132"/>
                  </a:lnTo>
                  <a:lnTo>
                    <a:pt x="162" y="132"/>
                  </a:lnTo>
                  <a:lnTo>
                    <a:pt x="162" y="156"/>
                  </a:lnTo>
                  <a:lnTo>
                    <a:pt x="156" y="162"/>
                  </a:lnTo>
                  <a:lnTo>
                    <a:pt x="156" y="168"/>
                  </a:lnTo>
                  <a:lnTo>
                    <a:pt x="168" y="174"/>
                  </a:lnTo>
                  <a:lnTo>
                    <a:pt x="162" y="198"/>
                  </a:lnTo>
                  <a:lnTo>
                    <a:pt x="186" y="210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68" y="240"/>
                  </a:lnTo>
                  <a:lnTo>
                    <a:pt x="168" y="246"/>
                  </a:lnTo>
                  <a:lnTo>
                    <a:pt x="180" y="258"/>
                  </a:lnTo>
                  <a:lnTo>
                    <a:pt x="192" y="264"/>
                  </a:lnTo>
                  <a:lnTo>
                    <a:pt x="198" y="270"/>
                  </a:lnTo>
                  <a:lnTo>
                    <a:pt x="210" y="306"/>
                  </a:lnTo>
                  <a:lnTo>
                    <a:pt x="222" y="294"/>
                  </a:lnTo>
                  <a:lnTo>
                    <a:pt x="228" y="294"/>
                  </a:lnTo>
                  <a:lnTo>
                    <a:pt x="234" y="300"/>
                  </a:lnTo>
                  <a:lnTo>
                    <a:pt x="246" y="300"/>
                  </a:lnTo>
                  <a:lnTo>
                    <a:pt x="270" y="324"/>
                  </a:lnTo>
                  <a:lnTo>
                    <a:pt x="270" y="336"/>
                  </a:lnTo>
                  <a:lnTo>
                    <a:pt x="276" y="348"/>
                  </a:lnTo>
                  <a:lnTo>
                    <a:pt x="276" y="354"/>
                  </a:lnTo>
                  <a:lnTo>
                    <a:pt x="264" y="348"/>
                  </a:lnTo>
                  <a:lnTo>
                    <a:pt x="246" y="348"/>
                  </a:lnTo>
                  <a:lnTo>
                    <a:pt x="240" y="354"/>
                  </a:lnTo>
                  <a:lnTo>
                    <a:pt x="234" y="366"/>
                  </a:lnTo>
                  <a:lnTo>
                    <a:pt x="228" y="372"/>
                  </a:lnTo>
                  <a:lnTo>
                    <a:pt x="222" y="384"/>
                  </a:lnTo>
                  <a:lnTo>
                    <a:pt x="216" y="390"/>
                  </a:lnTo>
                  <a:lnTo>
                    <a:pt x="180" y="420"/>
                  </a:lnTo>
                  <a:lnTo>
                    <a:pt x="144" y="432"/>
                  </a:lnTo>
                  <a:lnTo>
                    <a:pt x="138" y="438"/>
                  </a:lnTo>
                  <a:lnTo>
                    <a:pt x="126" y="444"/>
                  </a:lnTo>
                  <a:lnTo>
                    <a:pt x="120" y="456"/>
                  </a:lnTo>
                  <a:lnTo>
                    <a:pt x="120" y="462"/>
                  </a:lnTo>
                  <a:lnTo>
                    <a:pt x="108" y="474"/>
                  </a:lnTo>
                  <a:lnTo>
                    <a:pt x="90" y="474"/>
                  </a:lnTo>
                  <a:lnTo>
                    <a:pt x="66" y="504"/>
                  </a:lnTo>
                  <a:lnTo>
                    <a:pt x="66" y="534"/>
                  </a:lnTo>
                  <a:lnTo>
                    <a:pt x="72" y="540"/>
                  </a:lnTo>
                  <a:lnTo>
                    <a:pt x="72" y="570"/>
                  </a:lnTo>
                  <a:lnTo>
                    <a:pt x="96" y="588"/>
                  </a:lnTo>
                  <a:lnTo>
                    <a:pt x="96" y="594"/>
                  </a:lnTo>
                  <a:lnTo>
                    <a:pt x="90" y="600"/>
                  </a:lnTo>
                  <a:lnTo>
                    <a:pt x="90" y="612"/>
                  </a:lnTo>
                  <a:lnTo>
                    <a:pt x="84" y="630"/>
                  </a:lnTo>
                  <a:lnTo>
                    <a:pt x="84" y="648"/>
                  </a:lnTo>
                  <a:lnTo>
                    <a:pt x="90" y="654"/>
                  </a:lnTo>
                  <a:lnTo>
                    <a:pt x="96" y="666"/>
                  </a:lnTo>
                  <a:lnTo>
                    <a:pt x="108" y="678"/>
                  </a:lnTo>
                  <a:lnTo>
                    <a:pt x="132" y="690"/>
                  </a:lnTo>
                  <a:lnTo>
                    <a:pt x="174" y="690"/>
                  </a:lnTo>
                  <a:lnTo>
                    <a:pt x="174" y="696"/>
                  </a:lnTo>
                  <a:lnTo>
                    <a:pt x="168" y="702"/>
                  </a:lnTo>
                  <a:lnTo>
                    <a:pt x="168" y="708"/>
                  </a:lnTo>
                  <a:lnTo>
                    <a:pt x="174" y="714"/>
                  </a:lnTo>
                  <a:lnTo>
                    <a:pt x="240" y="714"/>
                  </a:lnTo>
                  <a:lnTo>
                    <a:pt x="252" y="708"/>
                  </a:lnTo>
                  <a:lnTo>
                    <a:pt x="270" y="708"/>
                  </a:lnTo>
                  <a:lnTo>
                    <a:pt x="300" y="696"/>
                  </a:lnTo>
                  <a:lnTo>
                    <a:pt x="336" y="696"/>
                  </a:lnTo>
                  <a:lnTo>
                    <a:pt x="384" y="672"/>
                  </a:lnTo>
                  <a:lnTo>
                    <a:pt x="462" y="672"/>
                  </a:lnTo>
                  <a:lnTo>
                    <a:pt x="456" y="660"/>
                  </a:lnTo>
                  <a:lnTo>
                    <a:pt x="516" y="630"/>
                  </a:lnTo>
                  <a:lnTo>
                    <a:pt x="576" y="570"/>
                  </a:lnTo>
                  <a:lnTo>
                    <a:pt x="582" y="570"/>
                  </a:lnTo>
                  <a:lnTo>
                    <a:pt x="618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30" y="504"/>
                  </a:lnTo>
                  <a:lnTo>
                    <a:pt x="624" y="492"/>
                  </a:lnTo>
                  <a:lnTo>
                    <a:pt x="618" y="486"/>
                  </a:lnTo>
                  <a:lnTo>
                    <a:pt x="612" y="474"/>
                  </a:lnTo>
                  <a:lnTo>
                    <a:pt x="540" y="438"/>
                  </a:lnTo>
                  <a:lnTo>
                    <a:pt x="546" y="438"/>
                  </a:lnTo>
                  <a:lnTo>
                    <a:pt x="570" y="414"/>
                  </a:lnTo>
                  <a:lnTo>
                    <a:pt x="570" y="408"/>
                  </a:lnTo>
                  <a:lnTo>
                    <a:pt x="564" y="402"/>
                  </a:lnTo>
                  <a:lnTo>
                    <a:pt x="552" y="396"/>
                  </a:lnTo>
                  <a:lnTo>
                    <a:pt x="528" y="390"/>
                  </a:lnTo>
                  <a:lnTo>
                    <a:pt x="534" y="378"/>
                  </a:lnTo>
                  <a:lnTo>
                    <a:pt x="540" y="372"/>
                  </a:lnTo>
                  <a:lnTo>
                    <a:pt x="540" y="366"/>
                  </a:lnTo>
                  <a:lnTo>
                    <a:pt x="534" y="360"/>
                  </a:lnTo>
                  <a:lnTo>
                    <a:pt x="528" y="360"/>
                  </a:lnTo>
                  <a:lnTo>
                    <a:pt x="522" y="354"/>
                  </a:lnTo>
                  <a:lnTo>
                    <a:pt x="510" y="354"/>
                  </a:lnTo>
                  <a:lnTo>
                    <a:pt x="510" y="342"/>
                  </a:lnTo>
                  <a:lnTo>
                    <a:pt x="498" y="330"/>
                  </a:lnTo>
                  <a:lnTo>
                    <a:pt x="504" y="300"/>
                  </a:lnTo>
                  <a:lnTo>
                    <a:pt x="510" y="300"/>
                  </a:lnTo>
                  <a:lnTo>
                    <a:pt x="522" y="306"/>
                  </a:lnTo>
                  <a:lnTo>
                    <a:pt x="534" y="306"/>
                  </a:lnTo>
                  <a:lnTo>
                    <a:pt x="540" y="300"/>
                  </a:lnTo>
                  <a:lnTo>
                    <a:pt x="540" y="294"/>
                  </a:lnTo>
                  <a:lnTo>
                    <a:pt x="534" y="288"/>
                  </a:lnTo>
                  <a:lnTo>
                    <a:pt x="522" y="282"/>
                  </a:lnTo>
                  <a:lnTo>
                    <a:pt x="498" y="258"/>
                  </a:lnTo>
                  <a:lnTo>
                    <a:pt x="486" y="252"/>
                  </a:lnTo>
                  <a:lnTo>
                    <a:pt x="480" y="240"/>
                  </a:lnTo>
                  <a:lnTo>
                    <a:pt x="468" y="234"/>
                  </a:lnTo>
                  <a:lnTo>
                    <a:pt x="450" y="216"/>
                  </a:lnTo>
                  <a:lnTo>
                    <a:pt x="456" y="210"/>
                  </a:lnTo>
                  <a:lnTo>
                    <a:pt x="468" y="204"/>
                  </a:lnTo>
                  <a:lnTo>
                    <a:pt x="474" y="204"/>
                  </a:lnTo>
                  <a:lnTo>
                    <a:pt x="474" y="192"/>
                  </a:lnTo>
                  <a:lnTo>
                    <a:pt x="480" y="192"/>
                  </a:lnTo>
                  <a:lnTo>
                    <a:pt x="492" y="186"/>
                  </a:lnTo>
                  <a:lnTo>
                    <a:pt x="498" y="186"/>
                  </a:lnTo>
                  <a:lnTo>
                    <a:pt x="498" y="174"/>
                  </a:lnTo>
                  <a:lnTo>
                    <a:pt x="450" y="126"/>
                  </a:lnTo>
                  <a:lnTo>
                    <a:pt x="432" y="126"/>
                  </a:lnTo>
                  <a:lnTo>
                    <a:pt x="426" y="132"/>
                  </a:lnTo>
                  <a:lnTo>
                    <a:pt x="420" y="132"/>
                  </a:lnTo>
                  <a:lnTo>
                    <a:pt x="414" y="126"/>
                  </a:lnTo>
                  <a:lnTo>
                    <a:pt x="414" y="120"/>
                  </a:lnTo>
                  <a:lnTo>
                    <a:pt x="408" y="108"/>
                  </a:lnTo>
                  <a:lnTo>
                    <a:pt x="408" y="96"/>
                  </a:lnTo>
                  <a:lnTo>
                    <a:pt x="426" y="96"/>
                  </a:lnTo>
                  <a:lnTo>
                    <a:pt x="426" y="90"/>
                  </a:lnTo>
                  <a:lnTo>
                    <a:pt x="414" y="78"/>
                  </a:lnTo>
                  <a:lnTo>
                    <a:pt x="420" y="54"/>
                  </a:lnTo>
                  <a:lnTo>
                    <a:pt x="426" y="54"/>
                  </a:lnTo>
                  <a:lnTo>
                    <a:pt x="426" y="60"/>
                  </a:lnTo>
                  <a:lnTo>
                    <a:pt x="432" y="60"/>
                  </a:lnTo>
                  <a:lnTo>
                    <a:pt x="432" y="42"/>
                  </a:lnTo>
                  <a:lnTo>
                    <a:pt x="426" y="30"/>
                  </a:lnTo>
                  <a:lnTo>
                    <a:pt x="414" y="18"/>
                  </a:lnTo>
                  <a:lnTo>
                    <a:pt x="408" y="18"/>
                  </a:lnTo>
                  <a:lnTo>
                    <a:pt x="372" y="12"/>
                  </a:lnTo>
                  <a:lnTo>
                    <a:pt x="372" y="0"/>
                  </a:lnTo>
                  <a:lnTo>
                    <a:pt x="336" y="0"/>
                  </a:lnTo>
                  <a:lnTo>
                    <a:pt x="324" y="6"/>
                  </a:lnTo>
                  <a:lnTo>
                    <a:pt x="294" y="6"/>
                  </a:lnTo>
                  <a:lnTo>
                    <a:pt x="282" y="12"/>
                  </a:lnTo>
                  <a:lnTo>
                    <a:pt x="276" y="12"/>
                  </a:lnTo>
                  <a:lnTo>
                    <a:pt x="264" y="18"/>
                  </a:lnTo>
                  <a:lnTo>
                    <a:pt x="264" y="30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28" y="8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204" y="90"/>
                  </a:lnTo>
                  <a:lnTo>
                    <a:pt x="192" y="84"/>
                  </a:lnTo>
                  <a:lnTo>
                    <a:pt x="162" y="8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33" name="Ethiopia" descr="© INSCALE GmbH, 05.05.2010&#10;http://www.presentationload.com/">
              <a:extLst>
                <a:ext uri="{FF2B5EF4-FFF2-40B4-BE49-F238E27FC236}">
                  <a16:creationId xmlns:a16="http://schemas.microsoft.com/office/drawing/2014/main" id="{B049569A-B2CD-81C0-77FD-F1154A3EA7D5}"/>
                </a:ext>
              </a:extLst>
            </p:cNvPr>
            <p:cNvSpPr>
              <a:spLocks/>
            </p:cNvSpPr>
            <p:nvPr/>
          </p:nvSpPr>
          <p:spPr bwMode="gray">
            <a:xfrm>
              <a:off x="5124815" y="2763389"/>
              <a:ext cx="400241" cy="349841"/>
            </a:xfrm>
            <a:custGeom>
              <a:avLst/>
              <a:gdLst>
                <a:gd name="T0" fmla="*/ 2147483647 w 1056"/>
                <a:gd name="T1" fmla="*/ 2147483647 h 924"/>
                <a:gd name="T2" fmla="*/ 2147483647 w 1056"/>
                <a:gd name="T3" fmla="*/ 2147483647 h 924"/>
                <a:gd name="T4" fmla="*/ 2147483647 w 1056"/>
                <a:gd name="T5" fmla="*/ 2147483647 h 924"/>
                <a:gd name="T6" fmla="*/ 2147483647 w 1056"/>
                <a:gd name="T7" fmla="*/ 2147483647 h 924"/>
                <a:gd name="T8" fmla="*/ 2147483647 w 1056"/>
                <a:gd name="T9" fmla="*/ 2147483647 h 924"/>
                <a:gd name="T10" fmla="*/ 2147483647 w 1056"/>
                <a:gd name="T11" fmla="*/ 2147483647 h 924"/>
                <a:gd name="T12" fmla="*/ 2147483647 w 1056"/>
                <a:gd name="T13" fmla="*/ 2147483647 h 924"/>
                <a:gd name="T14" fmla="*/ 2147483647 w 1056"/>
                <a:gd name="T15" fmla="*/ 2147483647 h 924"/>
                <a:gd name="T16" fmla="*/ 2147483647 w 1056"/>
                <a:gd name="T17" fmla="*/ 2147483647 h 924"/>
                <a:gd name="T18" fmla="*/ 2147483647 w 1056"/>
                <a:gd name="T19" fmla="*/ 2147483647 h 924"/>
                <a:gd name="T20" fmla="*/ 2147483647 w 1056"/>
                <a:gd name="T21" fmla="*/ 2147483647 h 924"/>
                <a:gd name="T22" fmla="*/ 2147483647 w 1056"/>
                <a:gd name="T23" fmla="*/ 2147483647 h 924"/>
                <a:gd name="T24" fmla="*/ 2147483647 w 1056"/>
                <a:gd name="T25" fmla="*/ 2147483647 h 924"/>
                <a:gd name="T26" fmla="*/ 2147483647 w 1056"/>
                <a:gd name="T27" fmla="*/ 2147483647 h 924"/>
                <a:gd name="T28" fmla="*/ 2147483647 w 1056"/>
                <a:gd name="T29" fmla="*/ 2147483647 h 924"/>
                <a:gd name="T30" fmla="*/ 2147483647 w 1056"/>
                <a:gd name="T31" fmla="*/ 2147483647 h 924"/>
                <a:gd name="T32" fmla="*/ 2147483647 w 1056"/>
                <a:gd name="T33" fmla="*/ 2147483647 h 924"/>
                <a:gd name="T34" fmla="*/ 2147483647 w 1056"/>
                <a:gd name="T35" fmla="*/ 2147483647 h 924"/>
                <a:gd name="T36" fmla="*/ 2147483647 w 1056"/>
                <a:gd name="T37" fmla="*/ 2147483647 h 924"/>
                <a:gd name="T38" fmla="*/ 2147483647 w 1056"/>
                <a:gd name="T39" fmla="*/ 2147483647 h 924"/>
                <a:gd name="T40" fmla="*/ 2147483647 w 1056"/>
                <a:gd name="T41" fmla="*/ 2147483647 h 924"/>
                <a:gd name="T42" fmla="*/ 2147483647 w 1056"/>
                <a:gd name="T43" fmla="*/ 2147483647 h 924"/>
                <a:gd name="T44" fmla="*/ 2147483647 w 1056"/>
                <a:gd name="T45" fmla="*/ 2147483647 h 924"/>
                <a:gd name="T46" fmla="*/ 2147483647 w 1056"/>
                <a:gd name="T47" fmla="*/ 2147483647 h 924"/>
                <a:gd name="T48" fmla="*/ 2147483647 w 1056"/>
                <a:gd name="T49" fmla="*/ 2147483647 h 924"/>
                <a:gd name="T50" fmla="*/ 2147483647 w 1056"/>
                <a:gd name="T51" fmla="*/ 2147483647 h 924"/>
                <a:gd name="T52" fmla="*/ 2147483647 w 1056"/>
                <a:gd name="T53" fmla="*/ 2147483647 h 924"/>
                <a:gd name="T54" fmla="*/ 2147483647 w 1056"/>
                <a:gd name="T55" fmla="*/ 2147483647 h 924"/>
                <a:gd name="T56" fmla="*/ 2147483647 w 1056"/>
                <a:gd name="T57" fmla="*/ 2147483647 h 924"/>
                <a:gd name="T58" fmla="*/ 2147483647 w 1056"/>
                <a:gd name="T59" fmla="*/ 2147483647 h 924"/>
                <a:gd name="T60" fmla="*/ 2147483647 w 1056"/>
                <a:gd name="T61" fmla="*/ 2147483647 h 924"/>
                <a:gd name="T62" fmla="*/ 2147483647 w 1056"/>
                <a:gd name="T63" fmla="*/ 2147483647 h 924"/>
                <a:gd name="T64" fmla="*/ 2147483647 w 1056"/>
                <a:gd name="T65" fmla="*/ 2147483647 h 924"/>
                <a:gd name="T66" fmla="*/ 2147483647 w 1056"/>
                <a:gd name="T67" fmla="*/ 2147483647 h 924"/>
                <a:gd name="T68" fmla="*/ 2147483647 w 1056"/>
                <a:gd name="T69" fmla="*/ 2147483647 h 924"/>
                <a:gd name="T70" fmla="*/ 2147483647 w 1056"/>
                <a:gd name="T71" fmla="*/ 2147483647 h 924"/>
                <a:gd name="T72" fmla="*/ 2147483647 w 1056"/>
                <a:gd name="T73" fmla="*/ 0 h 924"/>
                <a:gd name="T74" fmla="*/ 2147483647 w 1056"/>
                <a:gd name="T75" fmla="*/ 2147483647 h 924"/>
                <a:gd name="T76" fmla="*/ 2147483647 w 1056"/>
                <a:gd name="T77" fmla="*/ 2147483647 h 924"/>
                <a:gd name="T78" fmla="*/ 2147483647 w 1056"/>
                <a:gd name="T79" fmla="*/ 2147483647 h 924"/>
                <a:gd name="T80" fmla="*/ 2147483647 w 1056"/>
                <a:gd name="T81" fmla="*/ 2147483647 h 924"/>
                <a:gd name="T82" fmla="*/ 2147483647 w 1056"/>
                <a:gd name="T83" fmla="*/ 2147483647 h 924"/>
                <a:gd name="T84" fmla="*/ 2147483647 w 1056"/>
                <a:gd name="T85" fmla="*/ 2147483647 h 924"/>
                <a:gd name="T86" fmla="*/ 2147483647 w 1056"/>
                <a:gd name="T87" fmla="*/ 2147483647 h 924"/>
                <a:gd name="T88" fmla="*/ 2147483647 w 1056"/>
                <a:gd name="T89" fmla="*/ 2147483647 h 924"/>
                <a:gd name="T90" fmla="*/ 2147483647 w 1056"/>
                <a:gd name="T91" fmla="*/ 2147483647 h 924"/>
                <a:gd name="T92" fmla="*/ 2147483647 w 1056"/>
                <a:gd name="T93" fmla="*/ 2147483647 h 924"/>
                <a:gd name="T94" fmla="*/ 2147483647 w 1056"/>
                <a:gd name="T95" fmla="*/ 2147483647 h 924"/>
                <a:gd name="T96" fmla="*/ 2147483647 w 1056"/>
                <a:gd name="T97" fmla="*/ 2147483647 h 924"/>
                <a:gd name="T98" fmla="*/ 2147483647 w 1056"/>
                <a:gd name="T99" fmla="*/ 2147483647 h 924"/>
                <a:gd name="T100" fmla="*/ 2147483647 w 1056"/>
                <a:gd name="T101" fmla="*/ 2147483647 h 924"/>
                <a:gd name="T102" fmla="*/ 2147483647 w 1056"/>
                <a:gd name="T103" fmla="*/ 2147483647 h 924"/>
                <a:gd name="T104" fmla="*/ 2147483647 w 1056"/>
                <a:gd name="T105" fmla="*/ 2147483647 h 924"/>
                <a:gd name="T106" fmla="*/ 2147483647 w 1056"/>
                <a:gd name="T107" fmla="*/ 2147483647 h 924"/>
                <a:gd name="T108" fmla="*/ 2147483647 w 1056"/>
                <a:gd name="T109" fmla="*/ 2147483647 h 924"/>
                <a:gd name="T110" fmla="*/ 2147483647 w 1056"/>
                <a:gd name="T111" fmla="*/ 2147483647 h 924"/>
                <a:gd name="T112" fmla="*/ 2147483647 w 1056"/>
                <a:gd name="T113" fmla="*/ 2147483647 h 924"/>
                <a:gd name="T114" fmla="*/ 2147483647 w 1056"/>
                <a:gd name="T115" fmla="*/ 2147483647 h 924"/>
                <a:gd name="T116" fmla="*/ 2147483647 w 1056"/>
                <a:gd name="T117" fmla="*/ 2147483647 h 9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56"/>
                <a:gd name="T178" fmla="*/ 0 h 924"/>
                <a:gd name="T179" fmla="*/ 1056 w 1056"/>
                <a:gd name="T180" fmla="*/ 924 h 9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56" h="924">
                  <a:moveTo>
                    <a:pt x="84" y="642"/>
                  </a:moveTo>
                  <a:lnTo>
                    <a:pt x="108" y="642"/>
                  </a:lnTo>
                  <a:lnTo>
                    <a:pt x="114" y="666"/>
                  </a:lnTo>
                  <a:lnTo>
                    <a:pt x="126" y="666"/>
                  </a:lnTo>
                  <a:lnTo>
                    <a:pt x="126" y="702"/>
                  </a:lnTo>
                  <a:lnTo>
                    <a:pt x="138" y="708"/>
                  </a:lnTo>
                  <a:lnTo>
                    <a:pt x="138" y="726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86" y="768"/>
                  </a:lnTo>
                  <a:lnTo>
                    <a:pt x="192" y="774"/>
                  </a:lnTo>
                  <a:lnTo>
                    <a:pt x="198" y="786"/>
                  </a:lnTo>
                  <a:lnTo>
                    <a:pt x="198" y="804"/>
                  </a:lnTo>
                  <a:lnTo>
                    <a:pt x="210" y="840"/>
                  </a:lnTo>
                  <a:lnTo>
                    <a:pt x="282" y="846"/>
                  </a:lnTo>
                  <a:lnTo>
                    <a:pt x="360" y="906"/>
                  </a:lnTo>
                  <a:lnTo>
                    <a:pt x="390" y="906"/>
                  </a:lnTo>
                  <a:lnTo>
                    <a:pt x="402" y="912"/>
                  </a:lnTo>
                  <a:lnTo>
                    <a:pt x="432" y="912"/>
                  </a:lnTo>
                  <a:lnTo>
                    <a:pt x="444" y="918"/>
                  </a:lnTo>
                  <a:lnTo>
                    <a:pt x="450" y="918"/>
                  </a:lnTo>
                  <a:lnTo>
                    <a:pt x="462" y="924"/>
                  </a:lnTo>
                  <a:lnTo>
                    <a:pt x="486" y="906"/>
                  </a:lnTo>
                  <a:lnTo>
                    <a:pt x="486" y="894"/>
                  </a:lnTo>
                  <a:lnTo>
                    <a:pt x="498" y="882"/>
                  </a:lnTo>
                  <a:lnTo>
                    <a:pt x="510" y="882"/>
                  </a:lnTo>
                  <a:lnTo>
                    <a:pt x="522" y="876"/>
                  </a:lnTo>
                  <a:lnTo>
                    <a:pt x="528" y="870"/>
                  </a:lnTo>
                  <a:lnTo>
                    <a:pt x="534" y="870"/>
                  </a:lnTo>
                  <a:lnTo>
                    <a:pt x="552" y="852"/>
                  </a:lnTo>
                  <a:lnTo>
                    <a:pt x="576" y="882"/>
                  </a:lnTo>
                  <a:lnTo>
                    <a:pt x="606" y="882"/>
                  </a:lnTo>
                  <a:lnTo>
                    <a:pt x="612" y="876"/>
                  </a:lnTo>
                  <a:lnTo>
                    <a:pt x="636" y="882"/>
                  </a:lnTo>
                  <a:lnTo>
                    <a:pt x="636" y="876"/>
                  </a:lnTo>
                  <a:lnTo>
                    <a:pt x="648" y="864"/>
                  </a:lnTo>
                  <a:lnTo>
                    <a:pt x="660" y="864"/>
                  </a:lnTo>
                  <a:lnTo>
                    <a:pt x="672" y="858"/>
                  </a:lnTo>
                  <a:lnTo>
                    <a:pt x="696" y="858"/>
                  </a:lnTo>
                  <a:lnTo>
                    <a:pt x="714" y="840"/>
                  </a:lnTo>
                  <a:lnTo>
                    <a:pt x="714" y="828"/>
                  </a:lnTo>
                  <a:lnTo>
                    <a:pt x="726" y="822"/>
                  </a:lnTo>
                  <a:lnTo>
                    <a:pt x="732" y="816"/>
                  </a:lnTo>
                  <a:lnTo>
                    <a:pt x="744" y="810"/>
                  </a:lnTo>
                  <a:lnTo>
                    <a:pt x="756" y="810"/>
                  </a:lnTo>
                  <a:lnTo>
                    <a:pt x="762" y="804"/>
                  </a:lnTo>
                  <a:lnTo>
                    <a:pt x="846" y="804"/>
                  </a:lnTo>
                  <a:lnTo>
                    <a:pt x="1056" y="558"/>
                  </a:lnTo>
                  <a:lnTo>
                    <a:pt x="984" y="564"/>
                  </a:lnTo>
                  <a:lnTo>
                    <a:pt x="948" y="546"/>
                  </a:lnTo>
                  <a:lnTo>
                    <a:pt x="936" y="534"/>
                  </a:lnTo>
                  <a:lnTo>
                    <a:pt x="918" y="528"/>
                  </a:lnTo>
                  <a:lnTo>
                    <a:pt x="906" y="522"/>
                  </a:lnTo>
                  <a:lnTo>
                    <a:pt x="882" y="516"/>
                  </a:lnTo>
                  <a:lnTo>
                    <a:pt x="810" y="492"/>
                  </a:lnTo>
                  <a:lnTo>
                    <a:pt x="774" y="474"/>
                  </a:lnTo>
                  <a:lnTo>
                    <a:pt x="768" y="462"/>
                  </a:lnTo>
                  <a:lnTo>
                    <a:pt x="762" y="456"/>
                  </a:lnTo>
                  <a:lnTo>
                    <a:pt x="756" y="444"/>
                  </a:lnTo>
                  <a:lnTo>
                    <a:pt x="732" y="444"/>
                  </a:lnTo>
                  <a:lnTo>
                    <a:pt x="732" y="438"/>
                  </a:lnTo>
                  <a:lnTo>
                    <a:pt x="726" y="432"/>
                  </a:lnTo>
                  <a:lnTo>
                    <a:pt x="714" y="408"/>
                  </a:lnTo>
                  <a:lnTo>
                    <a:pt x="708" y="402"/>
                  </a:lnTo>
                  <a:lnTo>
                    <a:pt x="702" y="390"/>
                  </a:lnTo>
                  <a:lnTo>
                    <a:pt x="696" y="384"/>
                  </a:lnTo>
                  <a:lnTo>
                    <a:pt x="690" y="372"/>
                  </a:lnTo>
                  <a:lnTo>
                    <a:pt x="690" y="360"/>
                  </a:lnTo>
                  <a:lnTo>
                    <a:pt x="678" y="348"/>
                  </a:lnTo>
                  <a:lnTo>
                    <a:pt x="696" y="318"/>
                  </a:lnTo>
                  <a:lnTo>
                    <a:pt x="690" y="312"/>
                  </a:lnTo>
                  <a:lnTo>
                    <a:pt x="678" y="306"/>
                  </a:lnTo>
                  <a:lnTo>
                    <a:pt x="666" y="306"/>
                  </a:lnTo>
                  <a:lnTo>
                    <a:pt x="660" y="312"/>
                  </a:lnTo>
                  <a:lnTo>
                    <a:pt x="654" y="312"/>
                  </a:lnTo>
                  <a:lnTo>
                    <a:pt x="648" y="318"/>
                  </a:lnTo>
                  <a:lnTo>
                    <a:pt x="624" y="318"/>
                  </a:lnTo>
                  <a:lnTo>
                    <a:pt x="612" y="306"/>
                  </a:lnTo>
                  <a:lnTo>
                    <a:pt x="612" y="294"/>
                  </a:lnTo>
                  <a:lnTo>
                    <a:pt x="606" y="276"/>
                  </a:lnTo>
                  <a:lnTo>
                    <a:pt x="606" y="264"/>
                  </a:lnTo>
                  <a:lnTo>
                    <a:pt x="624" y="246"/>
                  </a:lnTo>
                  <a:lnTo>
                    <a:pt x="654" y="192"/>
                  </a:lnTo>
                  <a:lnTo>
                    <a:pt x="642" y="174"/>
                  </a:lnTo>
                  <a:lnTo>
                    <a:pt x="630" y="174"/>
                  </a:lnTo>
                  <a:lnTo>
                    <a:pt x="618" y="168"/>
                  </a:lnTo>
                  <a:lnTo>
                    <a:pt x="612" y="162"/>
                  </a:lnTo>
                  <a:lnTo>
                    <a:pt x="612" y="138"/>
                  </a:lnTo>
                  <a:lnTo>
                    <a:pt x="600" y="126"/>
                  </a:lnTo>
                  <a:lnTo>
                    <a:pt x="576" y="114"/>
                  </a:lnTo>
                  <a:lnTo>
                    <a:pt x="570" y="108"/>
                  </a:lnTo>
                  <a:lnTo>
                    <a:pt x="546" y="72"/>
                  </a:lnTo>
                  <a:lnTo>
                    <a:pt x="534" y="66"/>
                  </a:lnTo>
                  <a:lnTo>
                    <a:pt x="528" y="60"/>
                  </a:lnTo>
                  <a:lnTo>
                    <a:pt x="516" y="60"/>
                  </a:lnTo>
                  <a:lnTo>
                    <a:pt x="498" y="36"/>
                  </a:lnTo>
                  <a:lnTo>
                    <a:pt x="468" y="36"/>
                  </a:lnTo>
                  <a:lnTo>
                    <a:pt x="462" y="30"/>
                  </a:lnTo>
                  <a:lnTo>
                    <a:pt x="444" y="30"/>
                  </a:lnTo>
                  <a:lnTo>
                    <a:pt x="432" y="36"/>
                  </a:lnTo>
                  <a:lnTo>
                    <a:pt x="420" y="36"/>
                  </a:lnTo>
                  <a:lnTo>
                    <a:pt x="420" y="24"/>
                  </a:lnTo>
                  <a:lnTo>
                    <a:pt x="414" y="18"/>
                  </a:lnTo>
                  <a:lnTo>
                    <a:pt x="408" y="24"/>
                  </a:lnTo>
                  <a:lnTo>
                    <a:pt x="402" y="36"/>
                  </a:lnTo>
                  <a:lnTo>
                    <a:pt x="372" y="36"/>
                  </a:lnTo>
                  <a:lnTo>
                    <a:pt x="366" y="24"/>
                  </a:lnTo>
                  <a:lnTo>
                    <a:pt x="360" y="18"/>
                  </a:lnTo>
                  <a:lnTo>
                    <a:pt x="354" y="18"/>
                  </a:lnTo>
                  <a:lnTo>
                    <a:pt x="342" y="6"/>
                  </a:lnTo>
                  <a:lnTo>
                    <a:pt x="330" y="0"/>
                  </a:lnTo>
                  <a:lnTo>
                    <a:pt x="330" y="12"/>
                  </a:lnTo>
                  <a:lnTo>
                    <a:pt x="324" y="24"/>
                  </a:lnTo>
                  <a:lnTo>
                    <a:pt x="318" y="42"/>
                  </a:lnTo>
                  <a:lnTo>
                    <a:pt x="318" y="54"/>
                  </a:lnTo>
                  <a:lnTo>
                    <a:pt x="306" y="66"/>
                  </a:lnTo>
                  <a:lnTo>
                    <a:pt x="288" y="48"/>
                  </a:lnTo>
                  <a:lnTo>
                    <a:pt x="288" y="42"/>
                  </a:lnTo>
                  <a:lnTo>
                    <a:pt x="282" y="36"/>
                  </a:lnTo>
                  <a:lnTo>
                    <a:pt x="276" y="36"/>
                  </a:lnTo>
                  <a:lnTo>
                    <a:pt x="276" y="42"/>
                  </a:lnTo>
                  <a:lnTo>
                    <a:pt x="270" y="48"/>
                  </a:lnTo>
                  <a:lnTo>
                    <a:pt x="234" y="48"/>
                  </a:lnTo>
                  <a:lnTo>
                    <a:pt x="234" y="90"/>
                  </a:lnTo>
                  <a:lnTo>
                    <a:pt x="228" y="96"/>
                  </a:lnTo>
                  <a:lnTo>
                    <a:pt x="222" y="108"/>
                  </a:lnTo>
                  <a:lnTo>
                    <a:pt x="216" y="114"/>
                  </a:lnTo>
                  <a:lnTo>
                    <a:pt x="210" y="126"/>
                  </a:lnTo>
                  <a:lnTo>
                    <a:pt x="210" y="174"/>
                  </a:lnTo>
                  <a:lnTo>
                    <a:pt x="180" y="174"/>
                  </a:lnTo>
                  <a:lnTo>
                    <a:pt x="174" y="180"/>
                  </a:lnTo>
                  <a:lnTo>
                    <a:pt x="168" y="192"/>
                  </a:lnTo>
                  <a:lnTo>
                    <a:pt x="162" y="198"/>
                  </a:lnTo>
                  <a:lnTo>
                    <a:pt x="162" y="234"/>
                  </a:lnTo>
                  <a:lnTo>
                    <a:pt x="156" y="240"/>
                  </a:lnTo>
                  <a:lnTo>
                    <a:pt x="144" y="240"/>
                  </a:lnTo>
                  <a:lnTo>
                    <a:pt x="138" y="246"/>
                  </a:lnTo>
                  <a:lnTo>
                    <a:pt x="138" y="270"/>
                  </a:lnTo>
                  <a:lnTo>
                    <a:pt x="126" y="288"/>
                  </a:lnTo>
                  <a:lnTo>
                    <a:pt x="126" y="294"/>
                  </a:lnTo>
                  <a:lnTo>
                    <a:pt x="132" y="300"/>
                  </a:lnTo>
                  <a:lnTo>
                    <a:pt x="132" y="336"/>
                  </a:lnTo>
                  <a:lnTo>
                    <a:pt x="126" y="342"/>
                  </a:lnTo>
                  <a:lnTo>
                    <a:pt x="114" y="342"/>
                  </a:lnTo>
                  <a:lnTo>
                    <a:pt x="108" y="336"/>
                  </a:lnTo>
                  <a:lnTo>
                    <a:pt x="108" y="324"/>
                  </a:lnTo>
                  <a:lnTo>
                    <a:pt x="102" y="324"/>
                  </a:lnTo>
                  <a:lnTo>
                    <a:pt x="84" y="342"/>
                  </a:lnTo>
                  <a:lnTo>
                    <a:pt x="84" y="360"/>
                  </a:lnTo>
                  <a:lnTo>
                    <a:pt x="90" y="372"/>
                  </a:lnTo>
                  <a:lnTo>
                    <a:pt x="90" y="390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14"/>
                  </a:lnTo>
                  <a:lnTo>
                    <a:pt x="66" y="426"/>
                  </a:lnTo>
                  <a:lnTo>
                    <a:pt x="72" y="438"/>
                  </a:lnTo>
                  <a:lnTo>
                    <a:pt x="72" y="450"/>
                  </a:lnTo>
                  <a:lnTo>
                    <a:pt x="78" y="456"/>
                  </a:lnTo>
                  <a:lnTo>
                    <a:pt x="78" y="492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6" y="522"/>
                  </a:lnTo>
                  <a:lnTo>
                    <a:pt x="54" y="522"/>
                  </a:lnTo>
                  <a:lnTo>
                    <a:pt x="48" y="528"/>
                  </a:lnTo>
                  <a:lnTo>
                    <a:pt x="42" y="522"/>
                  </a:lnTo>
                  <a:lnTo>
                    <a:pt x="6" y="522"/>
                  </a:lnTo>
                  <a:lnTo>
                    <a:pt x="12" y="546"/>
                  </a:lnTo>
                  <a:lnTo>
                    <a:pt x="6" y="552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6" y="576"/>
                  </a:lnTo>
                  <a:lnTo>
                    <a:pt x="18" y="582"/>
                  </a:lnTo>
                  <a:lnTo>
                    <a:pt x="42" y="582"/>
                  </a:lnTo>
                  <a:lnTo>
                    <a:pt x="48" y="588"/>
                  </a:lnTo>
                  <a:lnTo>
                    <a:pt x="60" y="594"/>
                  </a:lnTo>
                  <a:lnTo>
                    <a:pt x="66" y="606"/>
                  </a:lnTo>
                  <a:lnTo>
                    <a:pt x="78" y="612"/>
                  </a:lnTo>
                  <a:lnTo>
                    <a:pt x="78" y="630"/>
                  </a:lnTo>
                  <a:lnTo>
                    <a:pt x="84" y="64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34" name="Estonia" descr="© INSCALE GmbH, 05.05.2010&#10;http://www.presentationload.com/">
              <a:extLst>
                <a:ext uri="{FF2B5EF4-FFF2-40B4-BE49-F238E27FC236}">
                  <a16:creationId xmlns:a16="http://schemas.microsoft.com/office/drawing/2014/main" id="{455E35B2-5F2C-1985-D3B3-8959222AD77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763115" y="1418872"/>
              <a:ext cx="131932" cy="59295"/>
            </a:xfrm>
            <a:custGeom>
              <a:avLst/>
              <a:gdLst>
                <a:gd name="T0" fmla="*/ 2147483647 w 348"/>
                <a:gd name="T1" fmla="*/ 2147483647 h 156"/>
                <a:gd name="T2" fmla="*/ 2147483647 w 348"/>
                <a:gd name="T3" fmla="*/ 2147483647 h 156"/>
                <a:gd name="T4" fmla="*/ 2147483647 w 348"/>
                <a:gd name="T5" fmla="*/ 2147483647 h 156"/>
                <a:gd name="T6" fmla="*/ 2147483647 w 348"/>
                <a:gd name="T7" fmla="*/ 2147483647 h 156"/>
                <a:gd name="T8" fmla="*/ 2147483647 w 348"/>
                <a:gd name="T9" fmla="*/ 2147483647 h 156"/>
                <a:gd name="T10" fmla="*/ 2147483647 w 348"/>
                <a:gd name="T11" fmla="*/ 2147483647 h 156"/>
                <a:gd name="T12" fmla="*/ 2147483647 w 348"/>
                <a:gd name="T13" fmla="*/ 2147483647 h 156"/>
                <a:gd name="T14" fmla="*/ 2147483647 w 348"/>
                <a:gd name="T15" fmla="*/ 0 h 156"/>
                <a:gd name="T16" fmla="*/ 2147483647 w 348"/>
                <a:gd name="T17" fmla="*/ 2147483647 h 156"/>
                <a:gd name="T18" fmla="*/ 2147483647 w 348"/>
                <a:gd name="T19" fmla="*/ 2147483647 h 156"/>
                <a:gd name="T20" fmla="*/ 2147483647 w 348"/>
                <a:gd name="T21" fmla="*/ 2147483647 h 156"/>
                <a:gd name="T22" fmla="*/ 2147483647 w 348"/>
                <a:gd name="T23" fmla="*/ 2147483647 h 156"/>
                <a:gd name="T24" fmla="*/ 2147483647 w 348"/>
                <a:gd name="T25" fmla="*/ 2147483647 h 156"/>
                <a:gd name="T26" fmla="*/ 2147483647 w 348"/>
                <a:gd name="T27" fmla="*/ 2147483647 h 156"/>
                <a:gd name="T28" fmla="*/ 2147483647 w 348"/>
                <a:gd name="T29" fmla="*/ 2147483647 h 156"/>
                <a:gd name="T30" fmla="*/ 2147483647 w 348"/>
                <a:gd name="T31" fmla="*/ 2147483647 h 156"/>
                <a:gd name="T32" fmla="*/ 2147483647 w 348"/>
                <a:gd name="T33" fmla="*/ 2147483647 h 156"/>
                <a:gd name="T34" fmla="*/ 2147483647 w 348"/>
                <a:gd name="T35" fmla="*/ 2147483647 h 156"/>
                <a:gd name="T36" fmla="*/ 2147483647 w 348"/>
                <a:gd name="T37" fmla="*/ 2147483647 h 156"/>
                <a:gd name="T38" fmla="*/ 2147483647 w 348"/>
                <a:gd name="T39" fmla="*/ 2147483647 h 156"/>
                <a:gd name="T40" fmla="*/ 2147483647 w 348"/>
                <a:gd name="T41" fmla="*/ 2147483647 h 156"/>
                <a:gd name="T42" fmla="*/ 2147483647 w 348"/>
                <a:gd name="T43" fmla="*/ 2147483647 h 156"/>
                <a:gd name="T44" fmla="*/ 2147483647 w 348"/>
                <a:gd name="T45" fmla="*/ 2147483647 h 156"/>
                <a:gd name="T46" fmla="*/ 2147483647 w 348"/>
                <a:gd name="T47" fmla="*/ 2147483647 h 156"/>
                <a:gd name="T48" fmla="*/ 0 w 348"/>
                <a:gd name="T49" fmla="*/ 2147483647 h 156"/>
                <a:gd name="T50" fmla="*/ 2147483647 w 348"/>
                <a:gd name="T51" fmla="*/ 2147483647 h 156"/>
                <a:gd name="T52" fmla="*/ 2147483647 w 348"/>
                <a:gd name="T53" fmla="*/ 2147483647 h 156"/>
                <a:gd name="T54" fmla="*/ 2147483647 w 348"/>
                <a:gd name="T55" fmla="*/ 2147483647 h 156"/>
                <a:gd name="T56" fmla="*/ 2147483647 w 348"/>
                <a:gd name="T57" fmla="*/ 2147483647 h 156"/>
                <a:gd name="T58" fmla="*/ 2147483647 w 348"/>
                <a:gd name="T59" fmla="*/ 2147483647 h 156"/>
                <a:gd name="T60" fmla="*/ 2147483647 w 348"/>
                <a:gd name="T61" fmla="*/ 2147483647 h 156"/>
                <a:gd name="T62" fmla="*/ 2147483647 w 348"/>
                <a:gd name="T63" fmla="*/ 2147483647 h 156"/>
                <a:gd name="T64" fmla="*/ 2147483647 w 348"/>
                <a:gd name="T65" fmla="*/ 2147483647 h 156"/>
                <a:gd name="T66" fmla="*/ 2147483647 w 348"/>
                <a:gd name="T67" fmla="*/ 2147483647 h 156"/>
                <a:gd name="T68" fmla="*/ 2147483647 w 348"/>
                <a:gd name="T69" fmla="*/ 2147483647 h 156"/>
                <a:gd name="T70" fmla="*/ 2147483647 w 348"/>
                <a:gd name="T71" fmla="*/ 2147483647 h 15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8"/>
                <a:gd name="T109" fmla="*/ 0 h 156"/>
                <a:gd name="T110" fmla="*/ 348 w 348"/>
                <a:gd name="T111" fmla="*/ 156 h 15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8" h="156">
                  <a:moveTo>
                    <a:pt x="336" y="114"/>
                  </a:moveTo>
                  <a:lnTo>
                    <a:pt x="324" y="108"/>
                  </a:lnTo>
                  <a:lnTo>
                    <a:pt x="336" y="84"/>
                  </a:lnTo>
                  <a:lnTo>
                    <a:pt x="318" y="78"/>
                  </a:lnTo>
                  <a:lnTo>
                    <a:pt x="318" y="60"/>
                  </a:lnTo>
                  <a:lnTo>
                    <a:pt x="330" y="48"/>
                  </a:lnTo>
                  <a:lnTo>
                    <a:pt x="336" y="48"/>
                  </a:lnTo>
                  <a:lnTo>
                    <a:pt x="342" y="42"/>
                  </a:lnTo>
                  <a:lnTo>
                    <a:pt x="336" y="30"/>
                  </a:lnTo>
                  <a:lnTo>
                    <a:pt x="342" y="18"/>
                  </a:lnTo>
                  <a:lnTo>
                    <a:pt x="330" y="12"/>
                  </a:lnTo>
                  <a:lnTo>
                    <a:pt x="312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04" y="0"/>
                  </a:lnTo>
                  <a:lnTo>
                    <a:pt x="192" y="6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26" y="24"/>
                  </a:lnTo>
                  <a:lnTo>
                    <a:pt x="108" y="30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42"/>
                  </a:lnTo>
                  <a:lnTo>
                    <a:pt x="84" y="48"/>
                  </a:lnTo>
                  <a:lnTo>
                    <a:pt x="90" y="60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150" y="90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80" y="114"/>
                  </a:lnTo>
                  <a:lnTo>
                    <a:pt x="210" y="114"/>
                  </a:lnTo>
                  <a:lnTo>
                    <a:pt x="234" y="126"/>
                  </a:lnTo>
                  <a:lnTo>
                    <a:pt x="240" y="132"/>
                  </a:lnTo>
                  <a:lnTo>
                    <a:pt x="252" y="138"/>
                  </a:lnTo>
                  <a:lnTo>
                    <a:pt x="270" y="156"/>
                  </a:lnTo>
                  <a:lnTo>
                    <a:pt x="288" y="156"/>
                  </a:lnTo>
                  <a:lnTo>
                    <a:pt x="294" y="150"/>
                  </a:lnTo>
                  <a:lnTo>
                    <a:pt x="312" y="150"/>
                  </a:lnTo>
                  <a:lnTo>
                    <a:pt x="318" y="156"/>
                  </a:lnTo>
                  <a:lnTo>
                    <a:pt x="330" y="156"/>
                  </a:lnTo>
                  <a:lnTo>
                    <a:pt x="330" y="144"/>
                  </a:lnTo>
                  <a:lnTo>
                    <a:pt x="348" y="132"/>
                  </a:lnTo>
                  <a:lnTo>
                    <a:pt x="336" y="114"/>
                  </a:lnTo>
                  <a:close/>
                  <a:moveTo>
                    <a:pt x="36" y="78"/>
                  </a:moveTo>
                  <a:lnTo>
                    <a:pt x="6" y="78"/>
                  </a:lnTo>
                  <a:lnTo>
                    <a:pt x="0" y="84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18" y="132"/>
                  </a:lnTo>
                  <a:lnTo>
                    <a:pt x="24" y="126"/>
                  </a:lnTo>
                  <a:lnTo>
                    <a:pt x="30" y="114"/>
                  </a:lnTo>
                  <a:lnTo>
                    <a:pt x="42" y="108"/>
                  </a:lnTo>
                  <a:lnTo>
                    <a:pt x="54" y="108"/>
                  </a:lnTo>
                  <a:lnTo>
                    <a:pt x="60" y="102"/>
                  </a:lnTo>
                  <a:lnTo>
                    <a:pt x="72" y="96"/>
                  </a:lnTo>
                  <a:lnTo>
                    <a:pt x="78" y="90"/>
                  </a:lnTo>
                  <a:lnTo>
                    <a:pt x="72" y="72"/>
                  </a:lnTo>
                  <a:lnTo>
                    <a:pt x="36" y="78"/>
                  </a:lnTo>
                  <a:close/>
                  <a:moveTo>
                    <a:pt x="36" y="66"/>
                  </a:moveTo>
                  <a:lnTo>
                    <a:pt x="48" y="66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24" y="60"/>
                  </a:lnTo>
                  <a:lnTo>
                    <a:pt x="30" y="66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chemeClr val="accent6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35" name="Eritrea" descr="© INSCALE GmbH, 05.05.2010&#10;http://www.presentationload.com/">
              <a:extLst>
                <a:ext uri="{FF2B5EF4-FFF2-40B4-BE49-F238E27FC236}">
                  <a16:creationId xmlns:a16="http://schemas.microsoft.com/office/drawing/2014/main" id="{C43B3BDB-11D4-7292-323F-0FF4FD8F0C68}"/>
                </a:ext>
              </a:extLst>
            </p:cNvPr>
            <p:cNvSpPr>
              <a:spLocks/>
            </p:cNvSpPr>
            <p:nvPr/>
          </p:nvSpPr>
          <p:spPr bwMode="gray">
            <a:xfrm>
              <a:off x="5209310" y="2667033"/>
              <a:ext cx="182333" cy="173438"/>
            </a:xfrm>
            <a:custGeom>
              <a:avLst/>
              <a:gdLst>
                <a:gd name="T0" fmla="*/ 2147483647 w 480"/>
                <a:gd name="T1" fmla="*/ 2147483647 h 456"/>
                <a:gd name="T2" fmla="*/ 2147483647 w 480"/>
                <a:gd name="T3" fmla="*/ 2147483647 h 456"/>
                <a:gd name="T4" fmla="*/ 2147483647 w 480"/>
                <a:gd name="T5" fmla="*/ 2147483647 h 456"/>
                <a:gd name="T6" fmla="*/ 2147483647 w 480"/>
                <a:gd name="T7" fmla="*/ 2147483647 h 456"/>
                <a:gd name="T8" fmla="*/ 2147483647 w 480"/>
                <a:gd name="T9" fmla="*/ 2147483647 h 456"/>
                <a:gd name="T10" fmla="*/ 2147483647 w 480"/>
                <a:gd name="T11" fmla="*/ 2147483647 h 456"/>
                <a:gd name="T12" fmla="*/ 2147483647 w 480"/>
                <a:gd name="T13" fmla="*/ 2147483647 h 456"/>
                <a:gd name="T14" fmla="*/ 2147483647 w 480"/>
                <a:gd name="T15" fmla="*/ 2147483647 h 456"/>
                <a:gd name="T16" fmla="*/ 0 w 480"/>
                <a:gd name="T17" fmla="*/ 2147483647 h 456"/>
                <a:gd name="T18" fmla="*/ 2147483647 w 480"/>
                <a:gd name="T19" fmla="*/ 2147483647 h 456"/>
                <a:gd name="T20" fmla="*/ 2147483647 w 480"/>
                <a:gd name="T21" fmla="*/ 2147483647 h 456"/>
                <a:gd name="T22" fmla="*/ 2147483647 w 480"/>
                <a:gd name="T23" fmla="*/ 2147483647 h 456"/>
                <a:gd name="T24" fmla="*/ 2147483647 w 480"/>
                <a:gd name="T25" fmla="*/ 2147483647 h 456"/>
                <a:gd name="T26" fmla="*/ 2147483647 w 480"/>
                <a:gd name="T27" fmla="*/ 2147483647 h 456"/>
                <a:gd name="T28" fmla="*/ 2147483647 w 480"/>
                <a:gd name="T29" fmla="*/ 2147483647 h 456"/>
                <a:gd name="T30" fmla="*/ 2147483647 w 480"/>
                <a:gd name="T31" fmla="*/ 2147483647 h 456"/>
                <a:gd name="T32" fmla="*/ 2147483647 w 480"/>
                <a:gd name="T33" fmla="*/ 2147483647 h 456"/>
                <a:gd name="T34" fmla="*/ 2147483647 w 480"/>
                <a:gd name="T35" fmla="*/ 2147483647 h 456"/>
                <a:gd name="T36" fmla="*/ 2147483647 w 480"/>
                <a:gd name="T37" fmla="*/ 2147483647 h 456"/>
                <a:gd name="T38" fmla="*/ 2147483647 w 480"/>
                <a:gd name="T39" fmla="*/ 2147483647 h 456"/>
                <a:gd name="T40" fmla="*/ 2147483647 w 480"/>
                <a:gd name="T41" fmla="*/ 2147483647 h 456"/>
                <a:gd name="T42" fmla="*/ 2147483647 w 480"/>
                <a:gd name="T43" fmla="*/ 2147483647 h 456"/>
                <a:gd name="T44" fmla="*/ 2147483647 w 480"/>
                <a:gd name="T45" fmla="*/ 2147483647 h 456"/>
                <a:gd name="T46" fmla="*/ 2147483647 w 480"/>
                <a:gd name="T47" fmla="*/ 2147483647 h 456"/>
                <a:gd name="T48" fmla="*/ 2147483647 w 480"/>
                <a:gd name="T49" fmla="*/ 2147483647 h 456"/>
                <a:gd name="T50" fmla="*/ 2147483647 w 480"/>
                <a:gd name="T51" fmla="*/ 2147483647 h 456"/>
                <a:gd name="T52" fmla="*/ 2147483647 w 480"/>
                <a:gd name="T53" fmla="*/ 2147483647 h 456"/>
                <a:gd name="T54" fmla="*/ 2147483647 w 480"/>
                <a:gd name="T55" fmla="*/ 2147483647 h 456"/>
                <a:gd name="T56" fmla="*/ 2147483647 w 480"/>
                <a:gd name="T57" fmla="*/ 2147483647 h 456"/>
                <a:gd name="T58" fmla="*/ 2147483647 w 480"/>
                <a:gd name="T59" fmla="*/ 2147483647 h 456"/>
                <a:gd name="T60" fmla="*/ 2147483647 w 480"/>
                <a:gd name="T61" fmla="*/ 2147483647 h 456"/>
                <a:gd name="T62" fmla="*/ 2147483647 w 480"/>
                <a:gd name="T63" fmla="*/ 2147483647 h 456"/>
                <a:gd name="T64" fmla="*/ 2147483647 w 480"/>
                <a:gd name="T65" fmla="*/ 2147483647 h 456"/>
                <a:gd name="T66" fmla="*/ 2147483647 w 480"/>
                <a:gd name="T67" fmla="*/ 2147483647 h 456"/>
                <a:gd name="T68" fmla="*/ 2147483647 w 480"/>
                <a:gd name="T69" fmla="*/ 2147483647 h 456"/>
                <a:gd name="T70" fmla="*/ 2147483647 w 480"/>
                <a:gd name="T71" fmla="*/ 2147483647 h 456"/>
                <a:gd name="T72" fmla="*/ 2147483647 w 480"/>
                <a:gd name="T73" fmla="*/ 2147483647 h 456"/>
                <a:gd name="T74" fmla="*/ 2147483647 w 480"/>
                <a:gd name="T75" fmla="*/ 2147483647 h 456"/>
                <a:gd name="T76" fmla="*/ 2147483647 w 480"/>
                <a:gd name="T77" fmla="*/ 2147483647 h 456"/>
                <a:gd name="T78" fmla="*/ 2147483647 w 480"/>
                <a:gd name="T79" fmla="*/ 2147483647 h 456"/>
                <a:gd name="T80" fmla="*/ 2147483647 w 480"/>
                <a:gd name="T81" fmla="*/ 2147483647 h 456"/>
                <a:gd name="T82" fmla="*/ 2147483647 w 480"/>
                <a:gd name="T83" fmla="*/ 2147483647 h 456"/>
                <a:gd name="T84" fmla="*/ 2147483647 w 480"/>
                <a:gd name="T85" fmla="*/ 2147483647 h 456"/>
                <a:gd name="T86" fmla="*/ 2147483647 w 480"/>
                <a:gd name="T87" fmla="*/ 2147483647 h 456"/>
                <a:gd name="T88" fmla="*/ 2147483647 w 480"/>
                <a:gd name="T89" fmla="*/ 2147483647 h 456"/>
                <a:gd name="T90" fmla="*/ 2147483647 w 480"/>
                <a:gd name="T91" fmla="*/ 2147483647 h 456"/>
                <a:gd name="T92" fmla="*/ 2147483647 w 480"/>
                <a:gd name="T93" fmla="*/ 2147483647 h 456"/>
                <a:gd name="T94" fmla="*/ 2147483647 w 480"/>
                <a:gd name="T95" fmla="*/ 2147483647 h 456"/>
                <a:gd name="T96" fmla="*/ 2147483647 w 480"/>
                <a:gd name="T97" fmla="*/ 0 h 456"/>
                <a:gd name="T98" fmla="*/ 2147483647 w 480"/>
                <a:gd name="T99" fmla="*/ 2147483647 h 456"/>
                <a:gd name="T100" fmla="*/ 2147483647 w 480"/>
                <a:gd name="T101" fmla="*/ 2147483647 h 456"/>
                <a:gd name="T102" fmla="*/ 2147483647 w 480"/>
                <a:gd name="T103" fmla="*/ 2147483647 h 4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0"/>
                <a:gd name="T157" fmla="*/ 0 h 456"/>
                <a:gd name="T158" fmla="*/ 480 w 480"/>
                <a:gd name="T159" fmla="*/ 456 h 4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0" h="456">
                  <a:moveTo>
                    <a:pt x="78" y="54"/>
                  </a:move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66" y="84"/>
                  </a:lnTo>
                  <a:lnTo>
                    <a:pt x="48" y="84"/>
                  </a:lnTo>
                  <a:lnTo>
                    <a:pt x="48" y="102"/>
                  </a:lnTo>
                  <a:lnTo>
                    <a:pt x="42" y="108"/>
                  </a:lnTo>
                  <a:lnTo>
                    <a:pt x="30" y="10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36" y="168"/>
                  </a:lnTo>
                  <a:lnTo>
                    <a:pt x="30" y="180"/>
                  </a:lnTo>
                  <a:lnTo>
                    <a:pt x="24" y="186"/>
                  </a:lnTo>
                  <a:lnTo>
                    <a:pt x="18" y="186"/>
                  </a:lnTo>
                  <a:lnTo>
                    <a:pt x="18" y="222"/>
                  </a:lnTo>
                  <a:lnTo>
                    <a:pt x="12" y="222"/>
                  </a:lnTo>
                  <a:lnTo>
                    <a:pt x="0" y="228"/>
                  </a:lnTo>
                  <a:lnTo>
                    <a:pt x="0" y="246"/>
                  </a:lnTo>
                  <a:lnTo>
                    <a:pt x="6" y="252"/>
                  </a:lnTo>
                  <a:lnTo>
                    <a:pt x="12" y="300"/>
                  </a:lnTo>
                  <a:lnTo>
                    <a:pt x="48" y="300"/>
                  </a:lnTo>
                  <a:lnTo>
                    <a:pt x="54" y="294"/>
                  </a:lnTo>
                  <a:lnTo>
                    <a:pt x="54" y="288"/>
                  </a:lnTo>
                  <a:lnTo>
                    <a:pt x="60" y="288"/>
                  </a:lnTo>
                  <a:lnTo>
                    <a:pt x="66" y="294"/>
                  </a:lnTo>
                  <a:lnTo>
                    <a:pt x="66" y="300"/>
                  </a:lnTo>
                  <a:lnTo>
                    <a:pt x="84" y="318"/>
                  </a:lnTo>
                  <a:lnTo>
                    <a:pt x="96" y="306"/>
                  </a:lnTo>
                  <a:lnTo>
                    <a:pt x="96" y="294"/>
                  </a:lnTo>
                  <a:lnTo>
                    <a:pt x="102" y="276"/>
                  </a:lnTo>
                  <a:lnTo>
                    <a:pt x="108" y="264"/>
                  </a:lnTo>
                  <a:lnTo>
                    <a:pt x="108" y="252"/>
                  </a:lnTo>
                  <a:lnTo>
                    <a:pt x="120" y="258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44" y="276"/>
                  </a:lnTo>
                  <a:lnTo>
                    <a:pt x="150" y="288"/>
                  </a:lnTo>
                  <a:lnTo>
                    <a:pt x="180" y="288"/>
                  </a:lnTo>
                  <a:lnTo>
                    <a:pt x="186" y="276"/>
                  </a:lnTo>
                  <a:lnTo>
                    <a:pt x="192" y="270"/>
                  </a:lnTo>
                  <a:lnTo>
                    <a:pt x="198" y="276"/>
                  </a:lnTo>
                  <a:lnTo>
                    <a:pt x="198" y="288"/>
                  </a:lnTo>
                  <a:lnTo>
                    <a:pt x="210" y="288"/>
                  </a:lnTo>
                  <a:lnTo>
                    <a:pt x="222" y="282"/>
                  </a:lnTo>
                  <a:lnTo>
                    <a:pt x="240" y="282"/>
                  </a:lnTo>
                  <a:lnTo>
                    <a:pt x="246" y="288"/>
                  </a:lnTo>
                  <a:lnTo>
                    <a:pt x="276" y="288"/>
                  </a:lnTo>
                  <a:lnTo>
                    <a:pt x="294" y="312"/>
                  </a:lnTo>
                  <a:lnTo>
                    <a:pt x="306" y="312"/>
                  </a:lnTo>
                  <a:lnTo>
                    <a:pt x="312" y="318"/>
                  </a:lnTo>
                  <a:lnTo>
                    <a:pt x="324" y="324"/>
                  </a:lnTo>
                  <a:lnTo>
                    <a:pt x="348" y="360"/>
                  </a:lnTo>
                  <a:lnTo>
                    <a:pt x="354" y="366"/>
                  </a:lnTo>
                  <a:lnTo>
                    <a:pt x="378" y="378"/>
                  </a:lnTo>
                  <a:lnTo>
                    <a:pt x="390" y="390"/>
                  </a:lnTo>
                  <a:lnTo>
                    <a:pt x="390" y="414"/>
                  </a:lnTo>
                  <a:lnTo>
                    <a:pt x="396" y="420"/>
                  </a:lnTo>
                  <a:lnTo>
                    <a:pt x="408" y="426"/>
                  </a:lnTo>
                  <a:lnTo>
                    <a:pt x="420" y="426"/>
                  </a:lnTo>
                  <a:lnTo>
                    <a:pt x="432" y="444"/>
                  </a:lnTo>
                  <a:lnTo>
                    <a:pt x="456" y="456"/>
                  </a:lnTo>
                  <a:lnTo>
                    <a:pt x="468" y="438"/>
                  </a:lnTo>
                  <a:lnTo>
                    <a:pt x="480" y="432"/>
                  </a:lnTo>
                  <a:lnTo>
                    <a:pt x="474" y="420"/>
                  </a:lnTo>
                  <a:lnTo>
                    <a:pt x="456" y="402"/>
                  </a:lnTo>
                  <a:lnTo>
                    <a:pt x="432" y="402"/>
                  </a:lnTo>
                  <a:lnTo>
                    <a:pt x="426" y="396"/>
                  </a:lnTo>
                  <a:lnTo>
                    <a:pt x="426" y="360"/>
                  </a:lnTo>
                  <a:lnTo>
                    <a:pt x="420" y="360"/>
                  </a:lnTo>
                  <a:lnTo>
                    <a:pt x="414" y="354"/>
                  </a:lnTo>
                  <a:lnTo>
                    <a:pt x="366" y="330"/>
                  </a:lnTo>
                  <a:lnTo>
                    <a:pt x="360" y="324"/>
                  </a:lnTo>
                  <a:lnTo>
                    <a:pt x="360" y="312"/>
                  </a:lnTo>
                  <a:lnTo>
                    <a:pt x="354" y="300"/>
                  </a:lnTo>
                  <a:lnTo>
                    <a:pt x="354" y="288"/>
                  </a:lnTo>
                  <a:lnTo>
                    <a:pt x="348" y="276"/>
                  </a:lnTo>
                  <a:lnTo>
                    <a:pt x="348" y="270"/>
                  </a:lnTo>
                  <a:lnTo>
                    <a:pt x="336" y="270"/>
                  </a:lnTo>
                  <a:lnTo>
                    <a:pt x="324" y="264"/>
                  </a:lnTo>
                  <a:lnTo>
                    <a:pt x="306" y="264"/>
                  </a:lnTo>
                  <a:lnTo>
                    <a:pt x="282" y="240"/>
                  </a:lnTo>
                  <a:lnTo>
                    <a:pt x="264" y="246"/>
                  </a:lnTo>
                  <a:lnTo>
                    <a:pt x="252" y="228"/>
                  </a:lnTo>
                  <a:lnTo>
                    <a:pt x="234" y="222"/>
                  </a:lnTo>
                  <a:lnTo>
                    <a:pt x="216" y="204"/>
                  </a:lnTo>
                  <a:lnTo>
                    <a:pt x="210" y="192"/>
                  </a:lnTo>
                  <a:lnTo>
                    <a:pt x="204" y="186"/>
                  </a:lnTo>
                  <a:lnTo>
                    <a:pt x="198" y="174"/>
                  </a:lnTo>
                  <a:lnTo>
                    <a:pt x="198" y="114"/>
                  </a:lnTo>
                  <a:lnTo>
                    <a:pt x="192" y="90"/>
                  </a:lnTo>
                  <a:lnTo>
                    <a:pt x="186" y="78"/>
                  </a:lnTo>
                  <a:lnTo>
                    <a:pt x="180" y="60"/>
                  </a:lnTo>
                  <a:lnTo>
                    <a:pt x="168" y="42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50" y="6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32" y="36"/>
                  </a:lnTo>
                  <a:lnTo>
                    <a:pt x="108" y="48"/>
                  </a:lnTo>
                  <a:lnTo>
                    <a:pt x="90" y="54"/>
                  </a:lnTo>
                  <a:lnTo>
                    <a:pt x="78" y="5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36" name="Equatorial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0A818094-0853-6158-73FD-449C48DB5970}"/>
                </a:ext>
              </a:extLst>
            </p:cNvPr>
            <p:cNvSpPr>
              <a:spLocks/>
            </p:cNvSpPr>
            <p:nvPr/>
          </p:nvSpPr>
          <p:spPr bwMode="gray">
            <a:xfrm>
              <a:off x="4485913" y="3147325"/>
              <a:ext cx="54848" cy="41506"/>
            </a:xfrm>
            <a:custGeom>
              <a:avLst/>
              <a:gdLst>
                <a:gd name="T0" fmla="*/ 2147483647 w 144"/>
                <a:gd name="T1" fmla="*/ 2147483647 h 108"/>
                <a:gd name="T2" fmla="*/ 2147483647 w 144"/>
                <a:gd name="T3" fmla="*/ 2147483647 h 108"/>
                <a:gd name="T4" fmla="*/ 2147483647 w 144"/>
                <a:gd name="T5" fmla="*/ 2147483647 h 108"/>
                <a:gd name="T6" fmla="*/ 2147483647 w 144"/>
                <a:gd name="T7" fmla="*/ 0 h 108"/>
                <a:gd name="T8" fmla="*/ 2147483647 w 144"/>
                <a:gd name="T9" fmla="*/ 2147483647 h 108"/>
                <a:gd name="T10" fmla="*/ 2147483647 w 144"/>
                <a:gd name="T11" fmla="*/ 2147483647 h 108"/>
                <a:gd name="T12" fmla="*/ 2147483647 w 144"/>
                <a:gd name="T13" fmla="*/ 2147483647 h 108"/>
                <a:gd name="T14" fmla="*/ 2147483647 w 144"/>
                <a:gd name="T15" fmla="*/ 2147483647 h 108"/>
                <a:gd name="T16" fmla="*/ 2147483647 w 144"/>
                <a:gd name="T17" fmla="*/ 2147483647 h 108"/>
                <a:gd name="T18" fmla="*/ 0 w 144"/>
                <a:gd name="T19" fmla="*/ 2147483647 h 108"/>
                <a:gd name="T20" fmla="*/ 0 w 144"/>
                <a:gd name="T21" fmla="*/ 2147483647 h 108"/>
                <a:gd name="T22" fmla="*/ 2147483647 w 144"/>
                <a:gd name="T23" fmla="*/ 2147483647 h 108"/>
                <a:gd name="T24" fmla="*/ 2147483647 w 144"/>
                <a:gd name="T25" fmla="*/ 2147483647 h 108"/>
                <a:gd name="T26" fmla="*/ 2147483647 w 144"/>
                <a:gd name="T27" fmla="*/ 2147483647 h 108"/>
                <a:gd name="T28" fmla="*/ 2147483647 w 144"/>
                <a:gd name="T29" fmla="*/ 2147483647 h 108"/>
                <a:gd name="T30" fmla="*/ 2147483647 w 144"/>
                <a:gd name="T31" fmla="*/ 2147483647 h 108"/>
                <a:gd name="T32" fmla="*/ 2147483647 w 144"/>
                <a:gd name="T33" fmla="*/ 2147483647 h 108"/>
                <a:gd name="T34" fmla="*/ 2147483647 w 144"/>
                <a:gd name="T35" fmla="*/ 2147483647 h 108"/>
                <a:gd name="T36" fmla="*/ 2147483647 w 144"/>
                <a:gd name="T37" fmla="*/ 2147483647 h 108"/>
                <a:gd name="T38" fmla="*/ 2147483647 w 144"/>
                <a:gd name="T39" fmla="*/ 2147483647 h 10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08"/>
                <a:gd name="T62" fmla="*/ 144 w 144"/>
                <a:gd name="T63" fmla="*/ 108 h 10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08">
                  <a:moveTo>
                    <a:pt x="138" y="48"/>
                  </a:moveTo>
                  <a:lnTo>
                    <a:pt x="144" y="12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42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84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8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138" y="108"/>
                  </a:lnTo>
                  <a:lnTo>
                    <a:pt x="138" y="102"/>
                  </a:lnTo>
                  <a:lnTo>
                    <a:pt x="144" y="84"/>
                  </a:lnTo>
                  <a:lnTo>
                    <a:pt x="144" y="54"/>
                  </a:lnTo>
                  <a:lnTo>
                    <a:pt x="138" y="4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37" name="El Salvador" descr="© INSCALE GmbH, 05.05.2010&#10;http://www.presentationload.com/">
              <a:extLst>
                <a:ext uri="{FF2B5EF4-FFF2-40B4-BE49-F238E27FC236}">
                  <a16:creationId xmlns:a16="http://schemas.microsoft.com/office/drawing/2014/main" id="{82572CD7-0AA7-E42B-5142-B9F90FAAA3E7}"/>
                </a:ext>
              </a:extLst>
            </p:cNvPr>
            <p:cNvSpPr>
              <a:spLocks/>
            </p:cNvSpPr>
            <p:nvPr/>
          </p:nvSpPr>
          <p:spPr bwMode="gray">
            <a:xfrm>
              <a:off x="1820608" y="2776730"/>
              <a:ext cx="65224" cy="42989"/>
            </a:xfrm>
            <a:custGeom>
              <a:avLst/>
              <a:gdLst>
                <a:gd name="T0" fmla="*/ 2147483647 w 174"/>
                <a:gd name="T1" fmla="*/ 2147483647 h 114"/>
                <a:gd name="T2" fmla="*/ 2147483647 w 174"/>
                <a:gd name="T3" fmla="*/ 2147483647 h 114"/>
                <a:gd name="T4" fmla="*/ 2147483647 w 174"/>
                <a:gd name="T5" fmla="*/ 2147483647 h 114"/>
                <a:gd name="T6" fmla="*/ 2147483647 w 174"/>
                <a:gd name="T7" fmla="*/ 2147483647 h 114"/>
                <a:gd name="T8" fmla="*/ 2147483647 w 174"/>
                <a:gd name="T9" fmla="*/ 2147483647 h 114"/>
                <a:gd name="T10" fmla="*/ 2147483647 w 174"/>
                <a:gd name="T11" fmla="*/ 2147483647 h 114"/>
                <a:gd name="T12" fmla="*/ 2147483647 w 174"/>
                <a:gd name="T13" fmla="*/ 2147483647 h 114"/>
                <a:gd name="T14" fmla="*/ 2147483647 w 174"/>
                <a:gd name="T15" fmla="*/ 2147483647 h 114"/>
                <a:gd name="T16" fmla="*/ 2147483647 w 174"/>
                <a:gd name="T17" fmla="*/ 2147483647 h 114"/>
                <a:gd name="T18" fmla="*/ 2147483647 w 174"/>
                <a:gd name="T19" fmla="*/ 0 h 114"/>
                <a:gd name="T20" fmla="*/ 2147483647 w 174"/>
                <a:gd name="T21" fmla="*/ 2147483647 h 114"/>
                <a:gd name="T22" fmla="*/ 2147483647 w 174"/>
                <a:gd name="T23" fmla="*/ 2147483647 h 114"/>
                <a:gd name="T24" fmla="*/ 2147483647 w 174"/>
                <a:gd name="T25" fmla="*/ 2147483647 h 114"/>
                <a:gd name="T26" fmla="*/ 2147483647 w 174"/>
                <a:gd name="T27" fmla="*/ 2147483647 h 114"/>
                <a:gd name="T28" fmla="*/ 2147483647 w 174"/>
                <a:gd name="T29" fmla="*/ 2147483647 h 114"/>
                <a:gd name="T30" fmla="*/ 2147483647 w 174"/>
                <a:gd name="T31" fmla="*/ 2147483647 h 114"/>
                <a:gd name="T32" fmla="*/ 2147483647 w 174"/>
                <a:gd name="T33" fmla="*/ 2147483647 h 114"/>
                <a:gd name="T34" fmla="*/ 2147483647 w 174"/>
                <a:gd name="T35" fmla="*/ 2147483647 h 114"/>
                <a:gd name="T36" fmla="*/ 0 w 174"/>
                <a:gd name="T37" fmla="*/ 2147483647 h 114"/>
                <a:gd name="T38" fmla="*/ 2147483647 w 174"/>
                <a:gd name="T39" fmla="*/ 2147483647 h 114"/>
                <a:gd name="T40" fmla="*/ 2147483647 w 174"/>
                <a:gd name="T41" fmla="*/ 2147483647 h 114"/>
                <a:gd name="T42" fmla="*/ 2147483647 w 174"/>
                <a:gd name="T43" fmla="*/ 2147483647 h 114"/>
                <a:gd name="T44" fmla="*/ 2147483647 w 174"/>
                <a:gd name="T45" fmla="*/ 2147483647 h 114"/>
                <a:gd name="T46" fmla="*/ 2147483647 w 174"/>
                <a:gd name="T47" fmla="*/ 2147483647 h 114"/>
                <a:gd name="T48" fmla="*/ 2147483647 w 174"/>
                <a:gd name="T49" fmla="*/ 2147483647 h 114"/>
                <a:gd name="T50" fmla="*/ 2147483647 w 174"/>
                <a:gd name="T51" fmla="*/ 2147483647 h 114"/>
                <a:gd name="T52" fmla="*/ 2147483647 w 174"/>
                <a:gd name="T53" fmla="*/ 2147483647 h 114"/>
                <a:gd name="T54" fmla="*/ 2147483647 w 174"/>
                <a:gd name="T55" fmla="*/ 2147483647 h 114"/>
                <a:gd name="T56" fmla="*/ 2147483647 w 174"/>
                <a:gd name="T57" fmla="*/ 2147483647 h 1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4"/>
                <a:gd name="T88" fmla="*/ 0 h 114"/>
                <a:gd name="T89" fmla="*/ 174 w 174"/>
                <a:gd name="T90" fmla="*/ 114 h 1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4" h="114">
                  <a:moveTo>
                    <a:pt x="174" y="84"/>
                  </a:moveTo>
                  <a:lnTo>
                    <a:pt x="174" y="42"/>
                  </a:lnTo>
                  <a:lnTo>
                    <a:pt x="138" y="42"/>
                  </a:lnTo>
                  <a:lnTo>
                    <a:pt x="132" y="48"/>
                  </a:lnTo>
                  <a:lnTo>
                    <a:pt x="120" y="48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90" y="24"/>
                  </a:lnTo>
                  <a:lnTo>
                    <a:pt x="78" y="12"/>
                  </a:lnTo>
                  <a:lnTo>
                    <a:pt x="72" y="0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8" y="18"/>
                  </a:lnTo>
                  <a:lnTo>
                    <a:pt x="42" y="24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2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72" y="78"/>
                  </a:lnTo>
                  <a:lnTo>
                    <a:pt x="96" y="102"/>
                  </a:lnTo>
                  <a:lnTo>
                    <a:pt x="132" y="96"/>
                  </a:lnTo>
                  <a:lnTo>
                    <a:pt x="150" y="114"/>
                  </a:lnTo>
                  <a:lnTo>
                    <a:pt x="168" y="84"/>
                  </a:lnTo>
                  <a:lnTo>
                    <a:pt x="174" y="90"/>
                  </a:lnTo>
                  <a:lnTo>
                    <a:pt x="174" y="8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38" name="Egypt" descr="© INSCALE GmbH, 05.05.2010&#10;http://www.presentationload.com/">
              <a:extLst>
                <a:ext uri="{FF2B5EF4-FFF2-40B4-BE49-F238E27FC236}">
                  <a16:creationId xmlns:a16="http://schemas.microsoft.com/office/drawing/2014/main" id="{28404FB1-CB98-2E2D-67C6-E63E0454C150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4671" y="2250485"/>
              <a:ext cx="299440" cy="305370"/>
            </a:xfrm>
            <a:custGeom>
              <a:avLst/>
              <a:gdLst>
                <a:gd name="T0" fmla="*/ 2147483647 w 792"/>
                <a:gd name="T1" fmla="*/ 2147483647 h 804"/>
                <a:gd name="T2" fmla="*/ 2147483647 w 792"/>
                <a:gd name="T3" fmla="*/ 2147483647 h 804"/>
                <a:gd name="T4" fmla="*/ 2147483647 w 792"/>
                <a:gd name="T5" fmla="*/ 2147483647 h 804"/>
                <a:gd name="T6" fmla="*/ 2147483647 w 792"/>
                <a:gd name="T7" fmla="*/ 2147483647 h 804"/>
                <a:gd name="T8" fmla="*/ 2147483647 w 792"/>
                <a:gd name="T9" fmla="*/ 2147483647 h 804"/>
                <a:gd name="T10" fmla="*/ 2147483647 w 792"/>
                <a:gd name="T11" fmla="*/ 2147483647 h 804"/>
                <a:gd name="T12" fmla="*/ 2147483647 w 792"/>
                <a:gd name="T13" fmla="*/ 2147483647 h 804"/>
                <a:gd name="T14" fmla="*/ 2147483647 w 792"/>
                <a:gd name="T15" fmla="*/ 2147483647 h 804"/>
                <a:gd name="T16" fmla="*/ 2147483647 w 792"/>
                <a:gd name="T17" fmla="*/ 2147483647 h 804"/>
                <a:gd name="T18" fmla="*/ 2147483647 w 792"/>
                <a:gd name="T19" fmla="*/ 2147483647 h 804"/>
                <a:gd name="T20" fmla="*/ 2147483647 w 792"/>
                <a:gd name="T21" fmla="*/ 2147483647 h 804"/>
                <a:gd name="T22" fmla="*/ 2147483647 w 792"/>
                <a:gd name="T23" fmla="*/ 2147483647 h 804"/>
                <a:gd name="T24" fmla="*/ 2147483647 w 792"/>
                <a:gd name="T25" fmla="*/ 2147483647 h 804"/>
                <a:gd name="T26" fmla="*/ 2147483647 w 792"/>
                <a:gd name="T27" fmla="*/ 2147483647 h 804"/>
                <a:gd name="T28" fmla="*/ 2147483647 w 792"/>
                <a:gd name="T29" fmla="*/ 2147483647 h 804"/>
                <a:gd name="T30" fmla="*/ 2147483647 w 792"/>
                <a:gd name="T31" fmla="*/ 2147483647 h 804"/>
                <a:gd name="T32" fmla="*/ 2147483647 w 792"/>
                <a:gd name="T33" fmla="*/ 2147483647 h 804"/>
                <a:gd name="T34" fmla="*/ 2147483647 w 792"/>
                <a:gd name="T35" fmla="*/ 2147483647 h 804"/>
                <a:gd name="T36" fmla="*/ 2147483647 w 792"/>
                <a:gd name="T37" fmla="*/ 2147483647 h 804"/>
                <a:gd name="T38" fmla="*/ 2147483647 w 792"/>
                <a:gd name="T39" fmla="*/ 2147483647 h 804"/>
                <a:gd name="T40" fmla="*/ 2147483647 w 792"/>
                <a:gd name="T41" fmla="*/ 2147483647 h 804"/>
                <a:gd name="T42" fmla="*/ 2147483647 w 792"/>
                <a:gd name="T43" fmla="*/ 2147483647 h 804"/>
                <a:gd name="T44" fmla="*/ 2147483647 w 792"/>
                <a:gd name="T45" fmla="*/ 2147483647 h 804"/>
                <a:gd name="T46" fmla="*/ 2147483647 w 792"/>
                <a:gd name="T47" fmla="*/ 2147483647 h 804"/>
                <a:gd name="T48" fmla="*/ 2147483647 w 792"/>
                <a:gd name="T49" fmla="*/ 2147483647 h 804"/>
                <a:gd name="T50" fmla="*/ 2147483647 w 792"/>
                <a:gd name="T51" fmla="*/ 2147483647 h 804"/>
                <a:gd name="T52" fmla="*/ 2147483647 w 792"/>
                <a:gd name="T53" fmla="*/ 2147483647 h 804"/>
                <a:gd name="T54" fmla="*/ 2147483647 w 792"/>
                <a:gd name="T55" fmla="*/ 2147483647 h 804"/>
                <a:gd name="T56" fmla="*/ 2147483647 w 792"/>
                <a:gd name="T57" fmla="*/ 2147483647 h 804"/>
                <a:gd name="T58" fmla="*/ 2147483647 w 792"/>
                <a:gd name="T59" fmla="*/ 2147483647 h 804"/>
                <a:gd name="T60" fmla="*/ 2147483647 w 792"/>
                <a:gd name="T61" fmla="*/ 2147483647 h 804"/>
                <a:gd name="T62" fmla="*/ 2147483647 w 792"/>
                <a:gd name="T63" fmla="*/ 2147483647 h 804"/>
                <a:gd name="T64" fmla="*/ 2147483647 w 792"/>
                <a:gd name="T65" fmla="*/ 2147483647 h 804"/>
                <a:gd name="T66" fmla="*/ 2147483647 w 792"/>
                <a:gd name="T67" fmla="*/ 2147483647 h 804"/>
                <a:gd name="T68" fmla="*/ 2147483647 w 792"/>
                <a:gd name="T69" fmla="*/ 2147483647 h 804"/>
                <a:gd name="T70" fmla="*/ 2147483647 w 792"/>
                <a:gd name="T71" fmla="*/ 2147483647 h 804"/>
                <a:gd name="T72" fmla="*/ 2147483647 w 792"/>
                <a:gd name="T73" fmla="*/ 2147483647 h 804"/>
                <a:gd name="T74" fmla="*/ 2147483647 w 792"/>
                <a:gd name="T75" fmla="*/ 2147483647 h 804"/>
                <a:gd name="T76" fmla="*/ 2147483647 w 792"/>
                <a:gd name="T77" fmla="*/ 2147483647 h 804"/>
                <a:gd name="T78" fmla="*/ 2147483647 w 792"/>
                <a:gd name="T79" fmla="*/ 2147483647 h 804"/>
                <a:gd name="T80" fmla="*/ 2147483647 w 792"/>
                <a:gd name="T81" fmla="*/ 2147483647 h 804"/>
                <a:gd name="T82" fmla="*/ 2147483647 w 792"/>
                <a:gd name="T83" fmla="*/ 2147483647 h 804"/>
                <a:gd name="T84" fmla="*/ 2147483647 w 792"/>
                <a:gd name="T85" fmla="*/ 2147483647 h 804"/>
                <a:gd name="T86" fmla="*/ 2147483647 w 792"/>
                <a:gd name="T87" fmla="*/ 2147483647 h 804"/>
                <a:gd name="T88" fmla="*/ 2147483647 w 792"/>
                <a:gd name="T89" fmla="*/ 2147483647 h 804"/>
                <a:gd name="T90" fmla="*/ 2147483647 w 792"/>
                <a:gd name="T91" fmla="*/ 0 h 804"/>
                <a:gd name="T92" fmla="*/ 2147483647 w 792"/>
                <a:gd name="T93" fmla="*/ 2147483647 h 804"/>
                <a:gd name="T94" fmla="*/ 2147483647 w 792"/>
                <a:gd name="T95" fmla="*/ 0 h 8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2"/>
                <a:gd name="T145" fmla="*/ 0 h 804"/>
                <a:gd name="T146" fmla="*/ 792 w 792"/>
                <a:gd name="T147" fmla="*/ 804 h 8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2" h="804">
                  <a:moveTo>
                    <a:pt x="12" y="18"/>
                  </a:moveTo>
                  <a:lnTo>
                    <a:pt x="6" y="24"/>
                  </a:lnTo>
                  <a:lnTo>
                    <a:pt x="6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18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80"/>
                  </a:lnTo>
                  <a:lnTo>
                    <a:pt x="30" y="264"/>
                  </a:lnTo>
                  <a:lnTo>
                    <a:pt x="36" y="342"/>
                  </a:lnTo>
                  <a:lnTo>
                    <a:pt x="36" y="438"/>
                  </a:lnTo>
                  <a:lnTo>
                    <a:pt x="42" y="534"/>
                  </a:lnTo>
                  <a:lnTo>
                    <a:pt x="42" y="624"/>
                  </a:lnTo>
                  <a:lnTo>
                    <a:pt x="48" y="702"/>
                  </a:lnTo>
                  <a:lnTo>
                    <a:pt x="48" y="774"/>
                  </a:lnTo>
                  <a:lnTo>
                    <a:pt x="474" y="780"/>
                  </a:lnTo>
                  <a:lnTo>
                    <a:pt x="492" y="762"/>
                  </a:lnTo>
                  <a:lnTo>
                    <a:pt x="498" y="762"/>
                  </a:lnTo>
                  <a:lnTo>
                    <a:pt x="498" y="774"/>
                  </a:lnTo>
                  <a:lnTo>
                    <a:pt x="618" y="780"/>
                  </a:lnTo>
                  <a:lnTo>
                    <a:pt x="624" y="786"/>
                  </a:lnTo>
                  <a:lnTo>
                    <a:pt x="630" y="798"/>
                  </a:lnTo>
                  <a:lnTo>
                    <a:pt x="636" y="804"/>
                  </a:lnTo>
                  <a:lnTo>
                    <a:pt x="654" y="804"/>
                  </a:lnTo>
                  <a:lnTo>
                    <a:pt x="660" y="798"/>
                  </a:lnTo>
                  <a:lnTo>
                    <a:pt x="672" y="774"/>
                  </a:lnTo>
                  <a:lnTo>
                    <a:pt x="684" y="762"/>
                  </a:lnTo>
                  <a:lnTo>
                    <a:pt x="696" y="762"/>
                  </a:lnTo>
                  <a:lnTo>
                    <a:pt x="702" y="756"/>
                  </a:lnTo>
                  <a:lnTo>
                    <a:pt x="720" y="756"/>
                  </a:lnTo>
                  <a:lnTo>
                    <a:pt x="726" y="750"/>
                  </a:lnTo>
                  <a:lnTo>
                    <a:pt x="732" y="738"/>
                  </a:lnTo>
                  <a:lnTo>
                    <a:pt x="732" y="714"/>
                  </a:lnTo>
                  <a:lnTo>
                    <a:pt x="762" y="714"/>
                  </a:lnTo>
                  <a:lnTo>
                    <a:pt x="786" y="690"/>
                  </a:lnTo>
                  <a:lnTo>
                    <a:pt x="780" y="684"/>
                  </a:lnTo>
                  <a:lnTo>
                    <a:pt x="774" y="672"/>
                  </a:lnTo>
                  <a:lnTo>
                    <a:pt x="774" y="624"/>
                  </a:lnTo>
                  <a:lnTo>
                    <a:pt x="792" y="618"/>
                  </a:lnTo>
                  <a:lnTo>
                    <a:pt x="786" y="618"/>
                  </a:lnTo>
                  <a:lnTo>
                    <a:pt x="756" y="588"/>
                  </a:lnTo>
                  <a:lnTo>
                    <a:pt x="732" y="552"/>
                  </a:lnTo>
                  <a:lnTo>
                    <a:pt x="726" y="528"/>
                  </a:lnTo>
                  <a:lnTo>
                    <a:pt x="714" y="492"/>
                  </a:lnTo>
                  <a:lnTo>
                    <a:pt x="702" y="468"/>
                  </a:lnTo>
                  <a:lnTo>
                    <a:pt x="690" y="462"/>
                  </a:lnTo>
                  <a:lnTo>
                    <a:pt x="684" y="450"/>
                  </a:lnTo>
                  <a:lnTo>
                    <a:pt x="672" y="444"/>
                  </a:lnTo>
                  <a:lnTo>
                    <a:pt x="666" y="432"/>
                  </a:lnTo>
                  <a:lnTo>
                    <a:pt x="654" y="396"/>
                  </a:lnTo>
                  <a:lnTo>
                    <a:pt x="654" y="378"/>
                  </a:lnTo>
                  <a:lnTo>
                    <a:pt x="618" y="336"/>
                  </a:lnTo>
                  <a:lnTo>
                    <a:pt x="618" y="318"/>
                  </a:lnTo>
                  <a:lnTo>
                    <a:pt x="606" y="294"/>
                  </a:lnTo>
                  <a:lnTo>
                    <a:pt x="594" y="282"/>
                  </a:lnTo>
                  <a:lnTo>
                    <a:pt x="588" y="270"/>
                  </a:lnTo>
                  <a:lnTo>
                    <a:pt x="576" y="258"/>
                  </a:lnTo>
                  <a:lnTo>
                    <a:pt x="570" y="246"/>
                  </a:lnTo>
                  <a:lnTo>
                    <a:pt x="558" y="234"/>
                  </a:lnTo>
                  <a:lnTo>
                    <a:pt x="552" y="222"/>
                  </a:lnTo>
                  <a:lnTo>
                    <a:pt x="546" y="216"/>
                  </a:lnTo>
                  <a:lnTo>
                    <a:pt x="552" y="210"/>
                  </a:lnTo>
                  <a:lnTo>
                    <a:pt x="552" y="198"/>
                  </a:lnTo>
                  <a:lnTo>
                    <a:pt x="540" y="174"/>
                  </a:lnTo>
                  <a:lnTo>
                    <a:pt x="528" y="168"/>
                  </a:lnTo>
                  <a:lnTo>
                    <a:pt x="522" y="168"/>
                  </a:lnTo>
                  <a:lnTo>
                    <a:pt x="540" y="144"/>
                  </a:lnTo>
                  <a:lnTo>
                    <a:pt x="558" y="156"/>
                  </a:lnTo>
                  <a:lnTo>
                    <a:pt x="558" y="174"/>
                  </a:lnTo>
                  <a:lnTo>
                    <a:pt x="564" y="186"/>
                  </a:lnTo>
                  <a:lnTo>
                    <a:pt x="576" y="198"/>
                  </a:lnTo>
                  <a:lnTo>
                    <a:pt x="582" y="210"/>
                  </a:lnTo>
                  <a:lnTo>
                    <a:pt x="588" y="216"/>
                  </a:lnTo>
                  <a:lnTo>
                    <a:pt x="588" y="246"/>
                  </a:lnTo>
                  <a:lnTo>
                    <a:pt x="606" y="264"/>
                  </a:lnTo>
                  <a:lnTo>
                    <a:pt x="612" y="276"/>
                  </a:lnTo>
                  <a:lnTo>
                    <a:pt x="636" y="300"/>
                  </a:lnTo>
                  <a:lnTo>
                    <a:pt x="648" y="306"/>
                  </a:lnTo>
                  <a:lnTo>
                    <a:pt x="654" y="306"/>
                  </a:lnTo>
                  <a:lnTo>
                    <a:pt x="666" y="300"/>
                  </a:lnTo>
                  <a:lnTo>
                    <a:pt x="678" y="288"/>
                  </a:lnTo>
                  <a:lnTo>
                    <a:pt x="672" y="270"/>
                  </a:lnTo>
                  <a:lnTo>
                    <a:pt x="684" y="246"/>
                  </a:lnTo>
                  <a:lnTo>
                    <a:pt x="684" y="234"/>
                  </a:lnTo>
                  <a:lnTo>
                    <a:pt x="690" y="222"/>
                  </a:lnTo>
                  <a:lnTo>
                    <a:pt x="690" y="198"/>
                  </a:lnTo>
                  <a:lnTo>
                    <a:pt x="696" y="186"/>
                  </a:lnTo>
                  <a:lnTo>
                    <a:pt x="696" y="180"/>
                  </a:lnTo>
                  <a:lnTo>
                    <a:pt x="702" y="168"/>
                  </a:lnTo>
                  <a:lnTo>
                    <a:pt x="648" y="24"/>
                  </a:lnTo>
                  <a:lnTo>
                    <a:pt x="642" y="24"/>
                  </a:lnTo>
                  <a:lnTo>
                    <a:pt x="636" y="30"/>
                  </a:lnTo>
                  <a:lnTo>
                    <a:pt x="624" y="30"/>
                  </a:lnTo>
                  <a:lnTo>
                    <a:pt x="600" y="42"/>
                  </a:lnTo>
                  <a:lnTo>
                    <a:pt x="576" y="42"/>
                  </a:lnTo>
                  <a:lnTo>
                    <a:pt x="564" y="36"/>
                  </a:lnTo>
                  <a:lnTo>
                    <a:pt x="558" y="30"/>
                  </a:lnTo>
                  <a:lnTo>
                    <a:pt x="552" y="36"/>
                  </a:lnTo>
                  <a:lnTo>
                    <a:pt x="540" y="42"/>
                  </a:lnTo>
                  <a:lnTo>
                    <a:pt x="534" y="42"/>
                  </a:lnTo>
                  <a:lnTo>
                    <a:pt x="510" y="30"/>
                  </a:lnTo>
                  <a:lnTo>
                    <a:pt x="504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68" y="6"/>
                  </a:lnTo>
                  <a:lnTo>
                    <a:pt x="456" y="12"/>
                  </a:lnTo>
                  <a:lnTo>
                    <a:pt x="438" y="12"/>
                  </a:lnTo>
                  <a:lnTo>
                    <a:pt x="432" y="18"/>
                  </a:lnTo>
                  <a:lnTo>
                    <a:pt x="420" y="18"/>
                  </a:lnTo>
                  <a:lnTo>
                    <a:pt x="414" y="12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72" y="24"/>
                  </a:lnTo>
                  <a:lnTo>
                    <a:pt x="366" y="36"/>
                  </a:lnTo>
                  <a:lnTo>
                    <a:pt x="360" y="42"/>
                  </a:lnTo>
                  <a:lnTo>
                    <a:pt x="336" y="42"/>
                  </a:lnTo>
                  <a:lnTo>
                    <a:pt x="324" y="54"/>
                  </a:lnTo>
                  <a:lnTo>
                    <a:pt x="312" y="60"/>
                  </a:lnTo>
                  <a:lnTo>
                    <a:pt x="306" y="60"/>
                  </a:lnTo>
                  <a:lnTo>
                    <a:pt x="300" y="54"/>
                  </a:lnTo>
                  <a:lnTo>
                    <a:pt x="288" y="54"/>
                  </a:lnTo>
                  <a:lnTo>
                    <a:pt x="276" y="48"/>
                  </a:lnTo>
                  <a:lnTo>
                    <a:pt x="264" y="48"/>
                  </a:lnTo>
                  <a:lnTo>
                    <a:pt x="258" y="42"/>
                  </a:lnTo>
                  <a:lnTo>
                    <a:pt x="204" y="42"/>
                  </a:lnTo>
                  <a:lnTo>
                    <a:pt x="198" y="36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20" y="12"/>
                  </a:lnTo>
                  <a:lnTo>
                    <a:pt x="96" y="0"/>
                  </a:lnTo>
                  <a:lnTo>
                    <a:pt x="78" y="0"/>
                  </a:lnTo>
                  <a:lnTo>
                    <a:pt x="66" y="12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39" name="Ecuador" descr="© INSCALE GmbH, 05.05.2010&#10;http://www.presentationload.com/">
              <a:extLst>
                <a:ext uri="{FF2B5EF4-FFF2-40B4-BE49-F238E27FC236}">
                  <a16:creationId xmlns:a16="http://schemas.microsoft.com/office/drawing/2014/main" id="{3B3F6ED6-CF7C-5793-830F-ED53E15F603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045927" y="3169561"/>
              <a:ext cx="157132" cy="200121"/>
            </a:xfrm>
            <a:custGeom>
              <a:avLst/>
              <a:gdLst>
                <a:gd name="T0" fmla="*/ 2147483647 w 414"/>
                <a:gd name="T1" fmla="*/ 2147483647 h 528"/>
                <a:gd name="T2" fmla="*/ 2147483647 w 414"/>
                <a:gd name="T3" fmla="*/ 2147483647 h 528"/>
                <a:gd name="T4" fmla="*/ 2147483647 w 414"/>
                <a:gd name="T5" fmla="*/ 2147483647 h 528"/>
                <a:gd name="T6" fmla="*/ 2147483647 w 414"/>
                <a:gd name="T7" fmla="*/ 2147483647 h 528"/>
                <a:gd name="T8" fmla="*/ 2147483647 w 414"/>
                <a:gd name="T9" fmla="*/ 2147483647 h 528"/>
                <a:gd name="T10" fmla="*/ 2147483647 w 414"/>
                <a:gd name="T11" fmla="*/ 2147483647 h 528"/>
                <a:gd name="T12" fmla="*/ 2147483647 w 414"/>
                <a:gd name="T13" fmla="*/ 2147483647 h 528"/>
                <a:gd name="T14" fmla="*/ 2147483647 w 414"/>
                <a:gd name="T15" fmla="*/ 2147483647 h 528"/>
                <a:gd name="T16" fmla="*/ 2147483647 w 414"/>
                <a:gd name="T17" fmla="*/ 2147483647 h 528"/>
                <a:gd name="T18" fmla="*/ 2147483647 w 414"/>
                <a:gd name="T19" fmla="*/ 2147483647 h 528"/>
                <a:gd name="T20" fmla="*/ 2147483647 w 414"/>
                <a:gd name="T21" fmla="*/ 2147483647 h 528"/>
                <a:gd name="T22" fmla="*/ 2147483647 w 414"/>
                <a:gd name="T23" fmla="*/ 2147483647 h 528"/>
                <a:gd name="T24" fmla="*/ 2147483647 w 414"/>
                <a:gd name="T25" fmla="*/ 2147483647 h 528"/>
                <a:gd name="T26" fmla="*/ 2147483647 w 414"/>
                <a:gd name="T27" fmla="*/ 2147483647 h 528"/>
                <a:gd name="T28" fmla="*/ 2147483647 w 414"/>
                <a:gd name="T29" fmla="*/ 2147483647 h 528"/>
                <a:gd name="T30" fmla="*/ 2147483647 w 414"/>
                <a:gd name="T31" fmla="*/ 2147483647 h 528"/>
                <a:gd name="T32" fmla="*/ 2147483647 w 414"/>
                <a:gd name="T33" fmla="*/ 2147483647 h 528"/>
                <a:gd name="T34" fmla="*/ 2147483647 w 414"/>
                <a:gd name="T35" fmla="*/ 2147483647 h 528"/>
                <a:gd name="T36" fmla="*/ 2147483647 w 414"/>
                <a:gd name="T37" fmla="*/ 2147483647 h 528"/>
                <a:gd name="T38" fmla="*/ 2147483647 w 414"/>
                <a:gd name="T39" fmla="*/ 2147483647 h 528"/>
                <a:gd name="T40" fmla="*/ 2147483647 w 414"/>
                <a:gd name="T41" fmla="*/ 2147483647 h 528"/>
                <a:gd name="T42" fmla="*/ 2147483647 w 414"/>
                <a:gd name="T43" fmla="*/ 2147483647 h 528"/>
                <a:gd name="T44" fmla="*/ 2147483647 w 414"/>
                <a:gd name="T45" fmla="*/ 2147483647 h 528"/>
                <a:gd name="T46" fmla="*/ 2147483647 w 414"/>
                <a:gd name="T47" fmla="*/ 2147483647 h 528"/>
                <a:gd name="T48" fmla="*/ 2147483647 w 414"/>
                <a:gd name="T49" fmla="*/ 2147483647 h 528"/>
                <a:gd name="T50" fmla="*/ 2147483647 w 414"/>
                <a:gd name="T51" fmla="*/ 2147483647 h 528"/>
                <a:gd name="T52" fmla="*/ 2147483647 w 414"/>
                <a:gd name="T53" fmla="*/ 2147483647 h 528"/>
                <a:gd name="T54" fmla="*/ 2147483647 w 414"/>
                <a:gd name="T55" fmla="*/ 2147483647 h 528"/>
                <a:gd name="T56" fmla="*/ 2147483647 w 414"/>
                <a:gd name="T57" fmla="*/ 2147483647 h 528"/>
                <a:gd name="T58" fmla="*/ 2147483647 w 414"/>
                <a:gd name="T59" fmla="*/ 2147483647 h 528"/>
                <a:gd name="T60" fmla="*/ 2147483647 w 414"/>
                <a:gd name="T61" fmla="*/ 2147483647 h 528"/>
                <a:gd name="T62" fmla="*/ 2147483647 w 414"/>
                <a:gd name="T63" fmla="*/ 2147483647 h 528"/>
                <a:gd name="T64" fmla="*/ 2147483647 w 414"/>
                <a:gd name="T65" fmla="*/ 2147483647 h 528"/>
                <a:gd name="T66" fmla="*/ 2147483647 w 414"/>
                <a:gd name="T67" fmla="*/ 2147483647 h 528"/>
                <a:gd name="T68" fmla="*/ 2147483647 w 414"/>
                <a:gd name="T69" fmla="*/ 2147483647 h 528"/>
                <a:gd name="T70" fmla="*/ 2147483647 w 414"/>
                <a:gd name="T71" fmla="*/ 2147483647 h 528"/>
                <a:gd name="T72" fmla="*/ 2147483647 w 414"/>
                <a:gd name="T73" fmla="*/ 2147483647 h 528"/>
                <a:gd name="T74" fmla="*/ 2147483647 w 414"/>
                <a:gd name="T75" fmla="*/ 2147483647 h 528"/>
                <a:gd name="T76" fmla="*/ 2147483647 w 414"/>
                <a:gd name="T77" fmla="*/ 2147483647 h 528"/>
                <a:gd name="T78" fmla="*/ 2147483647 w 414"/>
                <a:gd name="T79" fmla="*/ 2147483647 h 528"/>
                <a:gd name="T80" fmla="*/ 2147483647 w 414"/>
                <a:gd name="T81" fmla="*/ 2147483647 h 528"/>
                <a:gd name="T82" fmla="*/ 2147483647 w 414"/>
                <a:gd name="T83" fmla="*/ 2147483647 h 528"/>
                <a:gd name="T84" fmla="*/ 2147483647 w 414"/>
                <a:gd name="T85" fmla="*/ 2147483647 h 528"/>
                <a:gd name="T86" fmla="*/ 2147483647 w 414"/>
                <a:gd name="T87" fmla="*/ 2147483647 h 528"/>
                <a:gd name="T88" fmla="*/ 2147483647 w 414"/>
                <a:gd name="T89" fmla="*/ 2147483647 h 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4"/>
                <a:gd name="T136" fmla="*/ 0 h 528"/>
                <a:gd name="T137" fmla="*/ 414 w 414"/>
                <a:gd name="T138" fmla="*/ 528 h 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4" h="528">
                  <a:moveTo>
                    <a:pt x="60" y="372"/>
                  </a:moveTo>
                  <a:lnTo>
                    <a:pt x="72" y="366"/>
                  </a:lnTo>
                  <a:lnTo>
                    <a:pt x="78" y="360"/>
                  </a:lnTo>
                  <a:lnTo>
                    <a:pt x="78" y="342"/>
                  </a:lnTo>
                  <a:lnTo>
                    <a:pt x="72" y="342"/>
                  </a:lnTo>
                  <a:lnTo>
                    <a:pt x="54" y="360"/>
                  </a:lnTo>
                  <a:lnTo>
                    <a:pt x="54" y="372"/>
                  </a:lnTo>
                  <a:lnTo>
                    <a:pt x="60" y="372"/>
                  </a:lnTo>
                  <a:close/>
                  <a:moveTo>
                    <a:pt x="414" y="174"/>
                  </a:moveTo>
                  <a:lnTo>
                    <a:pt x="390" y="156"/>
                  </a:lnTo>
                  <a:lnTo>
                    <a:pt x="396" y="156"/>
                  </a:lnTo>
                  <a:lnTo>
                    <a:pt x="396" y="150"/>
                  </a:lnTo>
                  <a:lnTo>
                    <a:pt x="402" y="150"/>
                  </a:lnTo>
                  <a:lnTo>
                    <a:pt x="402" y="126"/>
                  </a:lnTo>
                  <a:lnTo>
                    <a:pt x="372" y="126"/>
                  </a:lnTo>
                  <a:lnTo>
                    <a:pt x="360" y="114"/>
                  </a:lnTo>
                  <a:lnTo>
                    <a:pt x="360" y="108"/>
                  </a:lnTo>
                  <a:lnTo>
                    <a:pt x="354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6" y="90"/>
                  </a:lnTo>
                  <a:lnTo>
                    <a:pt x="330" y="96"/>
                  </a:lnTo>
                  <a:lnTo>
                    <a:pt x="330" y="108"/>
                  </a:lnTo>
                  <a:lnTo>
                    <a:pt x="306" y="108"/>
                  </a:lnTo>
                  <a:lnTo>
                    <a:pt x="300" y="102"/>
                  </a:lnTo>
                  <a:lnTo>
                    <a:pt x="288" y="96"/>
                  </a:lnTo>
                  <a:lnTo>
                    <a:pt x="282" y="102"/>
                  </a:lnTo>
                  <a:lnTo>
                    <a:pt x="270" y="102"/>
                  </a:lnTo>
                  <a:lnTo>
                    <a:pt x="258" y="96"/>
                  </a:lnTo>
                  <a:lnTo>
                    <a:pt x="252" y="90"/>
                  </a:lnTo>
                  <a:lnTo>
                    <a:pt x="252" y="84"/>
                  </a:lnTo>
                  <a:lnTo>
                    <a:pt x="246" y="72"/>
                  </a:lnTo>
                  <a:lnTo>
                    <a:pt x="240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48"/>
                  </a:lnTo>
                  <a:lnTo>
                    <a:pt x="168" y="30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50" y="18"/>
                  </a:lnTo>
                  <a:lnTo>
                    <a:pt x="150" y="36"/>
                  </a:lnTo>
                  <a:lnTo>
                    <a:pt x="144" y="42"/>
                  </a:lnTo>
                  <a:lnTo>
                    <a:pt x="120" y="54"/>
                  </a:lnTo>
                  <a:lnTo>
                    <a:pt x="102" y="54"/>
                  </a:lnTo>
                  <a:lnTo>
                    <a:pt x="96" y="42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6" y="60"/>
                  </a:lnTo>
                  <a:lnTo>
                    <a:pt x="60" y="72"/>
                  </a:lnTo>
                  <a:lnTo>
                    <a:pt x="60" y="84"/>
                  </a:lnTo>
                  <a:lnTo>
                    <a:pt x="66" y="90"/>
                  </a:lnTo>
                  <a:lnTo>
                    <a:pt x="72" y="102"/>
                  </a:lnTo>
                  <a:lnTo>
                    <a:pt x="72" y="120"/>
                  </a:lnTo>
                  <a:lnTo>
                    <a:pt x="66" y="126"/>
                  </a:lnTo>
                  <a:lnTo>
                    <a:pt x="54" y="132"/>
                  </a:lnTo>
                  <a:lnTo>
                    <a:pt x="42" y="144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54" y="180"/>
                  </a:lnTo>
                  <a:lnTo>
                    <a:pt x="36" y="180"/>
                  </a:lnTo>
                  <a:lnTo>
                    <a:pt x="36" y="198"/>
                  </a:lnTo>
                  <a:lnTo>
                    <a:pt x="0" y="216"/>
                  </a:lnTo>
                  <a:lnTo>
                    <a:pt x="24" y="228"/>
                  </a:lnTo>
                  <a:lnTo>
                    <a:pt x="12" y="258"/>
                  </a:lnTo>
                  <a:lnTo>
                    <a:pt x="24" y="270"/>
                  </a:lnTo>
                  <a:lnTo>
                    <a:pt x="24" y="282"/>
                  </a:lnTo>
                  <a:lnTo>
                    <a:pt x="6" y="300"/>
                  </a:lnTo>
                  <a:lnTo>
                    <a:pt x="0" y="300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6" y="324"/>
                  </a:lnTo>
                  <a:lnTo>
                    <a:pt x="18" y="336"/>
                  </a:lnTo>
                  <a:lnTo>
                    <a:pt x="30" y="342"/>
                  </a:lnTo>
                  <a:lnTo>
                    <a:pt x="60" y="342"/>
                  </a:lnTo>
                  <a:lnTo>
                    <a:pt x="72" y="330"/>
                  </a:lnTo>
                  <a:lnTo>
                    <a:pt x="72" y="324"/>
                  </a:lnTo>
                  <a:lnTo>
                    <a:pt x="96" y="330"/>
                  </a:lnTo>
                  <a:lnTo>
                    <a:pt x="102" y="342"/>
                  </a:lnTo>
                  <a:lnTo>
                    <a:pt x="102" y="348"/>
                  </a:lnTo>
                  <a:lnTo>
                    <a:pt x="96" y="366"/>
                  </a:lnTo>
                  <a:lnTo>
                    <a:pt x="90" y="372"/>
                  </a:lnTo>
                  <a:lnTo>
                    <a:pt x="90" y="384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02"/>
                  </a:lnTo>
                  <a:lnTo>
                    <a:pt x="60" y="408"/>
                  </a:lnTo>
                  <a:lnTo>
                    <a:pt x="54" y="408"/>
                  </a:lnTo>
                  <a:lnTo>
                    <a:pt x="60" y="408"/>
                  </a:lnTo>
                  <a:lnTo>
                    <a:pt x="72" y="414"/>
                  </a:lnTo>
                  <a:lnTo>
                    <a:pt x="78" y="414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66" y="438"/>
                  </a:lnTo>
                  <a:lnTo>
                    <a:pt x="54" y="444"/>
                  </a:lnTo>
                  <a:lnTo>
                    <a:pt x="48" y="456"/>
                  </a:lnTo>
                  <a:lnTo>
                    <a:pt x="42" y="462"/>
                  </a:lnTo>
                  <a:lnTo>
                    <a:pt x="54" y="474"/>
                  </a:lnTo>
                  <a:lnTo>
                    <a:pt x="42" y="486"/>
                  </a:lnTo>
                  <a:lnTo>
                    <a:pt x="48" y="492"/>
                  </a:lnTo>
                  <a:lnTo>
                    <a:pt x="54" y="492"/>
                  </a:lnTo>
                  <a:lnTo>
                    <a:pt x="66" y="486"/>
                  </a:lnTo>
                  <a:lnTo>
                    <a:pt x="78" y="474"/>
                  </a:lnTo>
                  <a:lnTo>
                    <a:pt x="90" y="486"/>
                  </a:lnTo>
                  <a:lnTo>
                    <a:pt x="120" y="486"/>
                  </a:lnTo>
                  <a:lnTo>
                    <a:pt x="120" y="492"/>
                  </a:lnTo>
                  <a:lnTo>
                    <a:pt x="126" y="498"/>
                  </a:lnTo>
                  <a:lnTo>
                    <a:pt x="126" y="516"/>
                  </a:lnTo>
                  <a:lnTo>
                    <a:pt x="132" y="528"/>
                  </a:lnTo>
                  <a:lnTo>
                    <a:pt x="150" y="528"/>
                  </a:lnTo>
                  <a:lnTo>
                    <a:pt x="150" y="522"/>
                  </a:lnTo>
                  <a:lnTo>
                    <a:pt x="156" y="516"/>
                  </a:lnTo>
                  <a:lnTo>
                    <a:pt x="156" y="510"/>
                  </a:lnTo>
                  <a:lnTo>
                    <a:pt x="162" y="504"/>
                  </a:lnTo>
                  <a:lnTo>
                    <a:pt x="180" y="504"/>
                  </a:lnTo>
                  <a:lnTo>
                    <a:pt x="180" y="474"/>
                  </a:lnTo>
                  <a:lnTo>
                    <a:pt x="186" y="462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198" y="408"/>
                  </a:lnTo>
                  <a:lnTo>
                    <a:pt x="210" y="402"/>
                  </a:lnTo>
                  <a:lnTo>
                    <a:pt x="210" y="396"/>
                  </a:lnTo>
                  <a:lnTo>
                    <a:pt x="228" y="378"/>
                  </a:lnTo>
                  <a:lnTo>
                    <a:pt x="246" y="366"/>
                  </a:lnTo>
                  <a:lnTo>
                    <a:pt x="264" y="360"/>
                  </a:lnTo>
                  <a:lnTo>
                    <a:pt x="324" y="330"/>
                  </a:lnTo>
                  <a:lnTo>
                    <a:pt x="342" y="318"/>
                  </a:lnTo>
                  <a:lnTo>
                    <a:pt x="354" y="300"/>
                  </a:lnTo>
                  <a:lnTo>
                    <a:pt x="366" y="288"/>
                  </a:lnTo>
                  <a:lnTo>
                    <a:pt x="372" y="276"/>
                  </a:lnTo>
                  <a:lnTo>
                    <a:pt x="384" y="264"/>
                  </a:lnTo>
                  <a:lnTo>
                    <a:pt x="390" y="252"/>
                  </a:lnTo>
                  <a:lnTo>
                    <a:pt x="402" y="210"/>
                  </a:lnTo>
                  <a:lnTo>
                    <a:pt x="414" y="204"/>
                  </a:lnTo>
                  <a:lnTo>
                    <a:pt x="414" y="17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40" name="East Timor" descr="© INSCALE GmbH, 05.05.2010&#10;http://www.presentationload.com/">
              <a:extLst>
                <a:ext uri="{FF2B5EF4-FFF2-40B4-BE49-F238E27FC236}">
                  <a16:creationId xmlns:a16="http://schemas.microsoft.com/office/drawing/2014/main" id="{1D4A4270-6139-2E2C-5499-6109EFA532A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570729" y="3470482"/>
              <a:ext cx="94872" cy="44471"/>
            </a:xfrm>
            <a:custGeom>
              <a:avLst/>
              <a:gdLst>
                <a:gd name="T0" fmla="*/ 2147483647 w 252"/>
                <a:gd name="T1" fmla="*/ 0 h 120"/>
                <a:gd name="T2" fmla="*/ 2147483647 w 252"/>
                <a:gd name="T3" fmla="*/ 2147483647 h 120"/>
                <a:gd name="T4" fmla="*/ 2147483647 w 252"/>
                <a:gd name="T5" fmla="*/ 2147483647 h 120"/>
                <a:gd name="T6" fmla="*/ 2147483647 w 252"/>
                <a:gd name="T7" fmla="*/ 2147483647 h 120"/>
                <a:gd name="T8" fmla="*/ 2147483647 w 252"/>
                <a:gd name="T9" fmla="*/ 2147483647 h 120"/>
                <a:gd name="T10" fmla="*/ 2147483647 w 252"/>
                <a:gd name="T11" fmla="*/ 2147483647 h 120"/>
                <a:gd name="T12" fmla="*/ 2147483647 w 252"/>
                <a:gd name="T13" fmla="*/ 2147483647 h 120"/>
                <a:gd name="T14" fmla="*/ 2147483647 w 252"/>
                <a:gd name="T15" fmla="*/ 2147483647 h 120"/>
                <a:gd name="T16" fmla="*/ 2147483647 w 252"/>
                <a:gd name="T17" fmla="*/ 2147483647 h 120"/>
                <a:gd name="T18" fmla="*/ 2147483647 w 252"/>
                <a:gd name="T19" fmla="*/ 2147483647 h 120"/>
                <a:gd name="T20" fmla="*/ 2147483647 w 252"/>
                <a:gd name="T21" fmla="*/ 2147483647 h 120"/>
                <a:gd name="T22" fmla="*/ 2147483647 w 252"/>
                <a:gd name="T23" fmla="*/ 2147483647 h 120"/>
                <a:gd name="T24" fmla="*/ 2147483647 w 252"/>
                <a:gd name="T25" fmla="*/ 2147483647 h 120"/>
                <a:gd name="T26" fmla="*/ 2147483647 w 252"/>
                <a:gd name="T27" fmla="*/ 2147483647 h 120"/>
                <a:gd name="T28" fmla="*/ 2147483647 w 252"/>
                <a:gd name="T29" fmla="*/ 2147483647 h 120"/>
                <a:gd name="T30" fmla="*/ 2147483647 w 252"/>
                <a:gd name="T31" fmla="*/ 2147483647 h 120"/>
                <a:gd name="T32" fmla="*/ 2147483647 w 252"/>
                <a:gd name="T33" fmla="*/ 2147483647 h 120"/>
                <a:gd name="T34" fmla="*/ 2147483647 w 252"/>
                <a:gd name="T35" fmla="*/ 2147483647 h 120"/>
                <a:gd name="T36" fmla="*/ 2147483647 w 252"/>
                <a:gd name="T37" fmla="*/ 2147483647 h 120"/>
                <a:gd name="T38" fmla="*/ 2147483647 w 252"/>
                <a:gd name="T39" fmla="*/ 2147483647 h 120"/>
                <a:gd name="T40" fmla="*/ 2147483647 w 252"/>
                <a:gd name="T41" fmla="*/ 2147483647 h 120"/>
                <a:gd name="T42" fmla="*/ 2147483647 w 252"/>
                <a:gd name="T43" fmla="*/ 2147483647 h 120"/>
                <a:gd name="T44" fmla="*/ 2147483647 w 252"/>
                <a:gd name="T45" fmla="*/ 2147483647 h 120"/>
                <a:gd name="T46" fmla="*/ 2147483647 w 252"/>
                <a:gd name="T47" fmla="*/ 0 h 120"/>
                <a:gd name="T48" fmla="*/ 0 w 252"/>
                <a:gd name="T49" fmla="*/ 2147483647 h 120"/>
                <a:gd name="T50" fmla="*/ 2147483647 w 252"/>
                <a:gd name="T51" fmla="*/ 2147483647 h 120"/>
                <a:gd name="T52" fmla="*/ 2147483647 w 252"/>
                <a:gd name="T53" fmla="*/ 2147483647 h 120"/>
                <a:gd name="T54" fmla="*/ 2147483647 w 252"/>
                <a:gd name="T55" fmla="*/ 2147483647 h 120"/>
                <a:gd name="T56" fmla="*/ 2147483647 w 252"/>
                <a:gd name="T57" fmla="*/ 2147483647 h 120"/>
                <a:gd name="T58" fmla="*/ 2147483647 w 252"/>
                <a:gd name="T59" fmla="*/ 2147483647 h 120"/>
                <a:gd name="T60" fmla="*/ 2147483647 w 252"/>
                <a:gd name="T61" fmla="*/ 2147483647 h 120"/>
                <a:gd name="T62" fmla="*/ 2147483647 w 252"/>
                <a:gd name="T63" fmla="*/ 2147483647 h 120"/>
                <a:gd name="T64" fmla="*/ 0 w 252"/>
                <a:gd name="T65" fmla="*/ 2147483647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2"/>
                <a:gd name="T100" fmla="*/ 0 h 120"/>
                <a:gd name="T101" fmla="*/ 252 w 252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2" h="120">
                  <a:moveTo>
                    <a:pt x="228" y="0"/>
                  </a:moveTo>
                  <a:lnTo>
                    <a:pt x="204" y="24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42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54"/>
                  </a:lnTo>
                  <a:lnTo>
                    <a:pt x="90" y="72"/>
                  </a:lnTo>
                  <a:lnTo>
                    <a:pt x="84" y="78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14"/>
                  </a:lnTo>
                  <a:lnTo>
                    <a:pt x="84" y="108"/>
                  </a:lnTo>
                  <a:lnTo>
                    <a:pt x="96" y="108"/>
                  </a:lnTo>
                  <a:lnTo>
                    <a:pt x="132" y="84"/>
                  </a:lnTo>
                  <a:lnTo>
                    <a:pt x="138" y="90"/>
                  </a:lnTo>
                  <a:lnTo>
                    <a:pt x="162" y="90"/>
                  </a:lnTo>
                  <a:lnTo>
                    <a:pt x="186" y="78"/>
                  </a:lnTo>
                  <a:lnTo>
                    <a:pt x="198" y="66"/>
                  </a:lnTo>
                  <a:lnTo>
                    <a:pt x="210" y="60"/>
                  </a:lnTo>
                  <a:lnTo>
                    <a:pt x="252" y="18"/>
                  </a:lnTo>
                  <a:lnTo>
                    <a:pt x="228" y="0"/>
                  </a:lnTo>
                  <a:close/>
                  <a:moveTo>
                    <a:pt x="0" y="90"/>
                  </a:moveTo>
                  <a:lnTo>
                    <a:pt x="6" y="102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36" y="90"/>
                  </a:lnTo>
                  <a:lnTo>
                    <a:pt x="36" y="84"/>
                  </a:lnTo>
                  <a:lnTo>
                    <a:pt x="42" y="72"/>
                  </a:lnTo>
                  <a:lnTo>
                    <a:pt x="18" y="72"/>
                  </a:lnTo>
                  <a:lnTo>
                    <a:pt x="0" y="9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41" name="Domin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57AE9229-49D9-8F7D-5CF0-5D4AF5651A30}"/>
                </a:ext>
              </a:extLst>
            </p:cNvPr>
            <p:cNvSpPr>
              <a:spLocks/>
            </p:cNvSpPr>
            <p:nvPr/>
          </p:nvSpPr>
          <p:spPr bwMode="gray">
            <a:xfrm>
              <a:off x="2326096" y="2610703"/>
              <a:ext cx="94872" cy="63743"/>
            </a:xfrm>
            <a:custGeom>
              <a:avLst/>
              <a:gdLst>
                <a:gd name="T0" fmla="*/ 2147483647 w 252"/>
                <a:gd name="T1" fmla="*/ 2147483647 h 168"/>
                <a:gd name="T2" fmla="*/ 2147483647 w 252"/>
                <a:gd name="T3" fmla="*/ 2147483647 h 168"/>
                <a:gd name="T4" fmla="*/ 2147483647 w 252"/>
                <a:gd name="T5" fmla="*/ 2147483647 h 168"/>
                <a:gd name="T6" fmla="*/ 2147483647 w 252"/>
                <a:gd name="T7" fmla="*/ 2147483647 h 168"/>
                <a:gd name="T8" fmla="*/ 2147483647 w 252"/>
                <a:gd name="T9" fmla="*/ 2147483647 h 168"/>
                <a:gd name="T10" fmla="*/ 2147483647 w 252"/>
                <a:gd name="T11" fmla="*/ 2147483647 h 168"/>
                <a:gd name="T12" fmla="*/ 2147483647 w 252"/>
                <a:gd name="T13" fmla="*/ 2147483647 h 168"/>
                <a:gd name="T14" fmla="*/ 2147483647 w 252"/>
                <a:gd name="T15" fmla="*/ 2147483647 h 168"/>
                <a:gd name="T16" fmla="*/ 2147483647 w 252"/>
                <a:gd name="T17" fmla="*/ 2147483647 h 168"/>
                <a:gd name="T18" fmla="*/ 2147483647 w 252"/>
                <a:gd name="T19" fmla="*/ 2147483647 h 168"/>
                <a:gd name="T20" fmla="*/ 2147483647 w 252"/>
                <a:gd name="T21" fmla="*/ 0 h 168"/>
                <a:gd name="T22" fmla="*/ 2147483647 w 252"/>
                <a:gd name="T23" fmla="*/ 0 h 168"/>
                <a:gd name="T24" fmla="*/ 2147483647 w 252"/>
                <a:gd name="T25" fmla="*/ 2147483647 h 168"/>
                <a:gd name="T26" fmla="*/ 2147483647 w 252"/>
                <a:gd name="T27" fmla="*/ 2147483647 h 168"/>
                <a:gd name="T28" fmla="*/ 2147483647 w 252"/>
                <a:gd name="T29" fmla="*/ 2147483647 h 168"/>
                <a:gd name="T30" fmla="*/ 2147483647 w 252"/>
                <a:gd name="T31" fmla="*/ 2147483647 h 168"/>
                <a:gd name="T32" fmla="*/ 2147483647 w 252"/>
                <a:gd name="T33" fmla="*/ 2147483647 h 168"/>
                <a:gd name="T34" fmla="*/ 2147483647 w 252"/>
                <a:gd name="T35" fmla="*/ 2147483647 h 168"/>
                <a:gd name="T36" fmla="*/ 2147483647 w 252"/>
                <a:gd name="T37" fmla="*/ 2147483647 h 168"/>
                <a:gd name="T38" fmla="*/ 2147483647 w 252"/>
                <a:gd name="T39" fmla="*/ 2147483647 h 168"/>
                <a:gd name="T40" fmla="*/ 2147483647 w 252"/>
                <a:gd name="T41" fmla="*/ 2147483647 h 168"/>
                <a:gd name="T42" fmla="*/ 0 w 252"/>
                <a:gd name="T43" fmla="*/ 2147483647 h 168"/>
                <a:gd name="T44" fmla="*/ 0 w 252"/>
                <a:gd name="T45" fmla="*/ 2147483647 h 168"/>
                <a:gd name="T46" fmla="*/ 2147483647 w 252"/>
                <a:gd name="T47" fmla="*/ 2147483647 h 168"/>
                <a:gd name="T48" fmla="*/ 0 w 252"/>
                <a:gd name="T49" fmla="*/ 2147483647 h 168"/>
                <a:gd name="T50" fmla="*/ 2147483647 w 252"/>
                <a:gd name="T51" fmla="*/ 2147483647 h 168"/>
                <a:gd name="T52" fmla="*/ 2147483647 w 252"/>
                <a:gd name="T53" fmla="*/ 2147483647 h 168"/>
                <a:gd name="T54" fmla="*/ 2147483647 w 252"/>
                <a:gd name="T55" fmla="*/ 2147483647 h 168"/>
                <a:gd name="T56" fmla="*/ 2147483647 w 252"/>
                <a:gd name="T57" fmla="*/ 2147483647 h 168"/>
                <a:gd name="T58" fmla="*/ 2147483647 w 252"/>
                <a:gd name="T59" fmla="*/ 2147483647 h 168"/>
                <a:gd name="T60" fmla="*/ 2147483647 w 252"/>
                <a:gd name="T61" fmla="*/ 2147483647 h 168"/>
                <a:gd name="T62" fmla="*/ 2147483647 w 252"/>
                <a:gd name="T63" fmla="*/ 2147483647 h 168"/>
                <a:gd name="T64" fmla="*/ 2147483647 w 252"/>
                <a:gd name="T65" fmla="*/ 2147483647 h 168"/>
                <a:gd name="T66" fmla="*/ 2147483647 w 252"/>
                <a:gd name="T67" fmla="*/ 2147483647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168"/>
                <a:gd name="T104" fmla="*/ 252 w 252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168">
                  <a:moveTo>
                    <a:pt x="246" y="102"/>
                  </a:moveTo>
                  <a:lnTo>
                    <a:pt x="234" y="96"/>
                  </a:lnTo>
                  <a:lnTo>
                    <a:pt x="216" y="78"/>
                  </a:lnTo>
                  <a:lnTo>
                    <a:pt x="192" y="66"/>
                  </a:lnTo>
                  <a:lnTo>
                    <a:pt x="156" y="54"/>
                  </a:lnTo>
                  <a:lnTo>
                    <a:pt x="132" y="42"/>
                  </a:lnTo>
                  <a:lnTo>
                    <a:pt x="126" y="30"/>
                  </a:lnTo>
                  <a:lnTo>
                    <a:pt x="108" y="12"/>
                  </a:lnTo>
                  <a:lnTo>
                    <a:pt x="96" y="6"/>
                  </a:lnTo>
                  <a:lnTo>
                    <a:pt x="84" y="6"/>
                  </a:lnTo>
                  <a:lnTo>
                    <a:pt x="60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30" y="42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12" y="144"/>
                  </a:lnTo>
                  <a:lnTo>
                    <a:pt x="0" y="126"/>
                  </a:lnTo>
                  <a:lnTo>
                    <a:pt x="30" y="168"/>
                  </a:lnTo>
                  <a:lnTo>
                    <a:pt x="78" y="132"/>
                  </a:lnTo>
                  <a:lnTo>
                    <a:pt x="174" y="132"/>
                  </a:lnTo>
                  <a:lnTo>
                    <a:pt x="186" y="138"/>
                  </a:lnTo>
                  <a:lnTo>
                    <a:pt x="240" y="138"/>
                  </a:lnTo>
                  <a:lnTo>
                    <a:pt x="246" y="132"/>
                  </a:lnTo>
                  <a:lnTo>
                    <a:pt x="252" y="120"/>
                  </a:lnTo>
                  <a:lnTo>
                    <a:pt x="252" y="114"/>
                  </a:lnTo>
                  <a:lnTo>
                    <a:pt x="246" y="10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42" name="Djibouti" descr="© INSCALE GmbH, 05.05.2010&#10;http://www.presentationload.com/">
              <a:extLst>
                <a:ext uri="{FF2B5EF4-FFF2-40B4-BE49-F238E27FC236}">
                  <a16:creationId xmlns:a16="http://schemas.microsoft.com/office/drawing/2014/main" id="{F45C753F-269D-B196-833D-599C753EAF2C}"/>
                </a:ext>
              </a:extLst>
            </p:cNvPr>
            <p:cNvSpPr>
              <a:spLocks/>
            </p:cNvSpPr>
            <p:nvPr/>
          </p:nvSpPr>
          <p:spPr bwMode="gray">
            <a:xfrm>
              <a:off x="5354583" y="2831578"/>
              <a:ext cx="44471" cy="51884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0 w 114"/>
                <a:gd name="T7" fmla="*/ 2147483647 h 138"/>
                <a:gd name="T8" fmla="*/ 0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2147483647 h 138"/>
                <a:gd name="T14" fmla="*/ 2147483647 w 114"/>
                <a:gd name="T15" fmla="*/ 2147483647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2147483647 w 114"/>
                <a:gd name="T29" fmla="*/ 2147483647 h 138"/>
                <a:gd name="T30" fmla="*/ 2147483647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0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4"/>
                <a:gd name="T91" fmla="*/ 0 h 138"/>
                <a:gd name="T92" fmla="*/ 114 w 114"/>
                <a:gd name="T93" fmla="*/ 138 h 13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4" h="138">
                  <a:moveTo>
                    <a:pt x="72" y="24"/>
                  </a:moveTo>
                  <a:lnTo>
                    <a:pt x="48" y="12"/>
                  </a:lnTo>
                  <a:lnTo>
                    <a:pt x="18" y="66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6" y="114"/>
                  </a:lnTo>
                  <a:lnTo>
                    <a:pt x="6" y="126"/>
                  </a:lnTo>
                  <a:lnTo>
                    <a:pt x="18" y="138"/>
                  </a:lnTo>
                  <a:lnTo>
                    <a:pt x="42" y="138"/>
                  </a:lnTo>
                  <a:lnTo>
                    <a:pt x="48" y="132"/>
                  </a:lnTo>
                  <a:lnTo>
                    <a:pt x="54" y="132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90" y="132"/>
                  </a:lnTo>
                  <a:lnTo>
                    <a:pt x="114" y="108"/>
                  </a:lnTo>
                  <a:lnTo>
                    <a:pt x="114" y="102"/>
                  </a:lnTo>
                  <a:lnTo>
                    <a:pt x="102" y="90"/>
                  </a:lnTo>
                  <a:lnTo>
                    <a:pt x="66" y="90"/>
                  </a:lnTo>
                  <a:lnTo>
                    <a:pt x="78" y="84"/>
                  </a:lnTo>
                  <a:lnTo>
                    <a:pt x="84" y="72"/>
                  </a:lnTo>
                  <a:lnTo>
                    <a:pt x="96" y="66"/>
                  </a:lnTo>
                  <a:lnTo>
                    <a:pt x="102" y="54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108" y="12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2" y="2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43" name="Denmark" descr="© INSCALE GmbH, 05.05.2010&#10;http://www.presentationload.com/">
              <a:extLst>
                <a:ext uri="{FF2B5EF4-FFF2-40B4-BE49-F238E27FC236}">
                  <a16:creationId xmlns:a16="http://schemas.microsoft.com/office/drawing/2014/main" id="{03443B22-B981-FC17-1EDB-7B373E82BB9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460712" y="1475202"/>
              <a:ext cx="105249" cy="88942"/>
            </a:xfrm>
            <a:custGeom>
              <a:avLst/>
              <a:gdLst>
                <a:gd name="T0" fmla="*/ 2147483647 w 71"/>
                <a:gd name="T1" fmla="*/ 2147483647 h 60"/>
                <a:gd name="T2" fmla="*/ 2147483647 w 71"/>
                <a:gd name="T3" fmla="*/ 2147483647 h 60"/>
                <a:gd name="T4" fmla="*/ 2147483647 w 71"/>
                <a:gd name="T5" fmla="*/ 2147483647 h 60"/>
                <a:gd name="T6" fmla="*/ 2147483647 w 71"/>
                <a:gd name="T7" fmla="*/ 2147483647 h 60"/>
                <a:gd name="T8" fmla="*/ 2147483647 w 71"/>
                <a:gd name="T9" fmla="*/ 2147483647 h 60"/>
                <a:gd name="T10" fmla="*/ 2147483647 w 71"/>
                <a:gd name="T11" fmla="*/ 2147483647 h 60"/>
                <a:gd name="T12" fmla="*/ 2147483647 w 71"/>
                <a:gd name="T13" fmla="*/ 2147483647 h 60"/>
                <a:gd name="T14" fmla="*/ 2147483647 w 71"/>
                <a:gd name="T15" fmla="*/ 2147483647 h 60"/>
                <a:gd name="T16" fmla="*/ 2147483647 w 71"/>
                <a:gd name="T17" fmla="*/ 2147483647 h 60"/>
                <a:gd name="T18" fmla="*/ 2147483647 w 71"/>
                <a:gd name="T19" fmla="*/ 2147483647 h 60"/>
                <a:gd name="T20" fmla="*/ 2147483647 w 71"/>
                <a:gd name="T21" fmla="*/ 2147483647 h 60"/>
                <a:gd name="T22" fmla="*/ 2147483647 w 71"/>
                <a:gd name="T23" fmla="*/ 2147483647 h 60"/>
                <a:gd name="T24" fmla="*/ 2147483647 w 71"/>
                <a:gd name="T25" fmla="*/ 2147483647 h 60"/>
                <a:gd name="T26" fmla="*/ 2147483647 w 71"/>
                <a:gd name="T27" fmla="*/ 2147483647 h 60"/>
                <a:gd name="T28" fmla="*/ 2147483647 w 71"/>
                <a:gd name="T29" fmla="*/ 2147483647 h 60"/>
                <a:gd name="T30" fmla="*/ 2147483647 w 71"/>
                <a:gd name="T31" fmla="*/ 2147483647 h 60"/>
                <a:gd name="T32" fmla="*/ 2147483647 w 71"/>
                <a:gd name="T33" fmla="*/ 2147483647 h 60"/>
                <a:gd name="T34" fmla="*/ 2147483647 w 71"/>
                <a:gd name="T35" fmla="*/ 2147483647 h 60"/>
                <a:gd name="T36" fmla="*/ 2147483647 w 71"/>
                <a:gd name="T37" fmla="*/ 2147483647 h 60"/>
                <a:gd name="T38" fmla="*/ 2147483647 w 71"/>
                <a:gd name="T39" fmla="*/ 2147483647 h 60"/>
                <a:gd name="T40" fmla="*/ 2147483647 w 71"/>
                <a:gd name="T41" fmla="*/ 2147483647 h 60"/>
                <a:gd name="T42" fmla="*/ 2147483647 w 71"/>
                <a:gd name="T43" fmla="*/ 2147483647 h 60"/>
                <a:gd name="T44" fmla="*/ 2147483647 w 71"/>
                <a:gd name="T45" fmla="*/ 2147483647 h 60"/>
                <a:gd name="T46" fmla="*/ 2147483647 w 71"/>
                <a:gd name="T47" fmla="*/ 2147483647 h 60"/>
                <a:gd name="T48" fmla="*/ 2147483647 w 71"/>
                <a:gd name="T49" fmla="*/ 2147483647 h 60"/>
                <a:gd name="T50" fmla="*/ 2147483647 w 71"/>
                <a:gd name="T51" fmla="*/ 2147483647 h 60"/>
                <a:gd name="T52" fmla="*/ 2147483647 w 71"/>
                <a:gd name="T53" fmla="*/ 2147483647 h 60"/>
                <a:gd name="T54" fmla="*/ 2147483647 w 71"/>
                <a:gd name="T55" fmla="*/ 2147483647 h 60"/>
                <a:gd name="T56" fmla="*/ 2147483647 w 71"/>
                <a:gd name="T57" fmla="*/ 2147483647 h 60"/>
                <a:gd name="T58" fmla="*/ 2147483647 w 71"/>
                <a:gd name="T59" fmla="*/ 2147483647 h 60"/>
                <a:gd name="T60" fmla="*/ 2147483647 w 71"/>
                <a:gd name="T61" fmla="*/ 2147483647 h 60"/>
                <a:gd name="T62" fmla="*/ 2147483647 w 71"/>
                <a:gd name="T63" fmla="*/ 0 h 60"/>
                <a:gd name="T64" fmla="*/ 2147483647 w 71"/>
                <a:gd name="T65" fmla="*/ 2147483647 h 60"/>
                <a:gd name="T66" fmla="*/ 2147483647 w 71"/>
                <a:gd name="T67" fmla="*/ 2147483647 h 60"/>
                <a:gd name="T68" fmla="*/ 2147483647 w 71"/>
                <a:gd name="T69" fmla="*/ 2147483647 h 60"/>
                <a:gd name="T70" fmla="*/ 2147483647 w 71"/>
                <a:gd name="T71" fmla="*/ 2147483647 h 60"/>
                <a:gd name="T72" fmla="*/ 2147483647 w 71"/>
                <a:gd name="T73" fmla="*/ 2147483647 h 60"/>
                <a:gd name="T74" fmla="*/ 2147483647 w 71"/>
                <a:gd name="T75" fmla="*/ 2147483647 h 60"/>
                <a:gd name="T76" fmla="*/ 2147483647 w 71"/>
                <a:gd name="T77" fmla="*/ 2147483647 h 60"/>
                <a:gd name="T78" fmla="*/ 2147483647 w 71"/>
                <a:gd name="T79" fmla="*/ 2147483647 h 60"/>
                <a:gd name="T80" fmla="*/ 2147483647 w 71"/>
                <a:gd name="T81" fmla="*/ 2147483647 h 60"/>
                <a:gd name="T82" fmla="*/ 0 w 71"/>
                <a:gd name="T83" fmla="*/ 2147483647 h 60"/>
                <a:gd name="T84" fmla="*/ 0 w 71"/>
                <a:gd name="T85" fmla="*/ 2147483647 h 60"/>
                <a:gd name="T86" fmla="*/ 2147483647 w 71"/>
                <a:gd name="T87" fmla="*/ 2147483647 h 60"/>
                <a:gd name="T88" fmla="*/ 2147483647 w 71"/>
                <a:gd name="T89" fmla="*/ 2147483647 h 60"/>
                <a:gd name="T90" fmla="*/ 2147483647 w 71"/>
                <a:gd name="T91" fmla="*/ 2147483647 h 60"/>
                <a:gd name="T92" fmla="*/ 2147483647 w 71"/>
                <a:gd name="T93" fmla="*/ 2147483647 h 60"/>
                <a:gd name="T94" fmla="*/ 2147483647 w 71"/>
                <a:gd name="T95" fmla="*/ 2147483647 h 60"/>
                <a:gd name="T96" fmla="*/ 2147483647 w 71"/>
                <a:gd name="T97" fmla="*/ 2147483647 h 60"/>
                <a:gd name="T98" fmla="*/ 2147483647 w 71"/>
                <a:gd name="T99" fmla="*/ 2147483647 h 60"/>
                <a:gd name="T100" fmla="*/ 2147483647 w 71"/>
                <a:gd name="T101" fmla="*/ 2147483647 h 60"/>
                <a:gd name="T102" fmla="*/ 2147483647 w 71"/>
                <a:gd name="T103" fmla="*/ 2147483647 h 60"/>
                <a:gd name="T104" fmla="*/ 2147483647 w 71"/>
                <a:gd name="T105" fmla="*/ 2147483647 h 60"/>
                <a:gd name="T106" fmla="*/ 2147483647 w 71"/>
                <a:gd name="T107" fmla="*/ 2147483647 h 60"/>
                <a:gd name="T108" fmla="*/ 2147483647 w 71"/>
                <a:gd name="T109" fmla="*/ 2147483647 h 60"/>
                <a:gd name="T110" fmla="*/ 2147483647 w 71"/>
                <a:gd name="T111" fmla="*/ 2147483647 h 60"/>
                <a:gd name="T112" fmla="*/ 2147483647 w 71"/>
                <a:gd name="T113" fmla="*/ 2147483647 h 60"/>
                <a:gd name="T114" fmla="*/ 2147483647 w 71"/>
                <a:gd name="T115" fmla="*/ 2147483647 h 60"/>
                <a:gd name="T116" fmla="*/ 2147483647 w 71"/>
                <a:gd name="T117" fmla="*/ 2147483647 h 60"/>
                <a:gd name="T118" fmla="*/ 2147483647 w 71"/>
                <a:gd name="T119" fmla="*/ 2147483647 h 60"/>
                <a:gd name="T120" fmla="*/ 2147483647 w 71"/>
                <a:gd name="T121" fmla="*/ 2147483647 h 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1"/>
                <a:gd name="T184" fmla="*/ 0 h 60"/>
                <a:gd name="T185" fmla="*/ 71 w 71"/>
                <a:gd name="T186" fmla="*/ 60 h 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1" h="60">
                  <a:moveTo>
                    <a:pt x="62" y="48"/>
                  </a:moveTo>
                  <a:lnTo>
                    <a:pt x="67" y="46"/>
                  </a:lnTo>
                  <a:lnTo>
                    <a:pt x="69" y="46"/>
                  </a:lnTo>
                  <a:lnTo>
                    <a:pt x="69" y="43"/>
                  </a:lnTo>
                  <a:lnTo>
                    <a:pt x="67" y="43"/>
                  </a:lnTo>
                  <a:lnTo>
                    <a:pt x="62" y="41"/>
                  </a:lnTo>
                  <a:lnTo>
                    <a:pt x="62" y="38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7" y="34"/>
                  </a:lnTo>
                  <a:lnTo>
                    <a:pt x="67" y="29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60" y="31"/>
                  </a:lnTo>
                  <a:lnTo>
                    <a:pt x="60" y="34"/>
                  </a:lnTo>
                  <a:lnTo>
                    <a:pt x="57" y="36"/>
                  </a:lnTo>
                  <a:lnTo>
                    <a:pt x="57" y="34"/>
                  </a:lnTo>
                  <a:lnTo>
                    <a:pt x="55" y="31"/>
                  </a:lnTo>
                  <a:lnTo>
                    <a:pt x="52" y="34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50" y="48"/>
                  </a:lnTo>
                  <a:lnTo>
                    <a:pt x="50" y="50"/>
                  </a:lnTo>
                  <a:lnTo>
                    <a:pt x="55" y="50"/>
                  </a:lnTo>
                  <a:lnTo>
                    <a:pt x="55" y="48"/>
                  </a:lnTo>
                  <a:lnTo>
                    <a:pt x="57" y="48"/>
                  </a:lnTo>
                  <a:lnTo>
                    <a:pt x="57" y="50"/>
                  </a:lnTo>
                  <a:lnTo>
                    <a:pt x="60" y="53"/>
                  </a:lnTo>
                  <a:lnTo>
                    <a:pt x="60" y="55"/>
                  </a:lnTo>
                  <a:lnTo>
                    <a:pt x="62" y="55"/>
                  </a:lnTo>
                  <a:lnTo>
                    <a:pt x="62" y="53"/>
                  </a:lnTo>
                  <a:lnTo>
                    <a:pt x="62" y="48"/>
                  </a:lnTo>
                  <a:close/>
                  <a:moveTo>
                    <a:pt x="71" y="53"/>
                  </a:moveTo>
                  <a:lnTo>
                    <a:pt x="62" y="55"/>
                  </a:lnTo>
                  <a:lnTo>
                    <a:pt x="60" y="58"/>
                  </a:lnTo>
                  <a:lnTo>
                    <a:pt x="57" y="58"/>
                  </a:lnTo>
                  <a:lnTo>
                    <a:pt x="57" y="55"/>
                  </a:lnTo>
                  <a:lnTo>
                    <a:pt x="55" y="55"/>
                  </a:lnTo>
                  <a:lnTo>
                    <a:pt x="50" y="53"/>
                  </a:lnTo>
                  <a:lnTo>
                    <a:pt x="45" y="53"/>
                  </a:lnTo>
                  <a:lnTo>
                    <a:pt x="45" y="58"/>
                  </a:lnTo>
                  <a:lnTo>
                    <a:pt x="50" y="58"/>
                  </a:lnTo>
                  <a:lnTo>
                    <a:pt x="52" y="58"/>
                  </a:lnTo>
                  <a:lnTo>
                    <a:pt x="55" y="60"/>
                  </a:lnTo>
                  <a:lnTo>
                    <a:pt x="57" y="60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9" y="58"/>
                  </a:lnTo>
                  <a:lnTo>
                    <a:pt x="71" y="58"/>
                  </a:lnTo>
                  <a:lnTo>
                    <a:pt x="71" y="53"/>
                  </a:lnTo>
                  <a:close/>
                  <a:moveTo>
                    <a:pt x="31" y="12"/>
                  </a:moveTo>
                  <a:lnTo>
                    <a:pt x="36" y="7"/>
                  </a:lnTo>
                  <a:lnTo>
                    <a:pt x="36" y="3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9"/>
                  </a:lnTo>
                  <a:lnTo>
                    <a:pt x="14" y="14"/>
                  </a:lnTo>
                  <a:lnTo>
                    <a:pt x="12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5" y="43"/>
                  </a:lnTo>
                  <a:lnTo>
                    <a:pt x="7" y="43"/>
                  </a:lnTo>
                  <a:lnTo>
                    <a:pt x="7" y="48"/>
                  </a:lnTo>
                  <a:lnTo>
                    <a:pt x="5" y="53"/>
                  </a:lnTo>
                  <a:lnTo>
                    <a:pt x="7" y="53"/>
                  </a:lnTo>
                  <a:lnTo>
                    <a:pt x="17" y="53"/>
                  </a:lnTo>
                  <a:lnTo>
                    <a:pt x="17" y="55"/>
                  </a:lnTo>
                  <a:lnTo>
                    <a:pt x="24" y="55"/>
                  </a:lnTo>
                  <a:lnTo>
                    <a:pt x="26" y="58"/>
                  </a:lnTo>
                  <a:lnTo>
                    <a:pt x="26" y="55"/>
                  </a:lnTo>
                  <a:lnTo>
                    <a:pt x="24" y="53"/>
                  </a:lnTo>
                  <a:lnTo>
                    <a:pt x="24" y="48"/>
                  </a:lnTo>
                  <a:lnTo>
                    <a:pt x="26" y="43"/>
                  </a:lnTo>
                  <a:lnTo>
                    <a:pt x="24" y="41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24" y="38"/>
                  </a:lnTo>
                  <a:lnTo>
                    <a:pt x="31" y="34"/>
                  </a:lnTo>
                  <a:lnTo>
                    <a:pt x="33" y="26"/>
                  </a:lnTo>
                  <a:lnTo>
                    <a:pt x="38" y="26"/>
                  </a:lnTo>
                  <a:lnTo>
                    <a:pt x="41" y="19"/>
                  </a:lnTo>
                  <a:lnTo>
                    <a:pt x="31" y="19"/>
                  </a:lnTo>
                  <a:lnTo>
                    <a:pt x="31" y="12"/>
                  </a:lnTo>
                  <a:close/>
                  <a:moveTo>
                    <a:pt x="29" y="38"/>
                  </a:moveTo>
                  <a:lnTo>
                    <a:pt x="31" y="48"/>
                  </a:lnTo>
                  <a:lnTo>
                    <a:pt x="36" y="53"/>
                  </a:lnTo>
                  <a:lnTo>
                    <a:pt x="38" y="46"/>
                  </a:lnTo>
                  <a:lnTo>
                    <a:pt x="33" y="41"/>
                  </a:lnTo>
                  <a:lnTo>
                    <a:pt x="29" y="3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44" name="Czech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A15D69F9-8C6C-9883-786E-318F3294E186}"/>
                </a:ext>
              </a:extLst>
            </p:cNvPr>
            <p:cNvSpPr>
              <a:spLocks/>
            </p:cNvSpPr>
            <p:nvPr/>
          </p:nvSpPr>
          <p:spPr bwMode="gray">
            <a:xfrm>
              <a:off x="4554101" y="1666429"/>
              <a:ext cx="160096" cy="72637"/>
            </a:xfrm>
            <a:custGeom>
              <a:avLst/>
              <a:gdLst>
                <a:gd name="T0" fmla="*/ 2147483647 w 420"/>
                <a:gd name="T1" fmla="*/ 2147483647 h 192"/>
                <a:gd name="T2" fmla="*/ 2147483647 w 420"/>
                <a:gd name="T3" fmla="*/ 2147483647 h 192"/>
                <a:gd name="T4" fmla="*/ 2147483647 w 420"/>
                <a:gd name="T5" fmla="*/ 2147483647 h 192"/>
                <a:gd name="T6" fmla="*/ 2147483647 w 420"/>
                <a:gd name="T7" fmla="*/ 2147483647 h 192"/>
                <a:gd name="T8" fmla="*/ 2147483647 w 420"/>
                <a:gd name="T9" fmla="*/ 2147483647 h 192"/>
                <a:gd name="T10" fmla="*/ 2147483647 w 420"/>
                <a:gd name="T11" fmla="*/ 2147483647 h 192"/>
                <a:gd name="T12" fmla="*/ 2147483647 w 420"/>
                <a:gd name="T13" fmla="*/ 2147483647 h 192"/>
                <a:gd name="T14" fmla="*/ 2147483647 w 420"/>
                <a:gd name="T15" fmla="*/ 2147483647 h 192"/>
                <a:gd name="T16" fmla="*/ 2147483647 w 420"/>
                <a:gd name="T17" fmla="*/ 2147483647 h 192"/>
                <a:gd name="T18" fmla="*/ 2147483647 w 420"/>
                <a:gd name="T19" fmla="*/ 2147483647 h 192"/>
                <a:gd name="T20" fmla="*/ 2147483647 w 420"/>
                <a:gd name="T21" fmla="*/ 2147483647 h 192"/>
                <a:gd name="T22" fmla="*/ 2147483647 w 420"/>
                <a:gd name="T23" fmla="*/ 2147483647 h 192"/>
                <a:gd name="T24" fmla="*/ 2147483647 w 420"/>
                <a:gd name="T25" fmla="*/ 2147483647 h 192"/>
                <a:gd name="T26" fmla="*/ 2147483647 w 420"/>
                <a:gd name="T27" fmla="*/ 2147483647 h 192"/>
                <a:gd name="T28" fmla="*/ 2147483647 w 420"/>
                <a:gd name="T29" fmla="*/ 0 h 192"/>
                <a:gd name="T30" fmla="*/ 2147483647 w 420"/>
                <a:gd name="T31" fmla="*/ 2147483647 h 192"/>
                <a:gd name="T32" fmla="*/ 2147483647 w 420"/>
                <a:gd name="T33" fmla="*/ 0 h 192"/>
                <a:gd name="T34" fmla="*/ 2147483647 w 420"/>
                <a:gd name="T35" fmla="*/ 2147483647 h 192"/>
                <a:gd name="T36" fmla="*/ 2147483647 w 420"/>
                <a:gd name="T37" fmla="*/ 2147483647 h 192"/>
                <a:gd name="T38" fmla="*/ 2147483647 w 420"/>
                <a:gd name="T39" fmla="*/ 2147483647 h 192"/>
                <a:gd name="T40" fmla="*/ 2147483647 w 420"/>
                <a:gd name="T41" fmla="*/ 2147483647 h 192"/>
                <a:gd name="T42" fmla="*/ 2147483647 w 420"/>
                <a:gd name="T43" fmla="*/ 2147483647 h 192"/>
                <a:gd name="T44" fmla="*/ 2147483647 w 420"/>
                <a:gd name="T45" fmla="*/ 2147483647 h 192"/>
                <a:gd name="T46" fmla="*/ 2147483647 w 420"/>
                <a:gd name="T47" fmla="*/ 2147483647 h 192"/>
                <a:gd name="T48" fmla="*/ 2147483647 w 420"/>
                <a:gd name="T49" fmla="*/ 2147483647 h 192"/>
                <a:gd name="T50" fmla="*/ 2147483647 w 420"/>
                <a:gd name="T51" fmla="*/ 2147483647 h 192"/>
                <a:gd name="T52" fmla="*/ 0 w 420"/>
                <a:gd name="T53" fmla="*/ 2147483647 h 192"/>
                <a:gd name="T54" fmla="*/ 2147483647 w 420"/>
                <a:gd name="T55" fmla="*/ 2147483647 h 192"/>
                <a:gd name="T56" fmla="*/ 2147483647 w 420"/>
                <a:gd name="T57" fmla="*/ 2147483647 h 192"/>
                <a:gd name="T58" fmla="*/ 2147483647 w 420"/>
                <a:gd name="T59" fmla="*/ 2147483647 h 192"/>
                <a:gd name="T60" fmla="*/ 2147483647 w 420"/>
                <a:gd name="T61" fmla="*/ 2147483647 h 192"/>
                <a:gd name="T62" fmla="*/ 2147483647 w 420"/>
                <a:gd name="T63" fmla="*/ 2147483647 h 192"/>
                <a:gd name="T64" fmla="*/ 2147483647 w 420"/>
                <a:gd name="T65" fmla="*/ 2147483647 h 192"/>
                <a:gd name="T66" fmla="*/ 2147483647 w 420"/>
                <a:gd name="T67" fmla="*/ 2147483647 h 192"/>
                <a:gd name="T68" fmla="*/ 2147483647 w 420"/>
                <a:gd name="T69" fmla="*/ 2147483647 h 192"/>
                <a:gd name="T70" fmla="*/ 2147483647 w 420"/>
                <a:gd name="T71" fmla="*/ 2147483647 h 192"/>
                <a:gd name="T72" fmla="*/ 2147483647 w 420"/>
                <a:gd name="T73" fmla="*/ 2147483647 h 192"/>
                <a:gd name="T74" fmla="*/ 2147483647 w 420"/>
                <a:gd name="T75" fmla="*/ 2147483647 h 192"/>
                <a:gd name="T76" fmla="*/ 2147483647 w 420"/>
                <a:gd name="T77" fmla="*/ 2147483647 h 192"/>
                <a:gd name="T78" fmla="*/ 2147483647 w 420"/>
                <a:gd name="T79" fmla="*/ 2147483647 h 192"/>
                <a:gd name="T80" fmla="*/ 2147483647 w 420"/>
                <a:gd name="T81" fmla="*/ 2147483647 h 192"/>
                <a:gd name="T82" fmla="*/ 2147483647 w 420"/>
                <a:gd name="T83" fmla="*/ 2147483647 h 192"/>
                <a:gd name="T84" fmla="*/ 2147483647 w 420"/>
                <a:gd name="T85" fmla="*/ 2147483647 h 192"/>
                <a:gd name="T86" fmla="*/ 2147483647 w 420"/>
                <a:gd name="T87" fmla="*/ 2147483647 h 192"/>
                <a:gd name="T88" fmla="*/ 2147483647 w 420"/>
                <a:gd name="T89" fmla="*/ 2147483647 h 192"/>
                <a:gd name="T90" fmla="*/ 2147483647 w 420"/>
                <a:gd name="T91" fmla="*/ 2147483647 h 192"/>
                <a:gd name="T92" fmla="*/ 2147483647 w 420"/>
                <a:gd name="T93" fmla="*/ 2147483647 h 192"/>
                <a:gd name="T94" fmla="*/ 2147483647 w 420"/>
                <a:gd name="T95" fmla="*/ 2147483647 h 192"/>
                <a:gd name="T96" fmla="*/ 2147483647 w 420"/>
                <a:gd name="T97" fmla="*/ 2147483647 h 192"/>
                <a:gd name="T98" fmla="*/ 2147483647 w 420"/>
                <a:gd name="T99" fmla="*/ 2147483647 h 192"/>
                <a:gd name="T100" fmla="*/ 2147483647 w 420"/>
                <a:gd name="T101" fmla="*/ 2147483647 h 192"/>
                <a:gd name="T102" fmla="*/ 2147483647 w 420"/>
                <a:gd name="T103" fmla="*/ 2147483647 h 192"/>
                <a:gd name="T104" fmla="*/ 2147483647 w 420"/>
                <a:gd name="T105" fmla="*/ 2147483647 h 1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20"/>
                <a:gd name="T160" fmla="*/ 0 h 192"/>
                <a:gd name="T161" fmla="*/ 420 w 420"/>
                <a:gd name="T162" fmla="*/ 192 h 1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20" h="192">
                  <a:moveTo>
                    <a:pt x="408" y="108"/>
                  </a:moveTo>
                  <a:lnTo>
                    <a:pt x="402" y="96"/>
                  </a:lnTo>
                  <a:lnTo>
                    <a:pt x="402" y="90"/>
                  </a:lnTo>
                  <a:lnTo>
                    <a:pt x="390" y="84"/>
                  </a:lnTo>
                  <a:lnTo>
                    <a:pt x="372" y="84"/>
                  </a:lnTo>
                  <a:lnTo>
                    <a:pt x="372" y="78"/>
                  </a:lnTo>
                  <a:lnTo>
                    <a:pt x="366" y="72"/>
                  </a:lnTo>
                  <a:lnTo>
                    <a:pt x="360" y="84"/>
                  </a:lnTo>
                  <a:lnTo>
                    <a:pt x="354" y="78"/>
                  </a:lnTo>
                  <a:lnTo>
                    <a:pt x="348" y="66"/>
                  </a:lnTo>
                  <a:lnTo>
                    <a:pt x="342" y="60"/>
                  </a:lnTo>
                  <a:lnTo>
                    <a:pt x="324" y="60"/>
                  </a:lnTo>
                  <a:lnTo>
                    <a:pt x="330" y="54"/>
                  </a:lnTo>
                  <a:lnTo>
                    <a:pt x="312" y="54"/>
                  </a:lnTo>
                  <a:lnTo>
                    <a:pt x="300" y="60"/>
                  </a:lnTo>
                  <a:lnTo>
                    <a:pt x="294" y="60"/>
                  </a:lnTo>
                  <a:lnTo>
                    <a:pt x="294" y="66"/>
                  </a:lnTo>
                  <a:lnTo>
                    <a:pt x="276" y="66"/>
                  </a:lnTo>
                  <a:lnTo>
                    <a:pt x="270" y="60"/>
                  </a:lnTo>
                  <a:lnTo>
                    <a:pt x="264" y="60"/>
                  </a:lnTo>
                  <a:lnTo>
                    <a:pt x="264" y="48"/>
                  </a:lnTo>
                  <a:lnTo>
                    <a:pt x="252" y="42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34" y="30"/>
                  </a:lnTo>
                  <a:lnTo>
                    <a:pt x="234" y="24"/>
                  </a:lnTo>
                  <a:lnTo>
                    <a:pt x="228" y="24"/>
                  </a:lnTo>
                  <a:lnTo>
                    <a:pt x="216" y="18"/>
                  </a:lnTo>
                  <a:lnTo>
                    <a:pt x="198" y="18"/>
                  </a:lnTo>
                  <a:lnTo>
                    <a:pt x="192" y="0"/>
                  </a:lnTo>
                  <a:lnTo>
                    <a:pt x="174" y="0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126" y="12"/>
                  </a:lnTo>
                  <a:lnTo>
                    <a:pt x="126" y="18"/>
                  </a:lnTo>
                  <a:lnTo>
                    <a:pt x="108" y="18"/>
                  </a:lnTo>
                  <a:lnTo>
                    <a:pt x="10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66" y="36"/>
                  </a:lnTo>
                  <a:lnTo>
                    <a:pt x="54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72"/>
                  </a:lnTo>
                  <a:lnTo>
                    <a:pt x="24" y="84"/>
                  </a:lnTo>
                  <a:lnTo>
                    <a:pt x="18" y="90"/>
                  </a:lnTo>
                  <a:lnTo>
                    <a:pt x="12" y="90"/>
                  </a:lnTo>
                  <a:lnTo>
                    <a:pt x="12" y="96"/>
                  </a:lnTo>
                  <a:lnTo>
                    <a:pt x="24" y="108"/>
                  </a:lnTo>
                  <a:lnTo>
                    <a:pt x="30" y="120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48" y="132"/>
                  </a:lnTo>
                  <a:lnTo>
                    <a:pt x="60" y="132"/>
                  </a:lnTo>
                  <a:lnTo>
                    <a:pt x="66" y="144"/>
                  </a:lnTo>
                  <a:lnTo>
                    <a:pt x="72" y="144"/>
                  </a:lnTo>
                  <a:lnTo>
                    <a:pt x="78" y="156"/>
                  </a:lnTo>
                  <a:lnTo>
                    <a:pt x="90" y="156"/>
                  </a:lnTo>
                  <a:lnTo>
                    <a:pt x="96" y="162"/>
                  </a:lnTo>
                  <a:lnTo>
                    <a:pt x="102" y="162"/>
                  </a:lnTo>
                  <a:lnTo>
                    <a:pt x="102" y="174"/>
                  </a:lnTo>
                  <a:lnTo>
                    <a:pt x="120" y="192"/>
                  </a:lnTo>
                  <a:lnTo>
                    <a:pt x="132" y="192"/>
                  </a:lnTo>
                  <a:lnTo>
                    <a:pt x="144" y="186"/>
                  </a:lnTo>
                  <a:lnTo>
                    <a:pt x="150" y="186"/>
                  </a:lnTo>
                  <a:lnTo>
                    <a:pt x="162" y="192"/>
                  </a:lnTo>
                  <a:lnTo>
                    <a:pt x="162" y="174"/>
                  </a:lnTo>
                  <a:lnTo>
                    <a:pt x="168" y="174"/>
                  </a:lnTo>
                  <a:lnTo>
                    <a:pt x="174" y="162"/>
                  </a:lnTo>
                  <a:lnTo>
                    <a:pt x="180" y="156"/>
                  </a:lnTo>
                  <a:lnTo>
                    <a:pt x="198" y="156"/>
                  </a:lnTo>
                  <a:lnTo>
                    <a:pt x="210" y="162"/>
                  </a:lnTo>
                  <a:lnTo>
                    <a:pt x="222" y="174"/>
                  </a:lnTo>
                  <a:lnTo>
                    <a:pt x="234" y="168"/>
                  </a:lnTo>
                  <a:lnTo>
                    <a:pt x="246" y="180"/>
                  </a:lnTo>
                  <a:lnTo>
                    <a:pt x="258" y="174"/>
                  </a:lnTo>
                  <a:lnTo>
                    <a:pt x="264" y="168"/>
                  </a:lnTo>
                  <a:lnTo>
                    <a:pt x="276" y="168"/>
                  </a:lnTo>
                  <a:lnTo>
                    <a:pt x="282" y="174"/>
                  </a:lnTo>
                  <a:lnTo>
                    <a:pt x="288" y="174"/>
                  </a:lnTo>
                  <a:lnTo>
                    <a:pt x="300" y="180"/>
                  </a:lnTo>
                  <a:lnTo>
                    <a:pt x="306" y="174"/>
                  </a:lnTo>
                  <a:lnTo>
                    <a:pt x="324" y="174"/>
                  </a:lnTo>
                  <a:lnTo>
                    <a:pt x="330" y="168"/>
                  </a:lnTo>
                  <a:lnTo>
                    <a:pt x="330" y="174"/>
                  </a:lnTo>
                  <a:lnTo>
                    <a:pt x="348" y="174"/>
                  </a:lnTo>
                  <a:lnTo>
                    <a:pt x="360" y="168"/>
                  </a:lnTo>
                  <a:lnTo>
                    <a:pt x="366" y="162"/>
                  </a:lnTo>
                  <a:lnTo>
                    <a:pt x="378" y="156"/>
                  </a:lnTo>
                  <a:lnTo>
                    <a:pt x="378" y="132"/>
                  </a:lnTo>
                  <a:lnTo>
                    <a:pt x="402" y="126"/>
                  </a:lnTo>
                  <a:lnTo>
                    <a:pt x="420" y="114"/>
                  </a:lnTo>
                  <a:lnTo>
                    <a:pt x="414" y="108"/>
                  </a:lnTo>
                  <a:lnTo>
                    <a:pt x="408" y="108"/>
                  </a:lnTo>
                  <a:close/>
                </a:path>
              </a:pathLst>
            </a:custGeom>
            <a:solidFill>
              <a:schemeClr val="accent6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45" name="Cyprus" descr="© INSCALE GmbH, 05.05.2010&#10;http://www.presentationload.com/">
              <a:extLst>
                <a:ext uri="{FF2B5EF4-FFF2-40B4-BE49-F238E27FC236}">
                  <a16:creationId xmlns:a16="http://schemas.microsoft.com/office/drawing/2014/main" id="{DC14BC31-BD96-4754-BC40-0A9F29826DA6}"/>
                </a:ext>
              </a:extLst>
            </p:cNvPr>
            <p:cNvSpPr>
              <a:spLocks/>
            </p:cNvSpPr>
            <p:nvPr/>
          </p:nvSpPr>
          <p:spPr bwMode="gray">
            <a:xfrm>
              <a:off x="5068484" y="2130414"/>
              <a:ext cx="56330" cy="32612"/>
            </a:xfrm>
            <a:custGeom>
              <a:avLst/>
              <a:gdLst>
                <a:gd name="T0" fmla="*/ 0 w 150"/>
                <a:gd name="T1" fmla="*/ 2147483647 h 84"/>
                <a:gd name="T2" fmla="*/ 2147483647 w 150"/>
                <a:gd name="T3" fmla="*/ 2147483647 h 84"/>
                <a:gd name="T4" fmla="*/ 2147483647 w 150"/>
                <a:gd name="T5" fmla="*/ 2147483647 h 84"/>
                <a:gd name="T6" fmla="*/ 2147483647 w 150"/>
                <a:gd name="T7" fmla="*/ 2147483647 h 84"/>
                <a:gd name="T8" fmla="*/ 2147483647 w 150"/>
                <a:gd name="T9" fmla="*/ 2147483647 h 84"/>
                <a:gd name="T10" fmla="*/ 2147483647 w 150"/>
                <a:gd name="T11" fmla="*/ 2147483647 h 84"/>
                <a:gd name="T12" fmla="*/ 2147483647 w 150"/>
                <a:gd name="T13" fmla="*/ 2147483647 h 84"/>
                <a:gd name="T14" fmla="*/ 2147483647 w 150"/>
                <a:gd name="T15" fmla="*/ 2147483647 h 84"/>
                <a:gd name="T16" fmla="*/ 2147483647 w 150"/>
                <a:gd name="T17" fmla="*/ 2147483647 h 84"/>
                <a:gd name="T18" fmla="*/ 2147483647 w 150"/>
                <a:gd name="T19" fmla="*/ 2147483647 h 84"/>
                <a:gd name="T20" fmla="*/ 2147483647 w 150"/>
                <a:gd name="T21" fmla="*/ 2147483647 h 84"/>
                <a:gd name="T22" fmla="*/ 2147483647 w 150"/>
                <a:gd name="T23" fmla="*/ 2147483647 h 84"/>
                <a:gd name="T24" fmla="*/ 2147483647 w 150"/>
                <a:gd name="T25" fmla="*/ 2147483647 h 84"/>
                <a:gd name="T26" fmla="*/ 2147483647 w 150"/>
                <a:gd name="T27" fmla="*/ 0 h 84"/>
                <a:gd name="T28" fmla="*/ 2147483647 w 150"/>
                <a:gd name="T29" fmla="*/ 2147483647 h 84"/>
                <a:gd name="T30" fmla="*/ 2147483647 w 150"/>
                <a:gd name="T31" fmla="*/ 2147483647 h 84"/>
                <a:gd name="T32" fmla="*/ 2147483647 w 150"/>
                <a:gd name="T33" fmla="*/ 2147483647 h 84"/>
                <a:gd name="T34" fmla="*/ 2147483647 w 150"/>
                <a:gd name="T35" fmla="*/ 2147483647 h 84"/>
                <a:gd name="T36" fmla="*/ 2147483647 w 150"/>
                <a:gd name="T37" fmla="*/ 2147483647 h 84"/>
                <a:gd name="T38" fmla="*/ 0 w 150"/>
                <a:gd name="T39" fmla="*/ 2147483647 h 84"/>
                <a:gd name="T40" fmla="*/ 0 w 150"/>
                <a:gd name="T41" fmla="*/ 2147483647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0"/>
                <a:gd name="T64" fmla="*/ 0 h 84"/>
                <a:gd name="T65" fmla="*/ 150 w 150"/>
                <a:gd name="T66" fmla="*/ 84 h 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0" h="84">
                  <a:moveTo>
                    <a:pt x="0" y="48"/>
                  </a:moveTo>
                  <a:lnTo>
                    <a:pt x="6" y="60"/>
                  </a:lnTo>
                  <a:lnTo>
                    <a:pt x="30" y="72"/>
                  </a:lnTo>
                  <a:lnTo>
                    <a:pt x="36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90" y="60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20" y="60"/>
                  </a:lnTo>
                  <a:lnTo>
                    <a:pt x="120" y="36"/>
                  </a:lnTo>
                  <a:lnTo>
                    <a:pt x="150" y="0"/>
                  </a:lnTo>
                  <a:lnTo>
                    <a:pt x="108" y="24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12" y="36"/>
                  </a:lnTo>
                  <a:lnTo>
                    <a:pt x="0" y="42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46" name="Cuba" descr="© INSCALE GmbH, 05.05.2010&#10;http://www.presentationload.com/">
              <a:extLst>
                <a:ext uri="{FF2B5EF4-FFF2-40B4-BE49-F238E27FC236}">
                  <a16:creationId xmlns:a16="http://schemas.microsoft.com/office/drawing/2014/main" id="{0D24A5D0-80DE-B649-72EC-817EE4E2E9D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995527" y="2508420"/>
              <a:ext cx="280168" cy="102284"/>
            </a:xfrm>
            <a:custGeom>
              <a:avLst/>
              <a:gdLst>
                <a:gd name="T0" fmla="*/ 2147483647 w 738"/>
                <a:gd name="T1" fmla="*/ 2147483647 h 270"/>
                <a:gd name="T2" fmla="*/ 2147483647 w 738"/>
                <a:gd name="T3" fmla="*/ 2147483647 h 270"/>
                <a:gd name="T4" fmla="*/ 2147483647 w 738"/>
                <a:gd name="T5" fmla="*/ 2147483647 h 270"/>
                <a:gd name="T6" fmla="*/ 2147483647 w 738"/>
                <a:gd name="T7" fmla="*/ 2147483647 h 270"/>
                <a:gd name="T8" fmla="*/ 2147483647 w 738"/>
                <a:gd name="T9" fmla="*/ 2147483647 h 270"/>
                <a:gd name="T10" fmla="*/ 2147483647 w 738"/>
                <a:gd name="T11" fmla="*/ 2147483647 h 270"/>
                <a:gd name="T12" fmla="*/ 2147483647 w 738"/>
                <a:gd name="T13" fmla="*/ 2147483647 h 270"/>
                <a:gd name="T14" fmla="*/ 2147483647 w 738"/>
                <a:gd name="T15" fmla="*/ 2147483647 h 270"/>
                <a:gd name="T16" fmla="*/ 2147483647 w 738"/>
                <a:gd name="T17" fmla="*/ 2147483647 h 270"/>
                <a:gd name="T18" fmla="*/ 2147483647 w 738"/>
                <a:gd name="T19" fmla="*/ 2147483647 h 270"/>
                <a:gd name="T20" fmla="*/ 2147483647 w 738"/>
                <a:gd name="T21" fmla="*/ 2147483647 h 270"/>
                <a:gd name="T22" fmla="*/ 2147483647 w 738"/>
                <a:gd name="T23" fmla="*/ 2147483647 h 270"/>
                <a:gd name="T24" fmla="*/ 2147483647 w 738"/>
                <a:gd name="T25" fmla="*/ 2147483647 h 270"/>
                <a:gd name="T26" fmla="*/ 2147483647 w 738"/>
                <a:gd name="T27" fmla="*/ 2147483647 h 270"/>
                <a:gd name="T28" fmla="*/ 2147483647 w 738"/>
                <a:gd name="T29" fmla="*/ 2147483647 h 270"/>
                <a:gd name="T30" fmla="*/ 2147483647 w 738"/>
                <a:gd name="T31" fmla="*/ 2147483647 h 270"/>
                <a:gd name="T32" fmla="*/ 2147483647 w 738"/>
                <a:gd name="T33" fmla="*/ 2147483647 h 270"/>
                <a:gd name="T34" fmla="*/ 2147483647 w 738"/>
                <a:gd name="T35" fmla="*/ 2147483647 h 270"/>
                <a:gd name="T36" fmla="*/ 2147483647 w 738"/>
                <a:gd name="T37" fmla="*/ 0 h 270"/>
                <a:gd name="T38" fmla="*/ 2147483647 w 738"/>
                <a:gd name="T39" fmla="*/ 2147483647 h 270"/>
                <a:gd name="T40" fmla="*/ 2147483647 w 738"/>
                <a:gd name="T41" fmla="*/ 2147483647 h 270"/>
                <a:gd name="T42" fmla="*/ 2147483647 w 738"/>
                <a:gd name="T43" fmla="*/ 2147483647 h 270"/>
                <a:gd name="T44" fmla="*/ 2147483647 w 738"/>
                <a:gd name="T45" fmla="*/ 2147483647 h 270"/>
                <a:gd name="T46" fmla="*/ 2147483647 w 738"/>
                <a:gd name="T47" fmla="*/ 2147483647 h 270"/>
                <a:gd name="T48" fmla="*/ 2147483647 w 738"/>
                <a:gd name="T49" fmla="*/ 2147483647 h 270"/>
                <a:gd name="T50" fmla="*/ 2147483647 w 738"/>
                <a:gd name="T51" fmla="*/ 2147483647 h 270"/>
                <a:gd name="T52" fmla="*/ 2147483647 w 738"/>
                <a:gd name="T53" fmla="*/ 2147483647 h 270"/>
                <a:gd name="T54" fmla="*/ 2147483647 w 738"/>
                <a:gd name="T55" fmla="*/ 2147483647 h 270"/>
                <a:gd name="T56" fmla="*/ 2147483647 w 738"/>
                <a:gd name="T57" fmla="*/ 2147483647 h 270"/>
                <a:gd name="T58" fmla="*/ 2147483647 w 738"/>
                <a:gd name="T59" fmla="*/ 2147483647 h 270"/>
                <a:gd name="T60" fmla="*/ 2147483647 w 738"/>
                <a:gd name="T61" fmla="*/ 2147483647 h 270"/>
                <a:gd name="T62" fmla="*/ 2147483647 w 738"/>
                <a:gd name="T63" fmla="*/ 2147483647 h 270"/>
                <a:gd name="T64" fmla="*/ 2147483647 w 738"/>
                <a:gd name="T65" fmla="*/ 2147483647 h 270"/>
                <a:gd name="T66" fmla="*/ 2147483647 w 738"/>
                <a:gd name="T67" fmla="*/ 2147483647 h 270"/>
                <a:gd name="T68" fmla="*/ 2147483647 w 738"/>
                <a:gd name="T69" fmla="*/ 2147483647 h 270"/>
                <a:gd name="T70" fmla="*/ 2147483647 w 738"/>
                <a:gd name="T71" fmla="*/ 2147483647 h 270"/>
                <a:gd name="T72" fmla="*/ 2147483647 w 738"/>
                <a:gd name="T73" fmla="*/ 2147483647 h 270"/>
                <a:gd name="T74" fmla="*/ 2147483647 w 738"/>
                <a:gd name="T75" fmla="*/ 2147483647 h 270"/>
                <a:gd name="T76" fmla="*/ 2147483647 w 738"/>
                <a:gd name="T77" fmla="*/ 2147483647 h 270"/>
                <a:gd name="T78" fmla="*/ 2147483647 w 738"/>
                <a:gd name="T79" fmla="*/ 2147483647 h 270"/>
                <a:gd name="T80" fmla="*/ 2147483647 w 738"/>
                <a:gd name="T81" fmla="*/ 2147483647 h 270"/>
                <a:gd name="T82" fmla="*/ 2147483647 w 738"/>
                <a:gd name="T83" fmla="*/ 2147483647 h 270"/>
                <a:gd name="T84" fmla="*/ 2147483647 w 738"/>
                <a:gd name="T85" fmla="*/ 2147483647 h 270"/>
                <a:gd name="T86" fmla="*/ 2147483647 w 738"/>
                <a:gd name="T87" fmla="*/ 2147483647 h 270"/>
                <a:gd name="T88" fmla="*/ 2147483647 w 738"/>
                <a:gd name="T89" fmla="*/ 2147483647 h 270"/>
                <a:gd name="T90" fmla="*/ 2147483647 w 738"/>
                <a:gd name="T91" fmla="*/ 2147483647 h 270"/>
                <a:gd name="T92" fmla="*/ 2147483647 w 738"/>
                <a:gd name="T93" fmla="*/ 2147483647 h 270"/>
                <a:gd name="T94" fmla="*/ 2147483647 w 738"/>
                <a:gd name="T95" fmla="*/ 2147483647 h 270"/>
                <a:gd name="T96" fmla="*/ 2147483647 w 738"/>
                <a:gd name="T97" fmla="*/ 2147483647 h 270"/>
                <a:gd name="T98" fmla="*/ 2147483647 w 738"/>
                <a:gd name="T99" fmla="*/ 2147483647 h 270"/>
                <a:gd name="T100" fmla="*/ 2147483647 w 738"/>
                <a:gd name="T101" fmla="*/ 2147483647 h 270"/>
                <a:gd name="T102" fmla="*/ 2147483647 w 738"/>
                <a:gd name="T103" fmla="*/ 2147483647 h 270"/>
                <a:gd name="T104" fmla="*/ 2147483647 w 738"/>
                <a:gd name="T105" fmla="*/ 2147483647 h 270"/>
                <a:gd name="T106" fmla="*/ 2147483647 w 738"/>
                <a:gd name="T107" fmla="*/ 2147483647 h 270"/>
                <a:gd name="T108" fmla="*/ 2147483647 w 738"/>
                <a:gd name="T109" fmla="*/ 2147483647 h 270"/>
                <a:gd name="T110" fmla="*/ 2147483647 w 738"/>
                <a:gd name="T111" fmla="*/ 2147483647 h 270"/>
                <a:gd name="T112" fmla="*/ 2147483647 w 738"/>
                <a:gd name="T113" fmla="*/ 2147483647 h 270"/>
                <a:gd name="T114" fmla="*/ 2147483647 w 738"/>
                <a:gd name="T115" fmla="*/ 2147483647 h 2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8"/>
                <a:gd name="T175" fmla="*/ 0 h 270"/>
                <a:gd name="T176" fmla="*/ 738 w 738"/>
                <a:gd name="T177" fmla="*/ 270 h 2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8" h="270">
                  <a:moveTo>
                    <a:pt x="708" y="228"/>
                  </a:moveTo>
                  <a:lnTo>
                    <a:pt x="690" y="222"/>
                  </a:lnTo>
                  <a:lnTo>
                    <a:pt x="666" y="222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00" y="192"/>
                  </a:lnTo>
                  <a:lnTo>
                    <a:pt x="624" y="168"/>
                  </a:lnTo>
                  <a:lnTo>
                    <a:pt x="612" y="168"/>
                  </a:lnTo>
                  <a:lnTo>
                    <a:pt x="600" y="162"/>
                  </a:lnTo>
                  <a:lnTo>
                    <a:pt x="558" y="162"/>
                  </a:lnTo>
                  <a:lnTo>
                    <a:pt x="534" y="150"/>
                  </a:lnTo>
                  <a:lnTo>
                    <a:pt x="528" y="144"/>
                  </a:lnTo>
                  <a:lnTo>
                    <a:pt x="522" y="144"/>
                  </a:lnTo>
                  <a:lnTo>
                    <a:pt x="528" y="138"/>
                  </a:lnTo>
                  <a:lnTo>
                    <a:pt x="528" y="132"/>
                  </a:lnTo>
                  <a:lnTo>
                    <a:pt x="534" y="126"/>
                  </a:lnTo>
                  <a:lnTo>
                    <a:pt x="534" y="120"/>
                  </a:lnTo>
                  <a:lnTo>
                    <a:pt x="522" y="120"/>
                  </a:lnTo>
                  <a:lnTo>
                    <a:pt x="510" y="114"/>
                  </a:lnTo>
                  <a:lnTo>
                    <a:pt x="504" y="114"/>
                  </a:lnTo>
                  <a:lnTo>
                    <a:pt x="474" y="84"/>
                  </a:lnTo>
                  <a:lnTo>
                    <a:pt x="462" y="78"/>
                  </a:lnTo>
                  <a:lnTo>
                    <a:pt x="450" y="66"/>
                  </a:lnTo>
                  <a:lnTo>
                    <a:pt x="432" y="66"/>
                  </a:lnTo>
                  <a:lnTo>
                    <a:pt x="432" y="84"/>
                  </a:lnTo>
                  <a:lnTo>
                    <a:pt x="444" y="96"/>
                  </a:lnTo>
                  <a:lnTo>
                    <a:pt x="450" y="96"/>
                  </a:lnTo>
                  <a:lnTo>
                    <a:pt x="378" y="60"/>
                  </a:lnTo>
                  <a:lnTo>
                    <a:pt x="372" y="54"/>
                  </a:lnTo>
                  <a:lnTo>
                    <a:pt x="360" y="48"/>
                  </a:lnTo>
                  <a:lnTo>
                    <a:pt x="354" y="36"/>
                  </a:lnTo>
                  <a:lnTo>
                    <a:pt x="342" y="30"/>
                  </a:lnTo>
                  <a:lnTo>
                    <a:pt x="330" y="18"/>
                  </a:lnTo>
                  <a:lnTo>
                    <a:pt x="270" y="18"/>
                  </a:lnTo>
                  <a:lnTo>
                    <a:pt x="258" y="12"/>
                  </a:lnTo>
                  <a:lnTo>
                    <a:pt x="228" y="6"/>
                  </a:lnTo>
                  <a:lnTo>
                    <a:pt x="174" y="0"/>
                  </a:lnTo>
                  <a:lnTo>
                    <a:pt x="126" y="6"/>
                  </a:lnTo>
                  <a:lnTo>
                    <a:pt x="96" y="18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42" y="60"/>
                  </a:lnTo>
                  <a:lnTo>
                    <a:pt x="24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72" y="72"/>
                  </a:lnTo>
                  <a:lnTo>
                    <a:pt x="72" y="60"/>
                  </a:lnTo>
                  <a:lnTo>
                    <a:pt x="150" y="54"/>
                  </a:lnTo>
                  <a:lnTo>
                    <a:pt x="174" y="42"/>
                  </a:lnTo>
                  <a:lnTo>
                    <a:pt x="198" y="42"/>
                  </a:lnTo>
                  <a:lnTo>
                    <a:pt x="222" y="54"/>
                  </a:lnTo>
                  <a:lnTo>
                    <a:pt x="222" y="60"/>
                  </a:lnTo>
                  <a:lnTo>
                    <a:pt x="216" y="60"/>
                  </a:lnTo>
                  <a:lnTo>
                    <a:pt x="210" y="66"/>
                  </a:lnTo>
                  <a:lnTo>
                    <a:pt x="198" y="66"/>
                  </a:lnTo>
                  <a:lnTo>
                    <a:pt x="192" y="72"/>
                  </a:lnTo>
                  <a:lnTo>
                    <a:pt x="186" y="72"/>
                  </a:lnTo>
                  <a:lnTo>
                    <a:pt x="204" y="78"/>
                  </a:lnTo>
                  <a:lnTo>
                    <a:pt x="210" y="78"/>
                  </a:lnTo>
                  <a:lnTo>
                    <a:pt x="216" y="84"/>
                  </a:lnTo>
                  <a:lnTo>
                    <a:pt x="228" y="90"/>
                  </a:lnTo>
                  <a:lnTo>
                    <a:pt x="246" y="96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82" y="90"/>
                  </a:lnTo>
                  <a:lnTo>
                    <a:pt x="294" y="96"/>
                  </a:lnTo>
                  <a:lnTo>
                    <a:pt x="300" y="102"/>
                  </a:lnTo>
                  <a:lnTo>
                    <a:pt x="318" y="114"/>
                  </a:lnTo>
                  <a:lnTo>
                    <a:pt x="342" y="126"/>
                  </a:lnTo>
                  <a:lnTo>
                    <a:pt x="372" y="126"/>
                  </a:lnTo>
                  <a:lnTo>
                    <a:pt x="390" y="120"/>
                  </a:lnTo>
                  <a:lnTo>
                    <a:pt x="402" y="120"/>
                  </a:lnTo>
                  <a:lnTo>
                    <a:pt x="390" y="144"/>
                  </a:lnTo>
                  <a:lnTo>
                    <a:pt x="450" y="168"/>
                  </a:lnTo>
                  <a:lnTo>
                    <a:pt x="474" y="204"/>
                  </a:lnTo>
                  <a:lnTo>
                    <a:pt x="480" y="210"/>
                  </a:lnTo>
                  <a:lnTo>
                    <a:pt x="492" y="216"/>
                  </a:lnTo>
                  <a:lnTo>
                    <a:pt x="498" y="222"/>
                  </a:lnTo>
                  <a:lnTo>
                    <a:pt x="498" y="228"/>
                  </a:lnTo>
                  <a:lnTo>
                    <a:pt x="474" y="252"/>
                  </a:lnTo>
                  <a:lnTo>
                    <a:pt x="474" y="258"/>
                  </a:lnTo>
                  <a:lnTo>
                    <a:pt x="480" y="264"/>
                  </a:lnTo>
                  <a:lnTo>
                    <a:pt x="492" y="258"/>
                  </a:lnTo>
                  <a:lnTo>
                    <a:pt x="504" y="258"/>
                  </a:lnTo>
                  <a:lnTo>
                    <a:pt x="528" y="246"/>
                  </a:lnTo>
                  <a:lnTo>
                    <a:pt x="558" y="246"/>
                  </a:lnTo>
                  <a:lnTo>
                    <a:pt x="558" y="252"/>
                  </a:lnTo>
                  <a:lnTo>
                    <a:pt x="552" y="252"/>
                  </a:lnTo>
                  <a:lnTo>
                    <a:pt x="546" y="258"/>
                  </a:lnTo>
                  <a:lnTo>
                    <a:pt x="546" y="264"/>
                  </a:lnTo>
                  <a:lnTo>
                    <a:pt x="558" y="264"/>
                  </a:lnTo>
                  <a:lnTo>
                    <a:pt x="564" y="270"/>
                  </a:lnTo>
                  <a:lnTo>
                    <a:pt x="612" y="270"/>
                  </a:lnTo>
                  <a:lnTo>
                    <a:pt x="636" y="264"/>
                  </a:lnTo>
                  <a:lnTo>
                    <a:pt x="684" y="258"/>
                  </a:lnTo>
                  <a:lnTo>
                    <a:pt x="720" y="252"/>
                  </a:lnTo>
                  <a:lnTo>
                    <a:pt x="738" y="246"/>
                  </a:lnTo>
                  <a:lnTo>
                    <a:pt x="738" y="240"/>
                  </a:lnTo>
                  <a:lnTo>
                    <a:pt x="732" y="234"/>
                  </a:lnTo>
                  <a:lnTo>
                    <a:pt x="720" y="228"/>
                  </a:lnTo>
                  <a:lnTo>
                    <a:pt x="708" y="228"/>
                  </a:lnTo>
                  <a:close/>
                  <a:moveTo>
                    <a:pt x="114" y="126"/>
                  </a:moveTo>
                  <a:lnTo>
                    <a:pt x="114" y="132"/>
                  </a:lnTo>
                  <a:lnTo>
                    <a:pt x="120" y="138"/>
                  </a:lnTo>
                  <a:lnTo>
                    <a:pt x="132" y="144"/>
                  </a:lnTo>
                  <a:lnTo>
                    <a:pt x="144" y="138"/>
                  </a:lnTo>
                  <a:lnTo>
                    <a:pt x="150" y="138"/>
                  </a:lnTo>
                  <a:lnTo>
                    <a:pt x="156" y="126"/>
                  </a:lnTo>
                  <a:lnTo>
                    <a:pt x="156" y="120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20"/>
                  </a:lnTo>
                  <a:lnTo>
                    <a:pt x="114" y="12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47" name="Croatia" descr="© INSCALE GmbH, 05.05.2010&#10;http://www.presentationload.com/">
              <a:extLst>
                <a:ext uri="{FF2B5EF4-FFF2-40B4-BE49-F238E27FC236}">
                  <a16:creationId xmlns:a16="http://schemas.microsoft.com/office/drawing/2014/main" id="{33653632-D25B-254A-75B3-185C5FA70DEB}"/>
                </a:ext>
              </a:extLst>
            </p:cNvPr>
            <p:cNvSpPr>
              <a:spLocks/>
            </p:cNvSpPr>
            <p:nvPr/>
          </p:nvSpPr>
          <p:spPr bwMode="gray">
            <a:xfrm>
              <a:off x="4592644" y="1801325"/>
              <a:ext cx="139343" cy="103766"/>
            </a:xfrm>
            <a:custGeom>
              <a:avLst/>
              <a:gdLst>
                <a:gd name="T0" fmla="*/ 2147483647 w 366"/>
                <a:gd name="T1" fmla="*/ 2147483647 h 276"/>
                <a:gd name="T2" fmla="*/ 2147483647 w 366"/>
                <a:gd name="T3" fmla="*/ 2147483647 h 276"/>
                <a:gd name="T4" fmla="*/ 2147483647 w 366"/>
                <a:gd name="T5" fmla="*/ 2147483647 h 276"/>
                <a:gd name="T6" fmla="*/ 2147483647 w 366"/>
                <a:gd name="T7" fmla="*/ 2147483647 h 276"/>
                <a:gd name="T8" fmla="*/ 2147483647 w 366"/>
                <a:gd name="T9" fmla="*/ 2147483647 h 276"/>
                <a:gd name="T10" fmla="*/ 2147483647 w 366"/>
                <a:gd name="T11" fmla="*/ 2147483647 h 276"/>
                <a:gd name="T12" fmla="*/ 2147483647 w 366"/>
                <a:gd name="T13" fmla="*/ 2147483647 h 276"/>
                <a:gd name="T14" fmla="*/ 2147483647 w 366"/>
                <a:gd name="T15" fmla="*/ 2147483647 h 276"/>
                <a:gd name="T16" fmla="*/ 2147483647 w 366"/>
                <a:gd name="T17" fmla="*/ 2147483647 h 276"/>
                <a:gd name="T18" fmla="*/ 2147483647 w 366"/>
                <a:gd name="T19" fmla="*/ 2147483647 h 276"/>
                <a:gd name="T20" fmla="*/ 2147483647 w 366"/>
                <a:gd name="T21" fmla="*/ 2147483647 h 276"/>
                <a:gd name="T22" fmla="*/ 2147483647 w 366"/>
                <a:gd name="T23" fmla="*/ 0 h 276"/>
                <a:gd name="T24" fmla="*/ 2147483647 w 366"/>
                <a:gd name="T25" fmla="*/ 2147483647 h 276"/>
                <a:gd name="T26" fmla="*/ 2147483647 w 366"/>
                <a:gd name="T27" fmla="*/ 2147483647 h 276"/>
                <a:gd name="T28" fmla="*/ 2147483647 w 366"/>
                <a:gd name="T29" fmla="*/ 2147483647 h 276"/>
                <a:gd name="T30" fmla="*/ 2147483647 w 366"/>
                <a:gd name="T31" fmla="*/ 2147483647 h 276"/>
                <a:gd name="T32" fmla="*/ 2147483647 w 366"/>
                <a:gd name="T33" fmla="*/ 2147483647 h 276"/>
                <a:gd name="T34" fmla="*/ 2147483647 w 366"/>
                <a:gd name="T35" fmla="*/ 2147483647 h 276"/>
                <a:gd name="T36" fmla="*/ 2147483647 w 366"/>
                <a:gd name="T37" fmla="*/ 2147483647 h 276"/>
                <a:gd name="T38" fmla="*/ 2147483647 w 366"/>
                <a:gd name="T39" fmla="*/ 2147483647 h 276"/>
                <a:gd name="T40" fmla="*/ 0 w 366"/>
                <a:gd name="T41" fmla="*/ 2147483647 h 276"/>
                <a:gd name="T42" fmla="*/ 2147483647 w 366"/>
                <a:gd name="T43" fmla="*/ 2147483647 h 276"/>
                <a:gd name="T44" fmla="*/ 2147483647 w 366"/>
                <a:gd name="T45" fmla="*/ 2147483647 h 276"/>
                <a:gd name="T46" fmla="*/ 2147483647 w 366"/>
                <a:gd name="T47" fmla="*/ 2147483647 h 276"/>
                <a:gd name="T48" fmla="*/ 2147483647 w 366"/>
                <a:gd name="T49" fmla="*/ 2147483647 h 276"/>
                <a:gd name="T50" fmla="*/ 2147483647 w 366"/>
                <a:gd name="T51" fmla="*/ 2147483647 h 276"/>
                <a:gd name="T52" fmla="*/ 2147483647 w 366"/>
                <a:gd name="T53" fmla="*/ 2147483647 h 276"/>
                <a:gd name="T54" fmla="*/ 2147483647 w 366"/>
                <a:gd name="T55" fmla="*/ 2147483647 h 276"/>
                <a:gd name="T56" fmla="*/ 2147483647 w 366"/>
                <a:gd name="T57" fmla="*/ 2147483647 h 276"/>
                <a:gd name="T58" fmla="*/ 2147483647 w 366"/>
                <a:gd name="T59" fmla="*/ 2147483647 h 276"/>
                <a:gd name="T60" fmla="*/ 2147483647 w 366"/>
                <a:gd name="T61" fmla="*/ 2147483647 h 276"/>
                <a:gd name="T62" fmla="*/ 2147483647 w 366"/>
                <a:gd name="T63" fmla="*/ 2147483647 h 276"/>
                <a:gd name="T64" fmla="*/ 2147483647 w 366"/>
                <a:gd name="T65" fmla="*/ 2147483647 h 276"/>
                <a:gd name="T66" fmla="*/ 2147483647 w 366"/>
                <a:gd name="T67" fmla="*/ 2147483647 h 276"/>
                <a:gd name="T68" fmla="*/ 2147483647 w 366"/>
                <a:gd name="T69" fmla="*/ 2147483647 h 276"/>
                <a:gd name="T70" fmla="*/ 2147483647 w 366"/>
                <a:gd name="T71" fmla="*/ 2147483647 h 276"/>
                <a:gd name="T72" fmla="*/ 2147483647 w 366"/>
                <a:gd name="T73" fmla="*/ 2147483647 h 276"/>
                <a:gd name="T74" fmla="*/ 2147483647 w 366"/>
                <a:gd name="T75" fmla="*/ 2147483647 h 276"/>
                <a:gd name="T76" fmla="*/ 2147483647 w 366"/>
                <a:gd name="T77" fmla="*/ 2147483647 h 276"/>
                <a:gd name="T78" fmla="*/ 2147483647 w 366"/>
                <a:gd name="T79" fmla="*/ 2147483647 h 276"/>
                <a:gd name="T80" fmla="*/ 2147483647 w 366"/>
                <a:gd name="T81" fmla="*/ 2147483647 h 276"/>
                <a:gd name="T82" fmla="*/ 2147483647 w 366"/>
                <a:gd name="T83" fmla="*/ 2147483647 h 276"/>
                <a:gd name="T84" fmla="*/ 2147483647 w 366"/>
                <a:gd name="T85" fmla="*/ 2147483647 h 276"/>
                <a:gd name="T86" fmla="*/ 2147483647 w 366"/>
                <a:gd name="T87" fmla="*/ 2147483647 h 276"/>
                <a:gd name="T88" fmla="*/ 2147483647 w 366"/>
                <a:gd name="T89" fmla="*/ 2147483647 h 276"/>
                <a:gd name="T90" fmla="*/ 2147483647 w 366"/>
                <a:gd name="T91" fmla="*/ 2147483647 h 27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66"/>
                <a:gd name="T139" fmla="*/ 0 h 276"/>
                <a:gd name="T140" fmla="*/ 366 w 366"/>
                <a:gd name="T141" fmla="*/ 276 h 27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66" h="276">
                  <a:moveTo>
                    <a:pt x="342" y="126"/>
                  </a:moveTo>
                  <a:lnTo>
                    <a:pt x="342" y="114"/>
                  </a:lnTo>
                  <a:lnTo>
                    <a:pt x="348" y="114"/>
                  </a:lnTo>
                  <a:lnTo>
                    <a:pt x="354" y="108"/>
                  </a:lnTo>
                  <a:lnTo>
                    <a:pt x="360" y="108"/>
                  </a:lnTo>
                  <a:lnTo>
                    <a:pt x="366" y="102"/>
                  </a:lnTo>
                  <a:lnTo>
                    <a:pt x="360" y="102"/>
                  </a:lnTo>
                  <a:lnTo>
                    <a:pt x="348" y="96"/>
                  </a:lnTo>
                  <a:lnTo>
                    <a:pt x="336" y="96"/>
                  </a:lnTo>
                  <a:lnTo>
                    <a:pt x="342" y="78"/>
                  </a:lnTo>
                  <a:lnTo>
                    <a:pt x="336" y="78"/>
                  </a:lnTo>
                  <a:lnTo>
                    <a:pt x="330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70" y="60"/>
                  </a:lnTo>
                  <a:lnTo>
                    <a:pt x="264" y="48"/>
                  </a:lnTo>
                  <a:lnTo>
                    <a:pt x="246" y="48"/>
                  </a:lnTo>
                  <a:lnTo>
                    <a:pt x="234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04" y="18"/>
                  </a:lnTo>
                  <a:lnTo>
                    <a:pt x="204" y="12"/>
                  </a:lnTo>
                  <a:lnTo>
                    <a:pt x="198" y="6"/>
                  </a:lnTo>
                  <a:lnTo>
                    <a:pt x="186" y="0"/>
                  </a:lnTo>
                  <a:lnTo>
                    <a:pt x="162" y="0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20" y="18"/>
                  </a:lnTo>
                  <a:lnTo>
                    <a:pt x="120" y="30"/>
                  </a:lnTo>
                  <a:lnTo>
                    <a:pt x="126" y="36"/>
                  </a:lnTo>
                  <a:lnTo>
                    <a:pt x="126" y="42"/>
                  </a:lnTo>
                  <a:lnTo>
                    <a:pt x="114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78"/>
                  </a:lnTo>
                  <a:lnTo>
                    <a:pt x="18" y="72"/>
                  </a:lnTo>
                  <a:lnTo>
                    <a:pt x="18" y="84"/>
                  </a:lnTo>
                  <a:lnTo>
                    <a:pt x="0" y="84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12" y="120"/>
                  </a:lnTo>
                  <a:lnTo>
                    <a:pt x="24" y="114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14"/>
                  </a:lnTo>
                  <a:lnTo>
                    <a:pt x="48" y="132"/>
                  </a:lnTo>
                  <a:lnTo>
                    <a:pt x="78" y="126"/>
                  </a:lnTo>
                  <a:lnTo>
                    <a:pt x="78" y="132"/>
                  </a:lnTo>
                  <a:lnTo>
                    <a:pt x="72" y="144"/>
                  </a:lnTo>
                  <a:lnTo>
                    <a:pt x="72" y="150"/>
                  </a:lnTo>
                  <a:lnTo>
                    <a:pt x="84" y="162"/>
                  </a:lnTo>
                  <a:lnTo>
                    <a:pt x="96" y="168"/>
                  </a:lnTo>
                  <a:lnTo>
                    <a:pt x="96" y="180"/>
                  </a:lnTo>
                  <a:lnTo>
                    <a:pt x="144" y="216"/>
                  </a:lnTo>
                  <a:lnTo>
                    <a:pt x="144" y="240"/>
                  </a:lnTo>
                  <a:lnTo>
                    <a:pt x="198" y="240"/>
                  </a:lnTo>
                  <a:lnTo>
                    <a:pt x="210" y="246"/>
                  </a:lnTo>
                  <a:lnTo>
                    <a:pt x="216" y="252"/>
                  </a:lnTo>
                  <a:lnTo>
                    <a:pt x="216" y="276"/>
                  </a:lnTo>
                  <a:lnTo>
                    <a:pt x="246" y="276"/>
                  </a:lnTo>
                  <a:lnTo>
                    <a:pt x="252" y="270"/>
                  </a:lnTo>
                  <a:lnTo>
                    <a:pt x="252" y="264"/>
                  </a:lnTo>
                  <a:lnTo>
                    <a:pt x="246" y="252"/>
                  </a:lnTo>
                  <a:lnTo>
                    <a:pt x="234" y="246"/>
                  </a:lnTo>
                  <a:lnTo>
                    <a:pt x="216" y="234"/>
                  </a:lnTo>
                  <a:lnTo>
                    <a:pt x="204" y="228"/>
                  </a:lnTo>
                  <a:lnTo>
                    <a:pt x="192" y="216"/>
                  </a:lnTo>
                  <a:lnTo>
                    <a:pt x="180" y="186"/>
                  </a:lnTo>
                  <a:lnTo>
                    <a:pt x="162" y="180"/>
                  </a:lnTo>
                  <a:lnTo>
                    <a:pt x="162" y="162"/>
                  </a:lnTo>
                  <a:lnTo>
                    <a:pt x="156" y="156"/>
                  </a:lnTo>
                  <a:lnTo>
                    <a:pt x="150" y="156"/>
                  </a:lnTo>
                  <a:lnTo>
                    <a:pt x="150" y="144"/>
                  </a:lnTo>
                  <a:lnTo>
                    <a:pt x="132" y="138"/>
                  </a:lnTo>
                  <a:lnTo>
                    <a:pt x="120" y="126"/>
                  </a:lnTo>
                  <a:lnTo>
                    <a:pt x="138" y="120"/>
                  </a:lnTo>
                  <a:lnTo>
                    <a:pt x="138" y="96"/>
                  </a:lnTo>
                  <a:lnTo>
                    <a:pt x="144" y="96"/>
                  </a:lnTo>
                  <a:lnTo>
                    <a:pt x="150" y="102"/>
                  </a:lnTo>
                  <a:lnTo>
                    <a:pt x="162" y="108"/>
                  </a:lnTo>
                  <a:lnTo>
                    <a:pt x="186" y="102"/>
                  </a:lnTo>
                  <a:lnTo>
                    <a:pt x="210" y="102"/>
                  </a:lnTo>
                  <a:lnTo>
                    <a:pt x="228" y="108"/>
                  </a:lnTo>
                  <a:lnTo>
                    <a:pt x="240" y="102"/>
                  </a:lnTo>
                  <a:lnTo>
                    <a:pt x="252" y="102"/>
                  </a:lnTo>
                  <a:lnTo>
                    <a:pt x="258" y="108"/>
                  </a:lnTo>
                  <a:lnTo>
                    <a:pt x="312" y="108"/>
                  </a:lnTo>
                  <a:lnTo>
                    <a:pt x="324" y="126"/>
                  </a:lnTo>
                  <a:lnTo>
                    <a:pt x="342" y="126"/>
                  </a:lnTo>
                  <a:close/>
                </a:path>
              </a:pathLst>
            </a:custGeom>
            <a:solidFill>
              <a:schemeClr val="accent6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48" name="Côte d'Ivoire" descr="© INSCALE GmbH, 05.05.2010&#10;http://www.presentationload.com/">
              <a:extLst>
                <a:ext uri="{FF2B5EF4-FFF2-40B4-BE49-F238E27FC236}">
                  <a16:creationId xmlns:a16="http://schemas.microsoft.com/office/drawing/2014/main" id="{49E8B50B-F34D-0062-A691-4602BFD331FE}"/>
                </a:ext>
              </a:extLst>
            </p:cNvPr>
            <p:cNvSpPr>
              <a:spLocks/>
            </p:cNvSpPr>
            <p:nvPr/>
          </p:nvSpPr>
          <p:spPr bwMode="gray">
            <a:xfrm>
              <a:off x="4001177" y="2890873"/>
              <a:ext cx="166026" cy="195673"/>
            </a:xfrm>
            <a:custGeom>
              <a:avLst/>
              <a:gdLst>
                <a:gd name="T0" fmla="*/ 2147483647 w 438"/>
                <a:gd name="T1" fmla="*/ 2147483647 h 516"/>
                <a:gd name="T2" fmla="*/ 2147483647 w 438"/>
                <a:gd name="T3" fmla="*/ 2147483647 h 516"/>
                <a:gd name="T4" fmla="*/ 2147483647 w 438"/>
                <a:gd name="T5" fmla="*/ 2147483647 h 516"/>
                <a:gd name="T6" fmla="*/ 2147483647 w 438"/>
                <a:gd name="T7" fmla="*/ 2147483647 h 516"/>
                <a:gd name="T8" fmla="*/ 2147483647 w 438"/>
                <a:gd name="T9" fmla="*/ 2147483647 h 516"/>
                <a:gd name="T10" fmla="*/ 2147483647 w 438"/>
                <a:gd name="T11" fmla="*/ 2147483647 h 516"/>
                <a:gd name="T12" fmla="*/ 2147483647 w 438"/>
                <a:gd name="T13" fmla="*/ 2147483647 h 516"/>
                <a:gd name="T14" fmla="*/ 2147483647 w 438"/>
                <a:gd name="T15" fmla="*/ 2147483647 h 516"/>
                <a:gd name="T16" fmla="*/ 2147483647 w 438"/>
                <a:gd name="T17" fmla="*/ 2147483647 h 516"/>
                <a:gd name="T18" fmla="*/ 2147483647 w 438"/>
                <a:gd name="T19" fmla="*/ 2147483647 h 516"/>
                <a:gd name="T20" fmla="*/ 2147483647 w 438"/>
                <a:gd name="T21" fmla="*/ 2147483647 h 516"/>
                <a:gd name="T22" fmla="*/ 2147483647 w 438"/>
                <a:gd name="T23" fmla="*/ 2147483647 h 516"/>
                <a:gd name="T24" fmla="*/ 2147483647 w 438"/>
                <a:gd name="T25" fmla="*/ 2147483647 h 516"/>
                <a:gd name="T26" fmla="*/ 2147483647 w 438"/>
                <a:gd name="T27" fmla="*/ 2147483647 h 516"/>
                <a:gd name="T28" fmla="*/ 2147483647 w 438"/>
                <a:gd name="T29" fmla="*/ 2147483647 h 516"/>
                <a:gd name="T30" fmla="*/ 2147483647 w 438"/>
                <a:gd name="T31" fmla="*/ 2147483647 h 516"/>
                <a:gd name="T32" fmla="*/ 2147483647 w 438"/>
                <a:gd name="T33" fmla="*/ 0 h 516"/>
                <a:gd name="T34" fmla="*/ 2147483647 w 438"/>
                <a:gd name="T35" fmla="*/ 2147483647 h 516"/>
                <a:gd name="T36" fmla="*/ 2147483647 w 438"/>
                <a:gd name="T37" fmla="*/ 2147483647 h 516"/>
                <a:gd name="T38" fmla="*/ 2147483647 w 438"/>
                <a:gd name="T39" fmla="*/ 2147483647 h 516"/>
                <a:gd name="T40" fmla="*/ 2147483647 w 438"/>
                <a:gd name="T41" fmla="*/ 2147483647 h 516"/>
                <a:gd name="T42" fmla="*/ 2147483647 w 438"/>
                <a:gd name="T43" fmla="*/ 2147483647 h 516"/>
                <a:gd name="T44" fmla="*/ 2147483647 w 438"/>
                <a:gd name="T45" fmla="*/ 2147483647 h 516"/>
                <a:gd name="T46" fmla="*/ 2147483647 w 438"/>
                <a:gd name="T47" fmla="*/ 2147483647 h 516"/>
                <a:gd name="T48" fmla="*/ 2147483647 w 438"/>
                <a:gd name="T49" fmla="*/ 2147483647 h 516"/>
                <a:gd name="T50" fmla="*/ 2147483647 w 438"/>
                <a:gd name="T51" fmla="*/ 2147483647 h 516"/>
                <a:gd name="T52" fmla="*/ 2147483647 w 438"/>
                <a:gd name="T53" fmla="*/ 2147483647 h 516"/>
                <a:gd name="T54" fmla="*/ 2147483647 w 438"/>
                <a:gd name="T55" fmla="*/ 2147483647 h 516"/>
                <a:gd name="T56" fmla="*/ 2147483647 w 438"/>
                <a:gd name="T57" fmla="*/ 2147483647 h 516"/>
                <a:gd name="T58" fmla="*/ 2147483647 w 438"/>
                <a:gd name="T59" fmla="*/ 2147483647 h 516"/>
                <a:gd name="T60" fmla="*/ 2147483647 w 438"/>
                <a:gd name="T61" fmla="*/ 2147483647 h 516"/>
                <a:gd name="T62" fmla="*/ 2147483647 w 438"/>
                <a:gd name="T63" fmla="*/ 2147483647 h 516"/>
                <a:gd name="T64" fmla="*/ 2147483647 w 438"/>
                <a:gd name="T65" fmla="*/ 2147483647 h 516"/>
                <a:gd name="T66" fmla="*/ 2147483647 w 438"/>
                <a:gd name="T67" fmla="*/ 2147483647 h 516"/>
                <a:gd name="T68" fmla="*/ 2147483647 w 438"/>
                <a:gd name="T69" fmla="*/ 2147483647 h 516"/>
                <a:gd name="T70" fmla="*/ 2147483647 w 438"/>
                <a:gd name="T71" fmla="*/ 2147483647 h 516"/>
                <a:gd name="T72" fmla="*/ 2147483647 w 438"/>
                <a:gd name="T73" fmla="*/ 2147483647 h 516"/>
                <a:gd name="T74" fmla="*/ 2147483647 w 438"/>
                <a:gd name="T75" fmla="*/ 2147483647 h 516"/>
                <a:gd name="T76" fmla="*/ 2147483647 w 438"/>
                <a:gd name="T77" fmla="*/ 2147483647 h 516"/>
                <a:gd name="T78" fmla="*/ 2147483647 w 438"/>
                <a:gd name="T79" fmla="*/ 2147483647 h 516"/>
                <a:gd name="T80" fmla="*/ 2147483647 w 438"/>
                <a:gd name="T81" fmla="*/ 2147483647 h 516"/>
                <a:gd name="T82" fmla="*/ 2147483647 w 438"/>
                <a:gd name="T83" fmla="*/ 2147483647 h 516"/>
                <a:gd name="T84" fmla="*/ 2147483647 w 438"/>
                <a:gd name="T85" fmla="*/ 2147483647 h 516"/>
                <a:gd name="T86" fmla="*/ 2147483647 w 438"/>
                <a:gd name="T87" fmla="*/ 2147483647 h 516"/>
                <a:gd name="T88" fmla="*/ 2147483647 w 438"/>
                <a:gd name="T89" fmla="*/ 2147483647 h 5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38"/>
                <a:gd name="T136" fmla="*/ 0 h 516"/>
                <a:gd name="T137" fmla="*/ 438 w 438"/>
                <a:gd name="T138" fmla="*/ 516 h 5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38" h="516">
                  <a:moveTo>
                    <a:pt x="402" y="408"/>
                  </a:moveTo>
                  <a:lnTo>
                    <a:pt x="402" y="402"/>
                  </a:lnTo>
                  <a:lnTo>
                    <a:pt x="396" y="396"/>
                  </a:lnTo>
                  <a:lnTo>
                    <a:pt x="390" y="384"/>
                  </a:lnTo>
                  <a:lnTo>
                    <a:pt x="390" y="372"/>
                  </a:lnTo>
                  <a:lnTo>
                    <a:pt x="384" y="354"/>
                  </a:lnTo>
                  <a:lnTo>
                    <a:pt x="378" y="342"/>
                  </a:lnTo>
                  <a:lnTo>
                    <a:pt x="378" y="318"/>
                  </a:lnTo>
                  <a:lnTo>
                    <a:pt x="384" y="312"/>
                  </a:lnTo>
                  <a:lnTo>
                    <a:pt x="390" y="300"/>
                  </a:lnTo>
                  <a:lnTo>
                    <a:pt x="408" y="282"/>
                  </a:lnTo>
                  <a:lnTo>
                    <a:pt x="408" y="270"/>
                  </a:lnTo>
                  <a:lnTo>
                    <a:pt x="414" y="258"/>
                  </a:lnTo>
                  <a:lnTo>
                    <a:pt x="414" y="240"/>
                  </a:lnTo>
                  <a:lnTo>
                    <a:pt x="420" y="228"/>
                  </a:lnTo>
                  <a:lnTo>
                    <a:pt x="426" y="222"/>
                  </a:lnTo>
                  <a:lnTo>
                    <a:pt x="438" y="198"/>
                  </a:lnTo>
                  <a:lnTo>
                    <a:pt x="438" y="186"/>
                  </a:lnTo>
                  <a:lnTo>
                    <a:pt x="432" y="174"/>
                  </a:lnTo>
                  <a:lnTo>
                    <a:pt x="432" y="162"/>
                  </a:lnTo>
                  <a:lnTo>
                    <a:pt x="426" y="150"/>
                  </a:lnTo>
                  <a:lnTo>
                    <a:pt x="426" y="138"/>
                  </a:lnTo>
                  <a:lnTo>
                    <a:pt x="420" y="132"/>
                  </a:lnTo>
                  <a:lnTo>
                    <a:pt x="420" y="126"/>
                  </a:lnTo>
                  <a:lnTo>
                    <a:pt x="432" y="126"/>
                  </a:lnTo>
                  <a:lnTo>
                    <a:pt x="426" y="96"/>
                  </a:lnTo>
                  <a:lnTo>
                    <a:pt x="408" y="102"/>
                  </a:lnTo>
                  <a:lnTo>
                    <a:pt x="408" y="90"/>
                  </a:lnTo>
                  <a:lnTo>
                    <a:pt x="390" y="72"/>
                  </a:lnTo>
                  <a:lnTo>
                    <a:pt x="372" y="66"/>
                  </a:lnTo>
                  <a:lnTo>
                    <a:pt x="342" y="66"/>
                  </a:lnTo>
                  <a:lnTo>
                    <a:pt x="318" y="78"/>
                  </a:lnTo>
                  <a:lnTo>
                    <a:pt x="318" y="84"/>
                  </a:lnTo>
                  <a:lnTo>
                    <a:pt x="312" y="90"/>
                  </a:lnTo>
                  <a:lnTo>
                    <a:pt x="300" y="90"/>
                  </a:lnTo>
                  <a:lnTo>
                    <a:pt x="294" y="84"/>
                  </a:lnTo>
                  <a:lnTo>
                    <a:pt x="282" y="84"/>
                  </a:lnTo>
                  <a:lnTo>
                    <a:pt x="276" y="78"/>
                  </a:lnTo>
                  <a:lnTo>
                    <a:pt x="264" y="72"/>
                  </a:lnTo>
                  <a:lnTo>
                    <a:pt x="258" y="60"/>
                  </a:lnTo>
                  <a:lnTo>
                    <a:pt x="258" y="48"/>
                  </a:lnTo>
                  <a:lnTo>
                    <a:pt x="252" y="42"/>
                  </a:lnTo>
                  <a:lnTo>
                    <a:pt x="252" y="36"/>
                  </a:lnTo>
                  <a:lnTo>
                    <a:pt x="228" y="42"/>
                  </a:lnTo>
                  <a:lnTo>
                    <a:pt x="228" y="18"/>
                  </a:lnTo>
                  <a:lnTo>
                    <a:pt x="216" y="18"/>
                  </a:lnTo>
                  <a:lnTo>
                    <a:pt x="210" y="24"/>
                  </a:lnTo>
                  <a:lnTo>
                    <a:pt x="204" y="36"/>
                  </a:lnTo>
                  <a:lnTo>
                    <a:pt x="198" y="42"/>
                  </a:lnTo>
                  <a:lnTo>
                    <a:pt x="174" y="3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50" y="6"/>
                  </a:lnTo>
                  <a:lnTo>
                    <a:pt x="144" y="30"/>
                  </a:lnTo>
                  <a:lnTo>
                    <a:pt x="126" y="30"/>
                  </a:lnTo>
                  <a:lnTo>
                    <a:pt x="120" y="48"/>
                  </a:lnTo>
                  <a:lnTo>
                    <a:pt x="102" y="30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6" y="3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36" y="66"/>
                  </a:lnTo>
                  <a:lnTo>
                    <a:pt x="42" y="102"/>
                  </a:lnTo>
                  <a:lnTo>
                    <a:pt x="60" y="108"/>
                  </a:lnTo>
                  <a:lnTo>
                    <a:pt x="48" y="126"/>
                  </a:lnTo>
                  <a:lnTo>
                    <a:pt x="66" y="132"/>
                  </a:lnTo>
                  <a:lnTo>
                    <a:pt x="60" y="138"/>
                  </a:lnTo>
                  <a:lnTo>
                    <a:pt x="54" y="150"/>
                  </a:lnTo>
                  <a:lnTo>
                    <a:pt x="54" y="162"/>
                  </a:lnTo>
                  <a:lnTo>
                    <a:pt x="60" y="162"/>
                  </a:lnTo>
                  <a:lnTo>
                    <a:pt x="72" y="168"/>
                  </a:lnTo>
                  <a:lnTo>
                    <a:pt x="78" y="168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72" y="192"/>
                  </a:lnTo>
                  <a:lnTo>
                    <a:pt x="66" y="186"/>
                  </a:lnTo>
                  <a:lnTo>
                    <a:pt x="54" y="186"/>
                  </a:lnTo>
                  <a:lnTo>
                    <a:pt x="48" y="180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36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36" y="222"/>
                  </a:lnTo>
                  <a:lnTo>
                    <a:pt x="36" y="228"/>
                  </a:lnTo>
                  <a:lnTo>
                    <a:pt x="42" y="234"/>
                  </a:lnTo>
                  <a:lnTo>
                    <a:pt x="42" y="252"/>
                  </a:lnTo>
                  <a:lnTo>
                    <a:pt x="36" y="258"/>
                  </a:lnTo>
                  <a:lnTo>
                    <a:pt x="30" y="258"/>
                  </a:lnTo>
                  <a:lnTo>
                    <a:pt x="18" y="252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24" y="282"/>
                  </a:lnTo>
                  <a:lnTo>
                    <a:pt x="24" y="306"/>
                  </a:lnTo>
                  <a:lnTo>
                    <a:pt x="18" y="324"/>
                  </a:lnTo>
                  <a:lnTo>
                    <a:pt x="6" y="330"/>
                  </a:lnTo>
                  <a:lnTo>
                    <a:pt x="0" y="342"/>
                  </a:lnTo>
                  <a:lnTo>
                    <a:pt x="6" y="348"/>
                  </a:lnTo>
                  <a:lnTo>
                    <a:pt x="24" y="348"/>
                  </a:lnTo>
                  <a:lnTo>
                    <a:pt x="24" y="360"/>
                  </a:lnTo>
                  <a:lnTo>
                    <a:pt x="60" y="354"/>
                  </a:lnTo>
                  <a:lnTo>
                    <a:pt x="60" y="384"/>
                  </a:lnTo>
                  <a:lnTo>
                    <a:pt x="90" y="414"/>
                  </a:lnTo>
                  <a:lnTo>
                    <a:pt x="90" y="438"/>
                  </a:lnTo>
                  <a:lnTo>
                    <a:pt x="84" y="450"/>
                  </a:lnTo>
                  <a:lnTo>
                    <a:pt x="84" y="462"/>
                  </a:lnTo>
                  <a:lnTo>
                    <a:pt x="78" y="468"/>
                  </a:lnTo>
                  <a:lnTo>
                    <a:pt x="78" y="516"/>
                  </a:lnTo>
                  <a:lnTo>
                    <a:pt x="90" y="516"/>
                  </a:lnTo>
                  <a:lnTo>
                    <a:pt x="96" y="510"/>
                  </a:lnTo>
                  <a:lnTo>
                    <a:pt x="102" y="498"/>
                  </a:lnTo>
                  <a:lnTo>
                    <a:pt x="114" y="498"/>
                  </a:lnTo>
                  <a:lnTo>
                    <a:pt x="126" y="486"/>
                  </a:lnTo>
                  <a:lnTo>
                    <a:pt x="138" y="480"/>
                  </a:lnTo>
                  <a:lnTo>
                    <a:pt x="198" y="456"/>
                  </a:lnTo>
                  <a:lnTo>
                    <a:pt x="228" y="450"/>
                  </a:lnTo>
                  <a:lnTo>
                    <a:pt x="264" y="450"/>
                  </a:lnTo>
                  <a:lnTo>
                    <a:pt x="270" y="444"/>
                  </a:lnTo>
                  <a:lnTo>
                    <a:pt x="282" y="444"/>
                  </a:lnTo>
                  <a:lnTo>
                    <a:pt x="294" y="438"/>
                  </a:lnTo>
                  <a:lnTo>
                    <a:pt x="330" y="438"/>
                  </a:lnTo>
                  <a:lnTo>
                    <a:pt x="336" y="444"/>
                  </a:lnTo>
                  <a:lnTo>
                    <a:pt x="342" y="444"/>
                  </a:lnTo>
                  <a:lnTo>
                    <a:pt x="348" y="450"/>
                  </a:lnTo>
                  <a:lnTo>
                    <a:pt x="366" y="450"/>
                  </a:lnTo>
                  <a:lnTo>
                    <a:pt x="378" y="438"/>
                  </a:lnTo>
                  <a:lnTo>
                    <a:pt x="384" y="438"/>
                  </a:lnTo>
                  <a:lnTo>
                    <a:pt x="384" y="444"/>
                  </a:lnTo>
                  <a:lnTo>
                    <a:pt x="396" y="456"/>
                  </a:lnTo>
                  <a:lnTo>
                    <a:pt x="408" y="462"/>
                  </a:lnTo>
                  <a:lnTo>
                    <a:pt x="420" y="462"/>
                  </a:lnTo>
                  <a:lnTo>
                    <a:pt x="426" y="468"/>
                  </a:lnTo>
                  <a:lnTo>
                    <a:pt x="426" y="414"/>
                  </a:lnTo>
                  <a:lnTo>
                    <a:pt x="402" y="40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49" name="Costa Rica" descr="© INSCALE GmbH, 05.05.2010&#10;http://www.presentationload.com/">
              <a:extLst>
                <a:ext uri="{FF2B5EF4-FFF2-40B4-BE49-F238E27FC236}">
                  <a16:creationId xmlns:a16="http://schemas.microsoft.com/office/drawing/2014/main" id="{299EDBE5-B471-8EC6-9884-29285C4DF650}"/>
                </a:ext>
              </a:extLst>
            </p:cNvPr>
            <p:cNvSpPr>
              <a:spLocks/>
            </p:cNvSpPr>
            <p:nvPr/>
          </p:nvSpPr>
          <p:spPr bwMode="gray">
            <a:xfrm>
              <a:off x="1925855" y="2876049"/>
              <a:ext cx="90425" cy="87461"/>
            </a:xfrm>
            <a:custGeom>
              <a:avLst/>
              <a:gdLst>
                <a:gd name="T0" fmla="*/ 2147483647 w 240"/>
                <a:gd name="T1" fmla="*/ 2147483647 h 228"/>
                <a:gd name="T2" fmla="*/ 2147483647 w 240"/>
                <a:gd name="T3" fmla="*/ 2147483647 h 228"/>
                <a:gd name="T4" fmla="*/ 2147483647 w 240"/>
                <a:gd name="T5" fmla="*/ 2147483647 h 228"/>
                <a:gd name="T6" fmla="*/ 2147483647 w 240"/>
                <a:gd name="T7" fmla="*/ 2147483647 h 228"/>
                <a:gd name="T8" fmla="*/ 2147483647 w 240"/>
                <a:gd name="T9" fmla="*/ 2147483647 h 228"/>
                <a:gd name="T10" fmla="*/ 2147483647 w 240"/>
                <a:gd name="T11" fmla="*/ 2147483647 h 228"/>
                <a:gd name="T12" fmla="*/ 2147483647 w 240"/>
                <a:gd name="T13" fmla="*/ 2147483647 h 228"/>
                <a:gd name="T14" fmla="*/ 2147483647 w 240"/>
                <a:gd name="T15" fmla="*/ 2147483647 h 228"/>
                <a:gd name="T16" fmla="*/ 2147483647 w 240"/>
                <a:gd name="T17" fmla="*/ 2147483647 h 228"/>
                <a:gd name="T18" fmla="*/ 2147483647 w 240"/>
                <a:gd name="T19" fmla="*/ 2147483647 h 228"/>
                <a:gd name="T20" fmla="*/ 2147483647 w 240"/>
                <a:gd name="T21" fmla="*/ 2147483647 h 228"/>
                <a:gd name="T22" fmla="*/ 2147483647 w 240"/>
                <a:gd name="T23" fmla="*/ 2147483647 h 228"/>
                <a:gd name="T24" fmla="*/ 2147483647 w 240"/>
                <a:gd name="T25" fmla="*/ 2147483647 h 228"/>
                <a:gd name="T26" fmla="*/ 2147483647 w 240"/>
                <a:gd name="T27" fmla="*/ 2147483647 h 228"/>
                <a:gd name="T28" fmla="*/ 2147483647 w 240"/>
                <a:gd name="T29" fmla="*/ 2147483647 h 228"/>
                <a:gd name="T30" fmla="*/ 2147483647 w 240"/>
                <a:gd name="T31" fmla="*/ 0 h 228"/>
                <a:gd name="T32" fmla="*/ 2147483647 w 240"/>
                <a:gd name="T33" fmla="*/ 2147483647 h 228"/>
                <a:gd name="T34" fmla="*/ 2147483647 w 240"/>
                <a:gd name="T35" fmla="*/ 2147483647 h 228"/>
                <a:gd name="T36" fmla="*/ 0 w 240"/>
                <a:gd name="T37" fmla="*/ 2147483647 h 228"/>
                <a:gd name="T38" fmla="*/ 2147483647 w 240"/>
                <a:gd name="T39" fmla="*/ 2147483647 h 228"/>
                <a:gd name="T40" fmla="*/ 2147483647 w 240"/>
                <a:gd name="T41" fmla="*/ 2147483647 h 228"/>
                <a:gd name="T42" fmla="*/ 2147483647 w 240"/>
                <a:gd name="T43" fmla="*/ 2147483647 h 228"/>
                <a:gd name="T44" fmla="*/ 2147483647 w 240"/>
                <a:gd name="T45" fmla="*/ 2147483647 h 228"/>
                <a:gd name="T46" fmla="*/ 2147483647 w 240"/>
                <a:gd name="T47" fmla="*/ 2147483647 h 228"/>
                <a:gd name="T48" fmla="*/ 2147483647 w 240"/>
                <a:gd name="T49" fmla="*/ 2147483647 h 228"/>
                <a:gd name="T50" fmla="*/ 2147483647 w 240"/>
                <a:gd name="T51" fmla="*/ 2147483647 h 228"/>
                <a:gd name="T52" fmla="*/ 2147483647 w 240"/>
                <a:gd name="T53" fmla="*/ 2147483647 h 228"/>
                <a:gd name="T54" fmla="*/ 2147483647 w 240"/>
                <a:gd name="T55" fmla="*/ 2147483647 h 228"/>
                <a:gd name="T56" fmla="*/ 2147483647 w 240"/>
                <a:gd name="T57" fmla="*/ 2147483647 h 228"/>
                <a:gd name="T58" fmla="*/ 2147483647 w 240"/>
                <a:gd name="T59" fmla="*/ 2147483647 h 228"/>
                <a:gd name="T60" fmla="*/ 2147483647 w 240"/>
                <a:gd name="T61" fmla="*/ 2147483647 h 228"/>
                <a:gd name="T62" fmla="*/ 2147483647 w 240"/>
                <a:gd name="T63" fmla="*/ 2147483647 h 228"/>
                <a:gd name="T64" fmla="*/ 2147483647 w 240"/>
                <a:gd name="T65" fmla="*/ 2147483647 h 228"/>
                <a:gd name="T66" fmla="*/ 2147483647 w 240"/>
                <a:gd name="T67" fmla="*/ 2147483647 h 2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0"/>
                <a:gd name="T103" fmla="*/ 0 h 228"/>
                <a:gd name="T104" fmla="*/ 240 w 240"/>
                <a:gd name="T105" fmla="*/ 228 h 2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0" h="228">
                  <a:moveTo>
                    <a:pt x="210" y="198"/>
                  </a:moveTo>
                  <a:lnTo>
                    <a:pt x="216" y="198"/>
                  </a:lnTo>
                  <a:lnTo>
                    <a:pt x="234" y="180"/>
                  </a:lnTo>
                  <a:lnTo>
                    <a:pt x="228" y="174"/>
                  </a:lnTo>
                  <a:lnTo>
                    <a:pt x="210" y="174"/>
                  </a:lnTo>
                  <a:lnTo>
                    <a:pt x="210" y="168"/>
                  </a:lnTo>
                  <a:lnTo>
                    <a:pt x="204" y="162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22" y="138"/>
                  </a:lnTo>
                  <a:lnTo>
                    <a:pt x="228" y="132"/>
                  </a:lnTo>
                  <a:lnTo>
                    <a:pt x="240" y="132"/>
                  </a:lnTo>
                  <a:lnTo>
                    <a:pt x="228" y="126"/>
                  </a:lnTo>
                  <a:lnTo>
                    <a:pt x="210" y="108"/>
                  </a:lnTo>
                  <a:lnTo>
                    <a:pt x="198" y="84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74" y="36"/>
                  </a:lnTo>
                  <a:lnTo>
                    <a:pt x="138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6" y="30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6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2"/>
                  </a:lnTo>
                  <a:lnTo>
                    <a:pt x="30" y="108"/>
                  </a:lnTo>
                  <a:lnTo>
                    <a:pt x="42" y="108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72" y="102"/>
                  </a:lnTo>
                  <a:lnTo>
                    <a:pt x="66" y="96"/>
                  </a:lnTo>
                  <a:lnTo>
                    <a:pt x="54" y="90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8" y="72"/>
                  </a:lnTo>
                  <a:lnTo>
                    <a:pt x="60" y="78"/>
                  </a:lnTo>
                  <a:lnTo>
                    <a:pt x="66" y="84"/>
                  </a:lnTo>
                  <a:lnTo>
                    <a:pt x="90" y="96"/>
                  </a:lnTo>
                  <a:lnTo>
                    <a:pt x="96" y="102"/>
                  </a:lnTo>
                  <a:lnTo>
                    <a:pt x="96" y="132"/>
                  </a:lnTo>
                  <a:lnTo>
                    <a:pt x="114" y="132"/>
                  </a:lnTo>
                  <a:lnTo>
                    <a:pt x="126" y="138"/>
                  </a:lnTo>
                  <a:lnTo>
                    <a:pt x="138" y="138"/>
                  </a:lnTo>
                  <a:lnTo>
                    <a:pt x="156" y="180"/>
                  </a:lnTo>
                  <a:lnTo>
                    <a:pt x="150" y="186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80" y="222"/>
                  </a:lnTo>
                  <a:lnTo>
                    <a:pt x="192" y="222"/>
                  </a:lnTo>
                  <a:lnTo>
                    <a:pt x="174" y="198"/>
                  </a:lnTo>
                  <a:lnTo>
                    <a:pt x="204" y="228"/>
                  </a:lnTo>
                  <a:lnTo>
                    <a:pt x="210" y="222"/>
                  </a:lnTo>
                  <a:lnTo>
                    <a:pt x="210" y="19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50" name="Congo" descr="© INSCALE GmbH, 05.05.2010&#10;http://www.presentationload.com/">
              <a:extLst>
                <a:ext uri="{FF2B5EF4-FFF2-40B4-BE49-F238E27FC236}">
                  <a16:creationId xmlns:a16="http://schemas.microsoft.com/office/drawing/2014/main" id="{7A1EA389-6EE6-4A24-11A5-BDEBAF4D7FF6}"/>
                </a:ext>
              </a:extLst>
            </p:cNvPr>
            <p:cNvSpPr>
              <a:spLocks/>
            </p:cNvSpPr>
            <p:nvPr/>
          </p:nvSpPr>
          <p:spPr bwMode="gray">
            <a:xfrm>
              <a:off x="4565961" y="3053935"/>
              <a:ext cx="511419" cy="575162"/>
            </a:xfrm>
            <a:custGeom>
              <a:avLst/>
              <a:gdLst>
                <a:gd name="T0" fmla="*/ 2147483647 w 1350"/>
                <a:gd name="T1" fmla="*/ 2147483647 h 1518"/>
                <a:gd name="T2" fmla="*/ 2147483647 w 1350"/>
                <a:gd name="T3" fmla="*/ 2147483647 h 1518"/>
                <a:gd name="T4" fmla="*/ 2147483647 w 1350"/>
                <a:gd name="T5" fmla="*/ 2147483647 h 1518"/>
                <a:gd name="T6" fmla="*/ 2147483647 w 1350"/>
                <a:gd name="T7" fmla="*/ 2147483647 h 1518"/>
                <a:gd name="T8" fmla="*/ 2147483647 w 1350"/>
                <a:gd name="T9" fmla="*/ 2147483647 h 1518"/>
                <a:gd name="T10" fmla="*/ 2147483647 w 1350"/>
                <a:gd name="T11" fmla="*/ 2147483647 h 1518"/>
                <a:gd name="T12" fmla="*/ 2147483647 w 1350"/>
                <a:gd name="T13" fmla="*/ 2147483647 h 1518"/>
                <a:gd name="T14" fmla="*/ 2147483647 w 1350"/>
                <a:gd name="T15" fmla="*/ 2147483647 h 1518"/>
                <a:gd name="T16" fmla="*/ 2147483647 w 1350"/>
                <a:gd name="T17" fmla="*/ 2147483647 h 1518"/>
                <a:gd name="T18" fmla="*/ 2147483647 w 1350"/>
                <a:gd name="T19" fmla="*/ 2147483647 h 1518"/>
                <a:gd name="T20" fmla="*/ 2147483647 w 1350"/>
                <a:gd name="T21" fmla="*/ 2147483647 h 1518"/>
                <a:gd name="T22" fmla="*/ 2147483647 w 1350"/>
                <a:gd name="T23" fmla="*/ 2147483647 h 1518"/>
                <a:gd name="T24" fmla="*/ 2147483647 w 1350"/>
                <a:gd name="T25" fmla="*/ 2147483647 h 1518"/>
                <a:gd name="T26" fmla="*/ 2147483647 w 1350"/>
                <a:gd name="T27" fmla="*/ 2147483647 h 1518"/>
                <a:gd name="T28" fmla="*/ 2147483647 w 1350"/>
                <a:gd name="T29" fmla="*/ 2147483647 h 1518"/>
                <a:gd name="T30" fmla="*/ 2147483647 w 1350"/>
                <a:gd name="T31" fmla="*/ 2147483647 h 1518"/>
                <a:gd name="T32" fmla="*/ 2147483647 w 1350"/>
                <a:gd name="T33" fmla="*/ 2147483647 h 1518"/>
                <a:gd name="T34" fmla="*/ 2147483647 w 1350"/>
                <a:gd name="T35" fmla="*/ 2147483647 h 1518"/>
                <a:gd name="T36" fmla="*/ 2147483647 w 1350"/>
                <a:gd name="T37" fmla="*/ 2147483647 h 1518"/>
                <a:gd name="T38" fmla="*/ 2147483647 w 1350"/>
                <a:gd name="T39" fmla="*/ 2147483647 h 1518"/>
                <a:gd name="T40" fmla="*/ 2147483647 w 1350"/>
                <a:gd name="T41" fmla="*/ 2147483647 h 1518"/>
                <a:gd name="T42" fmla="*/ 2147483647 w 1350"/>
                <a:gd name="T43" fmla="*/ 2147483647 h 1518"/>
                <a:gd name="T44" fmla="*/ 2147483647 w 1350"/>
                <a:gd name="T45" fmla="*/ 2147483647 h 1518"/>
                <a:gd name="T46" fmla="*/ 2147483647 w 1350"/>
                <a:gd name="T47" fmla="*/ 2147483647 h 1518"/>
                <a:gd name="T48" fmla="*/ 2147483647 w 1350"/>
                <a:gd name="T49" fmla="*/ 2147483647 h 1518"/>
                <a:gd name="T50" fmla="*/ 2147483647 w 1350"/>
                <a:gd name="T51" fmla="*/ 2147483647 h 1518"/>
                <a:gd name="T52" fmla="*/ 2147483647 w 1350"/>
                <a:gd name="T53" fmla="*/ 2147483647 h 1518"/>
                <a:gd name="T54" fmla="*/ 2147483647 w 1350"/>
                <a:gd name="T55" fmla="*/ 2147483647 h 1518"/>
                <a:gd name="T56" fmla="*/ 2147483647 w 1350"/>
                <a:gd name="T57" fmla="*/ 2147483647 h 1518"/>
                <a:gd name="T58" fmla="*/ 2147483647 w 1350"/>
                <a:gd name="T59" fmla="*/ 2147483647 h 1518"/>
                <a:gd name="T60" fmla="*/ 2147483647 w 1350"/>
                <a:gd name="T61" fmla="*/ 2147483647 h 1518"/>
                <a:gd name="T62" fmla="*/ 2147483647 w 1350"/>
                <a:gd name="T63" fmla="*/ 2147483647 h 1518"/>
                <a:gd name="T64" fmla="*/ 2147483647 w 1350"/>
                <a:gd name="T65" fmla="*/ 2147483647 h 1518"/>
                <a:gd name="T66" fmla="*/ 2147483647 w 1350"/>
                <a:gd name="T67" fmla="*/ 2147483647 h 1518"/>
                <a:gd name="T68" fmla="*/ 2147483647 w 1350"/>
                <a:gd name="T69" fmla="*/ 2147483647 h 1518"/>
                <a:gd name="T70" fmla="*/ 2147483647 w 1350"/>
                <a:gd name="T71" fmla="*/ 2147483647 h 1518"/>
                <a:gd name="T72" fmla="*/ 2147483647 w 1350"/>
                <a:gd name="T73" fmla="*/ 2147483647 h 1518"/>
                <a:gd name="T74" fmla="*/ 2147483647 w 1350"/>
                <a:gd name="T75" fmla="*/ 2147483647 h 1518"/>
                <a:gd name="T76" fmla="*/ 2147483647 w 1350"/>
                <a:gd name="T77" fmla="*/ 2147483647 h 1518"/>
                <a:gd name="T78" fmla="*/ 2147483647 w 1350"/>
                <a:gd name="T79" fmla="*/ 2147483647 h 1518"/>
                <a:gd name="T80" fmla="*/ 2147483647 w 1350"/>
                <a:gd name="T81" fmla="*/ 2147483647 h 1518"/>
                <a:gd name="T82" fmla="*/ 2147483647 w 1350"/>
                <a:gd name="T83" fmla="*/ 2147483647 h 1518"/>
                <a:gd name="T84" fmla="*/ 2147483647 w 1350"/>
                <a:gd name="T85" fmla="*/ 2147483647 h 1518"/>
                <a:gd name="T86" fmla="*/ 2147483647 w 1350"/>
                <a:gd name="T87" fmla="*/ 2147483647 h 1518"/>
                <a:gd name="T88" fmla="*/ 2147483647 w 1350"/>
                <a:gd name="T89" fmla="*/ 2147483647 h 1518"/>
                <a:gd name="T90" fmla="*/ 2147483647 w 1350"/>
                <a:gd name="T91" fmla="*/ 2147483647 h 1518"/>
                <a:gd name="T92" fmla="*/ 2147483647 w 1350"/>
                <a:gd name="T93" fmla="*/ 2147483647 h 1518"/>
                <a:gd name="T94" fmla="*/ 2147483647 w 1350"/>
                <a:gd name="T95" fmla="*/ 2147483647 h 1518"/>
                <a:gd name="T96" fmla="*/ 2147483647 w 1350"/>
                <a:gd name="T97" fmla="*/ 2147483647 h 1518"/>
                <a:gd name="T98" fmla="*/ 2147483647 w 1350"/>
                <a:gd name="T99" fmla="*/ 2147483647 h 1518"/>
                <a:gd name="T100" fmla="*/ 2147483647 w 1350"/>
                <a:gd name="T101" fmla="*/ 2147483647 h 1518"/>
                <a:gd name="T102" fmla="*/ 2147483647 w 1350"/>
                <a:gd name="T103" fmla="*/ 2147483647 h 1518"/>
                <a:gd name="T104" fmla="*/ 2147483647 w 1350"/>
                <a:gd name="T105" fmla="*/ 2147483647 h 1518"/>
                <a:gd name="T106" fmla="*/ 2147483647 w 1350"/>
                <a:gd name="T107" fmla="*/ 2147483647 h 1518"/>
                <a:gd name="T108" fmla="*/ 2147483647 w 1350"/>
                <a:gd name="T109" fmla="*/ 2147483647 h 1518"/>
                <a:gd name="T110" fmla="*/ 2147483647 w 1350"/>
                <a:gd name="T111" fmla="*/ 2147483647 h 1518"/>
                <a:gd name="T112" fmla="*/ 2147483647 w 1350"/>
                <a:gd name="T113" fmla="*/ 2147483647 h 1518"/>
                <a:gd name="T114" fmla="*/ 2147483647 w 1350"/>
                <a:gd name="T115" fmla="*/ 2147483647 h 1518"/>
                <a:gd name="T116" fmla="*/ 2147483647 w 1350"/>
                <a:gd name="T117" fmla="*/ 2147483647 h 1518"/>
                <a:gd name="T118" fmla="*/ 2147483647 w 1350"/>
                <a:gd name="T119" fmla="*/ 2147483647 h 1518"/>
                <a:gd name="T120" fmla="*/ 2147483647 w 1350"/>
                <a:gd name="T121" fmla="*/ 2147483647 h 1518"/>
                <a:gd name="T122" fmla="*/ 2147483647 w 1350"/>
                <a:gd name="T123" fmla="*/ 2147483647 h 1518"/>
                <a:gd name="T124" fmla="*/ 2147483647 w 1350"/>
                <a:gd name="T125" fmla="*/ 2147483647 h 151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50"/>
                <a:gd name="T190" fmla="*/ 0 h 1518"/>
                <a:gd name="T191" fmla="*/ 1350 w 1350"/>
                <a:gd name="T192" fmla="*/ 1518 h 151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50" h="1518">
                  <a:moveTo>
                    <a:pt x="1242" y="468"/>
                  </a:moveTo>
                  <a:lnTo>
                    <a:pt x="1242" y="438"/>
                  </a:lnTo>
                  <a:lnTo>
                    <a:pt x="1260" y="366"/>
                  </a:lnTo>
                  <a:lnTo>
                    <a:pt x="1278" y="354"/>
                  </a:lnTo>
                  <a:lnTo>
                    <a:pt x="1278" y="342"/>
                  </a:lnTo>
                  <a:lnTo>
                    <a:pt x="1302" y="330"/>
                  </a:lnTo>
                  <a:lnTo>
                    <a:pt x="1308" y="318"/>
                  </a:lnTo>
                  <a:lnTo>
                    <a:pt x="1320" y="312"/>
                  </a:lnTo>
                  <a:lnTo>
                    <a:pt x="1332" y="288"/>
                  </a:lnTo>
                  <a:lnTo>
                    <a:pt x="1344" y="276"/>
                  </a:lnTo>
                  <a:lnTo>
                    <a:pt x="1350" y="264"/>
                  </a:lnTo>
                  <a:lnTo>
                    <a:pt x="1350" y="252"/>
                  </a:lnTo>
                  <a:lnTo>
                    <a:pt x="1344" y="246"/>
                  </a:lnTo>
                  <a:lnTo>
                    <a:pt x="1332" y="240"/>
                  </a:lnTo>
                  <a:lnTo>
                    <a:pt x="1320" y="240"/>
                  </a:lnTo>
                  <a:lnTo>
                    <a:pt x="1314" y="234"/>
                  </a:lnTo>
                  <a:lnTo>
                    <a:pt x="1314" y="222"/>
                  </a:lnTo>
                  <a:lnTo>
                    <a:pt x="1320" y="210"/>
                  </a:lnTo>
                  <a:lnTo>
                    <a:pt x="1326" y="204"/>
                  </a:lnTo>
                  <a:lnTo>
                    <a:pt x="1326" y="198"/>
                  </a:lnTo>
                  <a:lnTo>
                    <a:pt x="1320" y="192"/>
                  </a:lnTo>
                  <a:lnTo>
                    <a:pt x="1308" y="186"/>
                  </a:lnTo>
                  <a:lnTo>
                    <a:pt x="1326" y="168"/>
                  </a:lnTo>
                  <a:lnTo>
                    <a:pt x="1320" y="144"/>
                  </a:lnTo>
                  <a:lnTo>
                    <a:pt x="1302" y="144"/>
                  </a:lnTo>
                  <a:lnTo>
                    <a:pt x="1296" y="120"/>
                  </a:lnTo>
                  <a:lnTo>
                    <a:pt x="1290" y="120"/>
                  </a:lnTo>
                  <a:lnTo>
                    <a:pt x="1284" y="114"/>
                  </a:lnTo>
                  <a:lnTo>
                    <a:pt x="1272" y="108"/>
                  </a:lnTo>
                  <a:lnTo>
                    <a:pt x="1260" y="96"/>
                  </a:lnTo>
                  <a:lnTo>
                    <a:pt x="1254" y="84"/>
                  </a:lnTo>
                  <a:lnTo>
                    <a:pt x="1248" y="66"/>
                  </a:lnTo>
                  <a:lnTo>
                    <a:pt x="1236" y="60"/>
                  </a:lnTo>
                  <a:lnTo>
                    <a:pt x="1230" y="54"/>
                  </a:lnTo>
                  <a:lnTo>
                    <a:pt x="1218" y="66"/>
                  </a:lnTo>
                  <a:lnTo>
                    <a:pt x="1218" y="72"/>
                  </a:lnTo>
                  <a:lnTo>
                    <a:pt x="1206" y="84"/>
                  </a:lnTo>
                  <a:lnTo>
                    <a:pt x="1200" y="84"/>
                  </a:lnTo>
                  <a:lnTo>
                    <a:pt x="1188" y="78"/>
                  </a:lnTo>
                  <a:lnTo>
                    <a:pt x="1188" y="72"/>
                  </a:lnTo>
                  <a:lnTo>
                    <a:pt x="1176" y="66"/>
                  </a:lnTo>
                  <a:lnTo>
                    <a:pt x="1164" y="66"/>
                  </a:lnTo>
                  <a:lnTo>
                    <a:pt x="1158" y="72"/>
                  </a:lnTo>
                  <a:lnTo>
                    <a:pt x="1152" y="84"/>
                  </a:lnTo>
                  <a:lnTo>
                    <a:pt x="1146" y="90"/>
                  </a:lnTo>
                  <a:lnTo>
                    <a:pt x="1098" y="66"/>
                  </a:lnTo>
                  <a:lnTo>
                    <a:pt x="1098" y="42"/>
                  </a:lnTo>
                  <a:lnTo>
                    <a:pt x="1068" y="18"/>
                  </a:lnTo>
                  <a:lnTo>
                    <a:pt x="1062" y="6"/>
                  </a:lnTo>
                  <a:lnTo>
                    <a:pt x="1044" y="24"/>
                  </a:lnTo>
                  <a:lnTo>
                    <a:pt x="1026" y="30"/>
                  </a:lnTo>
                  <a:lnTo>
                    <a:pt x="1002" y="30"/>
                  </a:lnTo>
                  <a:lnTo>
                    <a:pt x="990" y="18"/>
                  </a:lnTo>
                  <a:lnTo>
                    <a:pt x="990" y="12"/>
                  </a:lnTo>
                  <a:lnTo>
                    <a:pt x="954" y="18"/>
                  </a:lnTo>
                  <a:lnTo>
                    <a:pt x="942" y="6"/>
                  </a:lnTo>
                  <a:lnTo>
                    <a:pt x="942" y="0"/>
                  </a:lnTo>
                  <a:lnTo>
                    <a:pt x="936" y="0"/>
                  </a:lnTo>
                  <a:lnTo>
                    <a:pt x="918" y="18"/>
                  </a:lnTo>
                  <a:lnTo>
                    <a:pt x="918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76" y="36"/>
                  </a:lnTo>
                  <a:lnTo>
                    <a:pt x="864" y="24"/>
                  </a:lnTo>
                  <a:lnTo>
                    <a:pt x="840" y="42"/>
                  </a:lnTo>
                  <a:lnTo>
                    <a:pt x="822" y="42"/>
                  </a:lnTo>
                  <a:lnTo>
                    <a:pt x="810" y="54"/>
                  </a:lnTo>
                  <a:lnTo>
                    <a:pt x="798" y="60"/>
                  </a:lnTo>
                  <a:lnTo>
                    <a:pt x="792" y="66"/>
                  </a:lnTo>
                  <a:lnTo>
                    <a:pt x="786" y="66"/>
                  </a:lnTo>
                  <a:lnTo>
                    <a:pt x="762" y="42"/>
                  </a:lnTo>
                  <a:lnTo>
                    <a:pt x="756" y="54"/>
                  </a:lnTo>
                  <a:lnTo>
                    <a:pt x="738" y="72"/>
                  </a:lnTo>
                  <a:lnTo>
                    <a:pt x="738" y="84"/>
                  </a:lnTo>
                  <a:lnTo>
                    <a:pt x="732" y="90"/>
                  </a:lnTo>
                  <a:lnTo>
                    <a:pt x="726" y="102"/>
                  </a:lnTo>
                  <a:lnTo>
                    <a:pt x="720" y="108"/>
                  </a:lnTo>
                  <a:lnTo>
                    <a:pt x="708" y="102"/>
                  </a:lnTo>
                  <a:lnTo>
                    <a:pt x="702" y="96"/>
                  </a:lnTo>
                  <a:lnTo>
                    <a:pt x="690" y="90"/>
                  </a:lnTo>
                  <a:lnTo>
                    <a:pt x="642" y="90"/>
                  </a:lnTo>
                  <a:lnTo>
                    <a:pt x="630" y="84"/>
                  </a:lnTo>
                  <a:lnTo>
                    <a:pt x="624" y="78"/>
                  </a:lnTo>
                  <a:lnTo>
                    <a:pt x="582" y="78"/>
                  </a:lnTo>
                  <a:lnTo>
                    <a:pt x="582" y="48"/>
                  </a:lnTo>
                  <a:lnTo>
                    <a:pt x="576" y="42"/>
                  </a:lnTo>
                  <a:lnTo>
                    <a:pt x="558" y="42"/>
                  </a:lnTo>
                  <a:lnTo>
                    <a:pt x="558" y="30"/>
                  </a:lnTo>
                  <a:lnTo>
                    <a:pt x="546" y="24"/>
                  </a:lnTo>
                  <a:lnTo>
                    <a:pt x="534" y="24"/>
                  </a:lnTo>
                  <a:lnTo>
                    <a:pt x="516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86" y="30"/>
                  </a:lnTo>
                  <a:lnTo>
                    <a:pt x="486" y="36"/>
                  </a:lnTo>
                  <a:lnTo>
                    <a:pt x="480" y="48"/>
                  </a:lnTo>
                  <a:lnTo>
                    <a:pt x="480" y="54"/>
                  </a:lnTo>
                  <a:lnTo>
                    <a:pt x="474" y="66"/>
                  </a:lnTo>
                  <a:lnTo>
                    <a:pt x="462" y="78"/>
                  </a:lnTo>
                  <a:lnTo>
                    <a:pt x="456" y="78"/>
                  </a:lnTo>
                  <a:lnTo>
                    <a:pt x="444" y="90"/>
                  </a:lnTo>
                  <a:lnTo>
                    <a:pt x="444" y="102"/>
                  </a:lnTo>
                  <a:lnTo>
                    <a:pt x="450" y="102"/>
                  </a:lnTo>
                  <a:lnTo>
                    <a:pt x="450" y="120"/>
                  </a:lnTo>
                  <a:lnTo>
                    <a:pt x="438" y="138"/>
                  </a:lnTo>
                  <a:lnTo>
                    <a:pt x="450" y="150"/>
                  </a:lnTo>
                  <a:lnTo>
                    <a:pt x="450" y="186"/>
                  </a:lnTo>
                  <a:lnTo>
                    <a:pt x="444" y="198"/>
                  </a:lnTo>
                  <a:lnTo>
                    <a:pt x="438" y="216"/>
                  </a:lnTo>
                  <a:lnTo>
                    <a:pt x="426" y="228"/>
                  </a:lnTo>
                  <a:lnTo>
                    <a:pt x="414" y="252"/>
                  </a:lnTo>
                  <a:lnTo>
                    <a:pt x="408" y="258"/>
                  </a:lnTo>
                  <a:lnTo>
                    <a:pt x="408" y="288"/>
                  </a:lnTo>
                  <a:lnTo>
                    <a:pt x="414" y="300"/>
                  </a:lnTo>
                  <a:lnTo>
                    <a:pt x="414" y="324"/>
                  </a:lnTo>
                  <a:lnTo>
                    <a:pt x="396" y="360"/>
                  </a:lnTo>
                  <a:lnTo>
                    <a:pt x="396" y="372"/>
                  </a:lnTo>
                  <a:lnTo>
                    <a:pt x="402" y="378"/>
                  </a:lnTo>
                  <a:lnTo>
                    <a:pt x="408" y="390"/>
                  </a:lnTo>
                  <a:lnTo>
                    <a:pt x="408" y="414"/>
                  </a:lnTo>
                  <a:lnTo>
                    <a:pt x="402" y="426"/>
                  </a:lnTo>
                  <a:lnTo>
                    <a:pt x="390" y="432"/>
                  </a:lnTo>
                  <a:lnTo>
                    <a:pt x="390" y="486"/>
                  </a:lnTo>
                  <a:lnTo>
                    <a:pt x="384" y="492"/>
                  </a:lnTo>
                  <a:lnTo>
                    <a:pt x="372" y="498"/>
                  </a:lnTo>
                  <a:lnTo>
                    <a:pt x="366" y="510"/>
                  </a:lnTo>
                  <a:lnTo>
                    <a:pt x="318" y="534"/>
                  </a:lnTo>
                  <a:lnTo>
                    <a:pt x="312" y="540"/>
                  </a:lnTo>
                  <a:lnTo>
                    <a:pt x="306" y="552"/>
                  </a:lnTo>
                  <a:lnTo>
                    <a:pt x="306" y="588"/>
                  </a:lnTo>
                  <a:lnTo>
                    <a:pt x="282" y="612"/>
                  </a:lnTo>
                  <a:lnTo>
                    <a:pt x="276" y="612"/>
                  </a:lnTo>
                  <a:lnTo>
                    <a:pt x="282" y="714"/>
                  </a:lnTo>
                  <a:lnTo>
                    <a:pt x="252" y="756"/>
                  </a:lnTo>
                  <a:lnTo>
                    <a:pt x="246" y="762"/>
                  </a:lnTo>
                  <a:lnTo>
                    <a:pt x="228" y="762"/>
                  </a:lnTo>
                  <a:lnTo>
                    <a:pt x="216" y="774"/>
                  </a:lnTo>
                  <a:lnTo>
                    <a:pt x="210" y="786"/>
                  </a:lnTo>
                  <a:lnTo>
                    <a:pt x="192" y="804"/>
                  </a:lnTo>
                  <a:lnTo>
                    <a:pt x="186" y="816"/>
                  </a:lnTo>
                  <a:lnTo>
                    <a:pt x="180" y="822"/>
                  </a:lnTo>
                  <a:lnTo>
                    <a:pt x="168" y="828"/>
                  </a:lnTo>
                  <a:lnTo>
                    <a:pt x="150" y="828"/>
                  </a:lnTo>
                  <a:lnTo>
                    <a:pt x="144" y="822"/>
                  </a:lnTo>
                  <a:lnTo>
                    <a:pt x="150" y="810"/>
                  </a:lnTo>
                  <a:lnTo>
                    <a:pt x="150" y="780"/>
                  </a:lnTo>
                  <a:lnTo>
                    <a:pt x="144" y="780"/>
                  </a:lnTo>
                  <a:lnTo>
                    <a:pt x="126" y="798"/>
                  </a:lnTo>
                  <a:lnTo>
                    <a:pt x="102" y="792"/>
                  </a:lnTo>
                  <a:lnTo>
                    <a:pt x="102" y="810"/>
                  </a:lnTo>
                  <a:lnTo>
                    <a:pt x="96" y="822"/>
                  </a:lnTo>
                  <a:lnTo>
                    <a:pt x="90" y="828"/>
                  </a:lnTo>
                  <a:lnTo>
                    <a:pt x="78" y="828"/>
                  </a:lnTo>
                  <a:lnTo>
                    <a:pt x="72" y="822"/>
                  </a:lnTo>
                  <a:lnTo>
                    <a:pt x="72" y="816"/>
                  </a:lnTo>
                  <a:lnTo>
                    <a:pt x="66" y="810"/>
                  </a:lnTo>
                  <a:lnTo>
                    <a:pt x="66" y="804"/>
                  </a:lnTo>
                  <a:lnTo>
                    <a:pt x="54" y="804"/>
                  </a:lnTo>
                  <a:lnTo>
                    <a:pt x="48" y="816"/>
                  </a:lnTo>
                  <a:lnTo>
                    <a:pt x="12" y="846"/>
                  </a:lnTo>
                  <a:lnTo>
                    <a:pt x="18" y="858"/>
                  </a:lnTo>
                  <a:lnTo>
                    <a:pt x="18" y="864"/>
                  </a:lnTo>
                  <a:lnTo>
                    <a:pt x="24" y="876"/>
                  </a:lnTo>
                  <a:lnTo>
                    <a:pt x="24" y="882"/>
                  </a:lnTo>
                  <a:lnTo>
                    <a:pt x="18" y="888"/>
                  </a:lnTo>
                  <a:lnTo>
                    <a:pt x="6" y="894"/>
                  </a:lnTo>
                  <a:lnTo>
                    <a:pt x="0" y="900"/>
                  </a:lnTo>
                  <a:lnTo>
                    <a:pt x="6" y="906"/>
                  </a:lnTo>
                  <a:lnTo>
                    <a:pt x="6" y="912"/>
                  </a:lnTo>
                  <a:lnTo>
                    <a:pt x="18" y="918"/>
                  </a:lnTo>
                  <a:lnTo>
                    <a:pt x="18" y="924"/>
                  </a:lnTo>
                  <a:lnTo>
                    <a:pt x="54" y="906"/>
                  </a:lnTo>
                  <a:lnTo>
                    <a:pt x="78" y="912"/>
                  </a:lnTo>
                  <a:lnTo>
                    <a:pt x="84" y="906"/>
                  </a:lnTo>
                  <a:lnTo>
                    <a:pt x="96" y="912"/>
                  </a:lnTo>
                  <a:lnTo>
                    <a:pt x="120" y="906"/>
                  </a:lnTo>
                  <a:lnTo>
                    <a:pt x="132" y="912"/>
                  </a:lnTo>
                  <a:lnTo>
                    <a:pt x="162" y="912"/>
                  </a:lnTo>
                  <a:lnTo>
                    <a:pt x="174" y="906"/>
                  </a:lnTo>
                  <a:lnTo>
                    <a:pt x="186" y="906"/>
                  </a:lnTo>
                  <a:lnTo>
                    <a:pt x="198" y="912"/>
                  </a:lnTo>
                  <a:lnTo>
                    <a:pt x="228" y="912"/>
                  </a:lnTo>
                  <a:lnTo>
                    <a:pt x="246" y="906"/>
                  </a:lnTo>
                  <a:lnTo>
                    <a:pt x="270" y="906"/>
                  </a:lnTo>
                  <a:lnTo>
                    <a:pt x="276" y="900"/>
                  </a:lnTo>
                  <a:lnTo>
                    <a:pt x="294" y="900"/>
                  </a:lnTo>
                  <a:lnTo>
                    <a:pt x="300" y="906"/>
                  </a:lnTo>
                  <a:lnTo>
                    <a:pt x="306" y="918"/>
                  </a:lnTo>
                  <a:lnTo>
                    <a:pt x="318" y="930"/>
                  </a:lnTo>
                  <a:lnTo>
                    <a:pt x="318" y="972"/>
                  </a:lnTo>
                  <a:lnTo>
                    <a:pt x="336" y="990"/>
                  </a:lnTo>
                  <a:lnTo>
                    <a:pt x="336" y="1014"/>
                  </a:lnTo>
                  <a:lnTo>
                    <a:pt x="330" y="1020"/>
                  </a:lnTo>
                  <a:lnTo>
                    <a:pt x="330" y="1026"/>
                  </a:lnTo>
                  <a:lnTo>
                    <a:pt x="336" y="1032"/>
                  </a:lnTo>
                  <a:lnTo>
                    <a:pt x="342" y="1032"/>
                  </a:lnTo>
                  <a:lnTo>
                    <a:pt x="354" y="1044"/>
                  </a:lnTo>
                  <a:lnTo>
                    <a:pt x="354" y="1056"/>
                  </a:lnTo>
                  <a:lnTo>
                    <a:pt x="360" y="1062"/>
                  </a:lnTo>
                  <a:lnTo>
                    <a:pt x="372" y="1086"/>
                  </a:lnTo>
                  <a:lnTo>
                    <a:pt x="402" y="1086"/>
                  </a:lnTo>
                  <a:lnTo>
                    <a:pt x="414" y="1092"/>
                  </a:lnTo>
                  <a:lnTo>
                    <a:pt x="420" y="1080"/>
                  </a:lnTo>
                  <a:lnTo>
                    <a:pt x="444" y="1080"/>
                  </a:lnTo>
                  <a:lnTo>
                    <a:pt x="456" y="1074"/>
                  </a:lnTo>
                  <a:lnTo>
                    <a:pt x="462" y="1080"/>
                  </a:lnTo>
                  <a:lnTo>
                    <a:pt x="504" y="1074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0" y="1044"/>
                  </a:lnTo>
                  <a:lnTo>
                    <a:pt x="522" y="1044"/>
                  </a:lnTo>
                  <a:lnTo>
                    <a:pt x="522" y="1032"/>
                  </a:lnTo>
                  <a:lnTo>
                    <a:pt x="516" y="1020"/>
                  </a:lnTo>
                  <a:lnTo>
                    <a:pt x="510" y="1014"/>
                  </a:lnTo>
                  <a:lnTo>
                    <a:pt x="510" y="1008"/>
                  </a:lnTo>
                  <a:lnTo>
                    <a:pt x="516" y="1002"/>
                  </a:lnTo>
                  <a:lnTo>
                    <a:pt x="564" y="1002"/>
                  </a:lnTo>
                  <a:lnTo>
                    <a:pt x="564" y="996"/>
                  </a:lnTo>
                  <a:lnTo>
                    <a:pt x="576" y="996"/>
                  </a:lnTo>
                  <a:lnTo>
                    <a:pt x="588" y="1002"/>
                  </a:lnTo>
                  <a:lnTo>
                    <a:pt x="588" y="1026"/>
                  </a:lnTo>
                  <a:lnTo>
                    <a:pt x="678" y="1026"/>
                  </a:lnTo>
                  <a:lnTo>
                    <a:pt x="678" y="1050"/>
                  </a:lnTo>
                  <a:lnTo>
                    <a:pt x="666" y="1068"/>
                  </a:lnTo>
                  <a:lnTo>
                    <a:pt x="672" y="1086"/>
                  </a:lnTo>
                  <a:lnTo>
                    <a:pt x="684" y="1098"/>
                  </a:lnTo>
                  <a:lnTo>
                    <a:pt x="690" y="1110"/>
                  </a:lnTo>
                  <a:lnTo>
                    <a:pt x="690" y="1122"/>
                  </a:lnTo>
                  <a:lnTo>
                    <a:pt x="684" y="1134"/>
                  </a:lnTo>
                  <a:lnTo>
                    <a:pt x="678" y="1140"/>
                  </a:lnTo>
                  <a:lnTo>
                    <a:pt x="684" y="1164"/>
                  </a:lnTo>
                  <a:lnTo>
                    <a:pt x="684" y="1176"/>
                  </a:lnTo>
                  <a:lnTo>
                    <a:pt x="678" y="1182"/>
                  </a:lnTo>
                  <a:lnTo>
                    <a:pt x="678" y="1194"/>
                  </a:lnTo>
                  <a:lnTo>
                    <a:pt x="684" y="1212"/>
                  </a:lnTo>
                  <a:lnTo>
                    <a:pt x="696" y="1230"/>
                  </a:lnTo>
                  <a:lnTo>
                    <a:pt x="708" y="1254"/>
                  </a:lnTo>
                  <a:lnTo>
                    <a:pt x="714" y="1260"/>
                  </a:lnTo>
                  <a:lnTo>
                    <a:pt x="714" y="1278"/>
                  </a:lnTo>
                  <a:lnTo>
                    <a:pt x="708" y="1290"/>
                  </a:lnTo>
                  <a:lnTo>
                    <a:pt x="708" y="1302"/>
                  </a:lnTo>
                  <a:lnTo>
                    <a:pt x="702" y="1308"/>
                  </a:lnTo>
                  <a:lnTo>
                    <a:pt x="702" y="1332"/>
                  </a:lnTo>
                  <a:lnTo>
                    <a:pt x="708" y="1338"/>
                  </a:lnTo>
                  <a:lnTo>
                    <a:pt x="714" y="1338"/>
                  </a:lnTo>
                  <a:lnTo>
                    <a:pt x="720" y="1344"/>
                  </a:lnTo>
                  <a:lnTo>
                    <a:pt x="726" y="1326"/>
                  </a:lnTo>
                  <a:lnTo>
                    <a:pt x="756" y="1332"/>
                  </a:lnTo>
                  <a:lnTo>
                    <a:pt x="780" y="1326"/>
                  </a:lnTo>
                  <a:lnTo>
                    <a:pt x="780" y="1314"/>
                  </a:lnTo>
                  <a:lnTo>
                    <a:pt x="792" y="1314"/>
                  </a:lnTo>
                  <a:lnTo>
                    <a:pt x="804" y="1326"/>
                  </a:lnTo>
                  <a:lnTo>
                    <a:pt x="828" y="1326"/>
                  </a:lnTo>
                  <a:lnTo>
                    <a:pt x="834" y="1308"/>
                  </a:lnTo>
                  <a:lnTo>
                    <a:pt x="840" y="1320"/>
                  </a:lnTo>
                  <a:lnTo>
                    <a:pt x="858" y="1320"/>
                  </a:lnTo>
                  <a:lnTo>
                    <a:pt x="858" y="1350"/>
                  </a:lnTo>
                  <a:lnTo>
                    <a:pt x="864" y="1356"/>
                  </a:lnTo>
                  <a:lnTo>
                    <a:pt x="882" y="1356"/>
                  </a:lnTo>
                  <a:lnTo>
                    <a:pt x="882" y="1350"/>
                  </a:lnTo>
                  <a:lnTo>
                    <a:pt x="876" y="1344"/>
                  </a:lnTo>
                  <a:lnTo>
                    <a:pt x="918" y="1338"/>
                  </a:lnTo>
                  <a:lnTo>
                    <a:pt x="918" y="1356"/>
                  </a:lnTo>
                  <a:lnTo>
                    <a:pt x="924" y="1368"/>
                  </a:lnTo>
                  <a:lnTo>
                    <a:pt x="930" y="1374"/>
                  </a:lnTo>
                  <a:lnTo>
                    <a:pt x="948" y="1386"/>
                  </a:lnTo>
                  <a:lnTo>
                    <a:pt x="984" y="1392"/>
                  </a:lnTo>
                  <a:lnTo>
                    <a:pt x="1014" y="1398"/>
                  </a:lnTo>
                  <a:lnTo>
                    <a:pt x="1032" y="1398"/>
                  </a:lnTo>
                  <a:lnTo>
                    <a:pt x="1032" y="1392"/>
                  </a:lnTo>
                  <a:lnTo>
                    <a:pt x="1038" y="1386"/>
                  </a:lnTo>
                  <a:lnTo>
                    <a:pt x="1038" y="1368"/>
                  </a:lnTo>
                  <a:lnTo>
                    <a:pt x="1044" y="1362"/>
                  </a:lnTo>
                  <a:lnTo>
                    <a:pt x="1050" y="1362"/>
                  </a:lnTo>
                  <a:lnTo>
                    <a:pt x="1062" y="1374"/>
                  </a:lnTo>
                  <a:lnTo>
                    <a:pt x="1062" y="1386"/>
                  </a:lnTo>
                  <a:lnTo>
                    <a:pt x="1068" y="1392"/>
                  </a:lnTo>
                  <a:lnTo>
                    <a:pt x="1080" y="1392"/>
                  </a:lnTo>
                  <a:lnTo>
                    <a:pt x="1080" y="1404"/>
                  </a:lnTo>
                  <a:lnTo>
                    <a:pt x="1074" y="1404"/>
                  </a:lnTo>
                  <a:lnTo>
                    <a:pt x="1074" y="1416"/>
                  </a:lnTo>
                  <a:lnTo>
                    <a:pt x="1104" y="1416"/>
                  </a:lnTo>
                  <a:lnTo>
                    <a:pt x="1110" y="1422"/>
                  </a:lnTo>
                  <a:lnTo>
                    <a:pt x="1110" y="1434"/>
                  </a:lnTo>
                  <a:lnTo>
                    <a:pt x="1122" y="1434"/>
                  </a:lnTo>
                  <a:lnTo>
                    <a:pt x="1128" y="1428"/>
                  </a:lnTo>
                  <a:lnTo>
                    <a:pt x="1134" y="1428"/>
                  </a:lnTo>
                  <a:lnTo>
                    <a:pt x="1140" y="1434"/>
                  </a:lnTo>
                  <a:lnTo>
                    <a:pt x="1146" y="1446"/>
                  </a:lnTo>
                  <a:lnTo>
                    <a:pt x="1146" y="1452"/>
                  </a:lnTo>
                  <a:lnTo>
                    <a:pt x="1152" y="1464"/>
                  </a:lnTo>
                  <a:lnTo>
                    <a:pt x="1164" y="1464"/>
                  </a:lnTo>
                  <a:lnTo>
                    <a:pt x="1176" y="1476"/>
                  </a:lnTo>
                  <a:lnTo>
                    <a:pt x="1176" y="1488"/>
                  </a:lnTo>
                  <a:lnTo>
                    <a:pt x="1182" y="1500"/>
                  </a:lnTo>
                  <a:lnTo>
                    <a:pt x="1182" y="1512"/>
                  </a:lnTo>
                  <a:lnTo>
                    <a:pt x="1200" y="1512"/>
                  </a:lnTo>
                  <a:lnTo>
                    <a:pt x="1218" y="1500"/>
                  </a:lnTo>
                  <a:lnTo>
                    <a:pt x="1224" y="1512"/>
                  </a:lnTo>
                  <a:lnTo>
                    <a:pt x="1224" y="1518"/>
                  </a:lnTo>
                  <a:lnTo>
                    <a:pt x="1230" y="1518"/>
                  </a:lnTo>
                  <a:lnTo>
                    <a:pt x="1236" y="1500"/>
                  </a:lnTo>
                  <a:lnTo>
                    <a:pt x="1242" y="1464"/>
                  </a:lnTo>
                  <a:lnTo>
                    <a:pt x="1242" y="1416"/>
                  </a:lnTo>
                  <a:lnTo>
                    <a:pt x="1218" y="1416"/>
                  </a:lnTo>
                  <a:lnTo>
                    <a:pt x="1218" y="1434"/>
                  </a:lnTo>
                  <a:lnTo>
                    <a:pt x="1212" y="1440"/>
                  </a:lnTo>
                  <a:lnTo>
                    <a:pt x="1206" y="1440"/>
                  </a:lnTo>
                  <a:lnTo>
                    <a:pt x="1194" y="1434"/>
                  </a:lnTo>
                  <a:lnTo>
                    <a:pt x="1164" y="1404"/>
                  </a:lnTo>
                  <a:lnTo>
                    <a:pt x="1158" y="1404"/>
                  </a:lnTo>
                  <a:lnTo>
                    <a:pt x="1158" y="1398"/>
                  </a:lnTo>
                  <a:lnTo>
                    <a:pt x="1152" y="1398"/>
                  </a:lnTo>
                  <a:lnTo>
                    <a:pt x="1140" y="1386"/>
                  </a:lnTo>
                  <a:lnTo>
                    <a:pt x="1140" y="1362"/>
                  </a:lnTo>
                  <a:lnTo>
                    <a:pt x="1146" y="1350"/>
                  </a:lnTo>
                  <a:lnTo>
                    <a:pt x="1152" y="1332"/>
                  </a:lnTo>
                  <a:lnTo>
                    <a:pt x="1158" y="1320"/>
                  </a:lnTo>
                  <a:lnTo>
                    <a:pt x="1170" y="1308"/>
                  </a:lnTo>
                  <a:lnTo>
                    <a:pt x="1170" y="1254"/>
                  </a:lnTo>
                  <a:lnTo>
                    <a:pt x="1164" y="1236"/>
                  </a:lnTo>
                  <a:lnTo>
                    <a:pt x="1164" y="1212"/>
                  </a:lnTo>
                  <a:lnTo>
                    <a:pt x="1158" y="1206"/>
                  </a:lnTo>
                  <a:lnTo>
                    <a:pt x="1158" y="1200"/>
                  </a:lnTo>
                  <a:lnTo>
                    <a:pt x="1152" y="1194"/>
                  </a:lnTo>
                  <a:lnTo>
                    <a:pt x="1152" y="1188"/>
                  </a:lnTo>
                  <a:lnTo>
                    <a:pt x="1140" y="1176"/>
                  </a:lnTo>
                  <a:lnTo>
                    <a:pt x="1146" y="1176"/>
                  </a:lnTo>
                  <a:lnTo>
                    <a:pt x="1152" y="1170"/>
                  </a:lnTo>
                  <a:lnTo>
                    <a:pt x="1164" y="1164"/>
                  </a:lnTo>
                  <a:lnTo>
                    <a:pt x="1182" y="1146"/>
                  </a:lnTo>
                  <a:lnTo>
                    <a:pt x="1182" y="1116"/>
                  </a:lnTo>
                  <a:lnTo>
                    <a:pt x="1194" y="1116"/>
                  </a:lnTo>
                  <a:lnTo>
                    <a:pt x="1212" y="1110"/>
                  </a:lnTo>
                  <a:lnTo>
                    <a:pt x="1230" y="1110"/>
                  </a:lnTo>
                  <a:lnTo>
                    <a:pt x="1242" y="1104"/>
                  </a:lnTo>
                  <a:lnTo>
                    <a:pt x="1260" y="1104"/>
                  </a:lnTo>
                  <a:lnTo>
                    <a:pt x="1284" y="1092"/>
                  </a:lnTo>
                  <a:lnTo>
                    <a:pt x="1290" y="1092"/>
                  </a:lnTo>
                  <a:lnTo>
                    <a:pt x="1290" y="1086"/>
                  </a:lnTo>
                  <a:lnTo>
                    <a:pt x="1284" y="1074"/>
                  </a:lnTo>
                  <a:lnTo>
                    <a:pt x="1272" y="1062"/>
                  </a:lnTo>
                  <a:lnTo>
                    <a:pt x="1272" y="1014"/>
                  </a:lnTo>
                  <a:lnTo>
                    <a:pt x="1248" y="1014"/>
                  </a:lnTo>
                  <a:lnTo>
                    <a:pt x="1248" y="1008"/>
                  </a:lnTo>
                  <a:lnTo>
                    <a:pt x="1242" y="996"/>
                  </a:lnTo>
                  <a:lnTo>
                    <a:pt x="1242" y="978"/>
                  </a:lnTo>
                  <a:lnTo>
                    <a:pt x="1236" y="972"/>
                  </a:lnTo>
                  <a:lnTo>
                    <a:pt x="1224" y="966"/>
                  </a:lnTo>
                  <a:lnTo>
                    <a:pt x="1218" y="960"/>
                  </a:lnTo>
                  <a:lnTo>
                    <a:pt x="1206" y="936"/>
                  </a:lnTo>
                  <a:lnTo>
                    <a:pt x="1206" y="906"/>
                  </a:lnTo>
                  <a:lnTo>
                    <a:pt x="1212" y="900"/>
                  </a:lnTo>
                  <a:lnTo>
                    <a:pt x="1212" y="876"/>
                  </a:lnTo>
                  <a:lnTo>
                    <a:pt x="1200" y="864"/>
                  </a:lnTo>
                  <a:lnTo>
                    <a:pt x="1194" y="852"/>
                  </a:lnTo>
                  <a:lnTo>
                    <a:pt x="1194" y="804"/>
                  </a:lnTo>
                  <a:lnTo>
                    <a:pt x="1200" y="780"/>
                  </a:lnTo>
                  <a:lnTo>
                    <a:pt x="1200" y="750"/>
                  </a:lnTo>
                  <a:lnTo>
                    <a:pt x="1212" y="738"/>
                  </a:lnTo>
                  <a:lnTo>
                    <a:pt x="1218" y="744"/>
                  </a:lnTo>
                  <a:lnTo>
                    <a:pt x="1218" y="732"/>
                  </a:lnTo>
                  <a:lnTo>
                    <a:pt x="1224" y="726"/>
                  </a:lnTo>
                  <a:lnTo>
                    <a:pt x="1224" y="696"/>
                  </a:lnTo>
                  <a:lnTo>
                    <a:pt x="1218" y="690"/>
                  </a:lnTo>
                  <a:lnTo>
                    <a:pt x="1206" y="684"/>
                  </a:lnTo>
                  <a:lnTo>
                    <a:pt x="1200" y="678"/>
                  </a:lnTo>
                  <a:lnTo>
                    <a:pt x="1188" y="648"/>
                  </a:lnTo>
                  <a:lnTo>
                    <a:pt x="1182" y="642"/>
                  </a:lnTo>
                  <a:lnTo>
                    <a:pt x="1176" y="642"/>
                  </a:lnTo>
                  <a:lnTo>
                    <a:pt x="1176" y="636"/>
                  </a:lnTo>
                  <a:lnTo>
                    <a:pt x="1182" y="624"/>
                  </a:lnTo>
                  <a:lnTo>
                    <a:pt x="1194" y="618"/>
                  </a:lnTo>
                  <a:lnTo>
                    <a:pt x="1206" y="606"/>
                  </a:lnTo>
                  <a:lnTo>
                    <a:pt x="1206" y="594"/>
                  </a:lnTo>
                  <a:lnTo>
                    <a:pt x="1200" y="588"/>
                  </a:lnTo>
                  <a:lnTo>
                    <a:pt x="1194" y="576"/>
                  </a:lnTo>
                  <a:lnTo>
                    <a:pt x="1194" y="570"/>
                  </a:lnTo>
                  <a:lnTo>
                    <a:pt x="1200" y="564"/>
                  </a:lnTo>
                  <a:lnTo>
                    <a:pt x="1224" y="552"/>
                  </a:lnTo>
                  <a:lnTo>
                    <a:pt x="1230" y="546"/>
                  </a:lnTo>
                  <a:lnTo>
                    <a:pt x="1236" y="546"/>
                  </a:lnTo>
                  <a:lnTo>
                    <a:pt x="1242" y="46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51" name="Congo (Brazzaville)" descr="© INSCALE GmbH, 05.05.2010&#10;http://www.presentationload.com/">
              <a:extLst>
                <a:ext uri="{FF2B5EF4-FFF2-40B4-BE49-F238E27FC236}">
                  <a16:creationId xmlns:a16="http://schemas.microsoft.com/office/drawing/2014/main" id="{1DECFF1D-F4FE-EAEF-1AC7-15FFC89CF1EF}"/>
                </a:ext>
              </a:extLst>
            </p:cNvPr>
            <p:cNvSpPr>
              <a:spLocks/>
            </p:cNvSpPr>
            <p:nvPr/>
          </p:nvSpPr>
          <p:spPr bwMode="gray">
            <a:xfrm>
              <a:off x="4533349" y="3104336"/>
              <a:ext cx="203086" cy="265347"/>
            </a:xfrm>
            <a:custGeom>
              <a:avLst/>
              <a:gdLst>
                <a:gd name="T0" fmla="*/ 2147483647 w 534"/>
                <a:gd name="T1" fmla="*/ 2147483647 h 702"/>
                <a:gd name="T2" fmla="*/ 2147483647 w 534"/>
                <a:gd name="T3" fmla="*/ 2147483647 h 702"/>
                <a:gd name="T4" fmla="*/ 2147483647 w 534"/>
                <a:gd name="T5" fmla="*/ 2147483647 h 702"/>
                <a:gd name="T6" fmla="*/ 2147483647 w 534"/>
                <a:gd name="T7" fmla="*/ 2147483647 h 702"/>
                <a:gd name="T8" fmla="*/ 2147483647 w 534"/>
                <a:gd name="T9" fmla="*/ 2147483647 h 702"/>
                <a:gd name="T10" fmla="*/ 2147483647 w 534"/>
                <a:gd name="T11" fmla="*/ 2147483647 h 702"/>
                <a:gd name="T12" fmla="*/ 2147483647 w 534"/>
                <a:gd name="T13" fmla="*/ 2147483647 h 702"/>
                <a:gd name="T14" fmla="*/ 2147483647 w 534"/>
                <a:gd name="T15" fmla="*/ 2147483647 h 702"/>
                <a:gd name="T16" fmla="*/ 2147483647 w 534"/>
                <a:gd name="T17" fmla="*/ 2147483647 h 702"/>
                <a:gd name="T18" fmla="*/ 2147483647 w 534"/>
                <a:gd name="T19" fmla="*/ 2147483647 h 702"/>
                <a:gd name="T20" fmla="*/ 2147483647 w 534"/>
                <a:gd name="T21" fmla="*/ 2147483647 h 702"/>
                <a:gd name="T22" fmla="*/ 2147483647 w 534"/>
                <a:gd name="T23" fmla="*/ 2147483647 h 702"/>
                <a:gd name="T24" fmla="*/ 2147483647 w 534"/>
                <a:gd name="T25" fmla="*/ 2147483647 h 702"/>
                <a:gd name="T26" fmla="*/ 2147483647 w 534"/>
                <a:gd name="T27" fmla="*/ 2147483647 h 702"/>
                <a:gd name="T28" fmla="*/ 2147483647 w 534"/>
                <a:gd name="T29" fmla="*/ 2147483647 h 702"/>
                <a:gd name="T30" fmla="*/ 2147483647 w 534"/>
                <a:gd name="T31" fmla="*/ 2147483647 h 702"/>
                <a:gd name="T32" fmla="*/ 2147483647 w 534"/>
                <a:gd name="T33" fmla="*/ 2147483647 h 702"/>
                <a:gd name="T34" fmla="*/ 2147483647 w 534"/>
                <a:gd name="T35" fmla="*/ 2147483647 h 702"/>
                <a:gd name="T36" fmla="*/ 2147483647 w 534"/>
                <a:gd name="T37" fmla="*/ 2147483647 h 702"/>
                <a:gd name="T38" fmla="*/ 2147483647 w 534"/>
                <a:gd name="T39" fmla="*/ 2147483647 h 702"/>
                <a:gd name="T40" fmla="*/ 2147483647 w 534"/>
                <a:gd name="T41" fmla="*/ 2147483647 h 702"/>
                <a:gd name="T42" fmla="*/ 2147483647 w 534"/>
                <a:gd name="T43" fmla="*/ 2147483647 h 702"/>
                <a:gd name="T44" fmla="*/ 2147483647 w 534"/>
                <a:gd name="T45" fmla="*/ 2147483647 h 702"/>
                <a:gd name="T46" fmla="*/ 2147483647 w 534"/>
                <a:gd name="T47" fmla="*/ 2147483647 h 702"/>
                <a:gd name="T48" fmla="*/ 2147483647 w 534"/>
                <a:gd name="T49" fmla="*/ 2147483647 h 702"/>
                <a:gd name="T50" fmla="*/ 0 w 534"/>
                <a:gd name="T51" fmla="*/ 2147483647 h 702"/>
                <a:gd name="T52" fmla="*/ 2147483647 w 534"/>
                <a:gd name="T53" fmla="*/ 2147483647 h 702"/>
                <a:gd name="T54" fmla="*/ 2147483647 w 534"/>
                <a:gd name="T55" fmla="*/ 2147483647 h 702"/>
                <a:gd name="T56" fmla="*/ 2147483647 w 534"/>
                <a:gd name="T57" fmla="*/ 2147483647 h 702"/>
                <a:gd name="T58" fmla="*/ 2147483647 w 534"/>
                <a:gd name="T59" fmla="*/ 2147483647 h 702"/>
                <a:gd name="T60" fmla="*/ 2147483647 w 534"/>
                <a:gd name="T61" fmla="*/ 2147483647 h 702"/>
                <a:gd name="T62" fmla="*/ 2147483647 w 534"/>
                <a:gd name="T63" fmla="*/ 2147483647 h 702"/>
                <a:gd name="T64" fmla="*/ 2147483647 w 534"/>
                <a:gd name="T65" fmla="*/ 2147483647 h 702"/>
                <a:gd name="T66" fmla="*/ 2147483647 w 534"/>
                <a:gd name="T67" fmla="*/ 2147483647 h 702"/>
                <a:gd name="T68" fmla="*/ 2147483647 w 534"/>
                <a:gd name="T69" fmla="*/ 2147483647 h 702"/>
                <a:gd name="T70" fmla="*/ 2147483647 w 534"/>
                <a:gd name="T71" fmla="*/ 2147483647 h 702"/>
                <a:gd name="T72" fmla="*/ 2147483647 w 534"/>
                <a:gd name="T73" fmla="*/ 2147483647 h 702"/>
                <a:gd name="T74" fmla="*/ 2147483647 w 534"/>
                <a:gd name="T75" fmla="*/ 2147483647 h 702"/>
                <a:gd name="T76" fmla="*/ 2147483647 w 534"/>
                <a:gd name="T77" fmla="*/ 2147483647 h 702"/>
                <a:gd name="T78" fmla="*/ 2147483647 w 534"/>
                <a:gd name="T79" fmla="*/ 2147483647 h 702"/>
                <a:gd name="T80" fmla="*/ 2147483647 w 534"/>
                <a:gd name="T81" fmla="*/ 2147483647 h 702"/>
                <a:gd name="T82" fmla="*/ 2147483647 w 534"/>
                <a:gd name="T83" fmla="*/ 2147483647 h 702"/>
                <a:gd name="T84" fmla="*/ 2147483647 w 534"/>
                <a:gd name="T85" fmla="*/ 2147483647 h 702"/>
                <a:gd name="T86" fmla="*/ 2147483647 w 534"/>
                <a:gd name="T87" fmla="*/ 2147483647 h 702"/>
                <a:gd name="T88" fmla="*/ 2147483647 w 534"/>
                <a:gd name="T89" fmla="*/ 2147483647 h 702"/>
                <a:gd name="T90" fmla="*/ 2147483647 w 534"/>
                <a:gd name="T91" fmla="*/ 2147483647 h 702"/>
                <a:gd name="T92" fmla="*/ 2147483647 w 534"/>
                <a:gd name="T93" fmla="*/ 2147483647 h 702"/>
                <a:gd name="T94" fmla="*/ 2147483647 w 534"/>
                <a:gd name="T95" fmla="*/ 2147483647 h 702"/>
                <a:gd name="T96" fmla="*/ 2147483647 w 534"/>
                <a:gd name="T97" fmla="*/ 2147483647 h 702"/>
                <a:gd name="T98" fmla="*/ 2147483647 w 534"/>
                <a:gd name="T99" fmla="*/ 2147483647 h 702"/>
                <a:gd name="T100" fmla="*/ 2147483647 w 534"/>
                <a:gd name="T101" fmla="*/ 2147483647 h 702"/>
                <a:gd name="T102" fmla="*/ 2147483647 w 534"/>
                <a:gd name="T103" fmla="*/ 2147483647 h 7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34"/>
                <a:gd name="T157" fmla="*/ 0 h 702"/>
                <a:gd name="T158" fmla="*/ 534 w 534"/>
                <a:gd name="T159" fmla="*/ 702 h 7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34" h="702">
                  <a:moveTo>
                    <a:pt x="366" y="120"/>
                  </a:moveTo>
                  <a:lnTo>
                    <a:pt x="360" y="126"/>
                  </a:lnTo>
                  <a:lnTo>
                    <a:pt x="354" y="168"/>
                  </a:lnTo>
                  <a:lnTo>
                    <a:pt x="330" y="144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76" y="138"/>
                  </a:lnTo>
                  <a:lnTo>
                    <a:pt x="270" y="132"/>
                  </a:lnTo>
                  <a:lnTo>
                    <a:pt x="258" y="126"/>
                  </a:lnTo>
                  <a:lnTo>
                    <a:pt x="210" y="126"/>
                  </a:lnTo>
                  <a:lnTo>
                    <a:pt x="192" y="132"/>
                  </a:lnTo>
                  <a:lnTo>
                    <a:pt x="162" y="132"/>
                  </a:lnTo>
                  <a:lnTo>
                    <a:pt x="144" y="162"/>
                  </a:lnTo>
                  <a:lnTo>
                    <a:pt x="150" y="198"/>
                  </a:lnTo>
                  <a:lnTo>
                    <a:pt x="156" y="204"/>
                  </a:lnTo>
                  <a:lnTo>
                    <a:pt x="180" y="204"/>
                  </a:lnTo>
                  <a:lnTo>
                    <a:pt x="186" y="198"/>
                  </a:lnTo>
                  <a:lnTo>
                    <a:pt x="186" y="180"/>
                  </a:lnTo>
                  <a:lnTo>
                    <a:pt x="204" y="180"/>
                  </a:lnTo>
                  <a:lnTo>
                    <a:pt x="210" y="186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28" y="198"/>
                  </a:lnTo>
                  <a:lnTo>
                    <a:pt x="228" y="216"/>
                  </a:lnTo>
                  <a:lnTo>
                    <a:pt x="240" y="222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8" y="252"/>
                  </a:lnTo>
                  <a:lnTo>
                    <a:pt x="222" y="258"/>
                  </a:lnTo>
                  <a:lnTo>
                    <a:pt x="210" y="258"/>
                  </a:lnTo>
                  <a:lnTo>
                    <a:pt x="198" y="282"/>
                  </a:lnTo>
                  <a:lnTo>
                    <a:pt x="198" y="318"/>
                  </a:lnTo>
                  <a:lnTo>
                    <a:pt x="216" y="324"/>
                  </a:lnTo>
                  <a:lnTo>
                    <a:pt x="222" y="342"/>
                  </a:lnTo>
                  <a:lnTo>
                    <a:pt x="240" y="342"/>
                  </a:lnTo>
                  <a:lnTo>
                    <a:pt x="246" y="348"/>
                  </a:lnTo>
                  <a:lnTo>
                    <a:pt x="246" y="360"/>
                  </a:lnTo>
                  <a:lnTo>
                    <a:pt x="240" y="366"/>
                  </a:lnTo>
                  <a:lnTo>
                    <a:pt x="240" y="414"/>
                  </a:lnTo>
                  <a:lnTo>
                    <a:pt x="234" y="426"/>
                  </a:lnTo>
                  <a:lnTo>
                    <a:pt x="240" y="450"/>
                  </a:lnTo>
                  <a:lnTo>
                    <a:pt x="234" y="456"/>
                  </a:lnTo>
                  <a:lnTo>
                    <a:pt x="222" y="462"/>
                  </a:lnTo>
                  <a:lnTo>
                    <a:pt x="222" y="486"/>
                  </a:lnTo>
                  <a:lnTo>
                    <a:pt x="216" y="498"/>
                  </a:lnTo>
                  <a:lnTo>
                    <a:pt x="210" y="504"/>
                  </a:lnTo>
                  <a:lnTo>
                    <a:pt x="198" y="504"/>
                  </a:lnTo>
                  <a:lnTo>
                    <a:pt x="192" y="498"/>
                  </a:lnTo>
                  <a:lnTo>
                    <a:pt x="192" y="468"/>
                  </a:lnTo>
                  <a:lnTo>
                    <a:pt x="186" y="468"/>
                  </a:lnTo>
                  <a:lnTo>
                    <a:pt x="180" y="474"/>
                  </a:lnTo>
                  <a:lnTo>
                    <a:pt x="174" y="486"/>
                  </a:lnTo>
                  <a:lnTo>
                    <a:pt x="168" y="492"/>
                  </a:lnTo>
                  <a:lnTo>
                    <a:pt x="138" y="492"/>
                  </a:lnTo>
                  <a:lnTo>
                    <a:pt x="120" y="450"/>
                  </a:lnTo>
                  <a:lnTo>
                    <a:pt x="90" y="450"/>
                  </a:lnTo>
                  <a:lnTo>
                    <a:pt x="90" y="456"/>
                  </a:lnTo>
                  <a:lnTo>
                    <a:pt x="108" y="474"/>
                  </a:lnTo>
                  <a:lnTo>
                    <a:pt x="96" y="480"/>
                  </a:lnTo>
                  <a:lnTo>
                    <a:pt x="90" y="492"/>
                  </a:lnTo>
                  <a:lnTo>
                    <a:pt x="84" y="498"/>
                  </a:lnTo>
                  <a:lnTo>
                    <a:pt x="66" y="498"/>
                  </a:lnTo>
                  <a:lnTo>
                    <a:pt x="54" y="492"/>
                  </a:lnTo>
                  <a:lnTo>
                    <a:pt x="42" y="492"/>
                  </a:lnTo>
                  <a:lnTo>
                    <a:pt x="36" y="486"/>
                  </a:lnTo>
                  <a:lnTo>
                    <a:pt x="30" y="486"/>
                  </a:lnTo>
                  <a:lnTo>
                    <a:pt x="30" y="504"/>
                  </a:lnTo>
                  <a:lnTo>
                    <a:pt x="36" y="510"/>
                  </a:lnTo>
                  <a:lnTo>
                    <a:pt x="36" y="522"/>
                  </a:lnTo>
                  <a:lnTo>
                    <a:pt x="24" y="522"/>
                  </a:lnTo>
                  <a:lnTo>
                    <a:pt x="54" y="540"/>
                  </a:lnTo>
                  <a:lnTo>
                    <a:pt x="36" y="552"/>
                  </a:lnTo>
                  <a:lnTo>
                    <a:pt x="54" y="564"/>
                  </a:lnTo>
                  <a:lnTo>
                    <a:pt x="54" y="600"/>
                  </a:lnTo>
                  <a:lnTo>
                    <a:pt x="48" y="606"/>
                  </a:lnTo>
                  <a:lnTo>
                    <a:pt x="30" y="588"/>
                  </a:lnTo>
                  <a:lnTo>
                    <a:pt x="6" y="600"/>
                  </a:lnTo>
                  <a:lnTo>
                    <a:pt x="0" y="618"/>
                  </a:lnTo>
                  <a:lnTo>
                    <a:pt x="54" y="666"/>
                  </a:lnTo>
                  <a:lnTo>
                    <a:pt x="54" y="684"/>
                  </a:lnTo>
                  <a:lnTo>
                    <a:pt x="72" y="702"/>
                  </a:lnTo>
                  <a:lnTo>
                    <a:pt x="72" y="690"/>
                  </a:lnTo>
                  <a:lnTo>
                    <a:pt x="90" y="690"/>
                  </a:lnTo>
                  <a:lnTo>
                    <a:pt x="90" y="672"/>
                  </a:lnTo>
                  <a:lnTo>
                    <a:pt x="102" y="666"/>
                  </a:lnTo>
                  <a:lnTo>
                    <a:pt x="108" y="660"/>
                  </a:lnTo>
                  <a:lnTo>
                    <a:pt x="120" y="654"/>
                  </a:lnTo>
                  <a:lnTo>
                    <a:pt x="126" y="648"/>
                  </a:lnTo>
                  <a:lnTo>
                    <a:pt x="132" y="654"/>
                  </a:lnTo>
                  <a:lnTo>
                    <a:pt x="132" y="660"/>
                  </a:lnTo>
                  <a:lnTo>
                    <a:pt x="138" y="666"/>
                  </a:lnTo>
                  <a:lnTo>
                    <a:pt x="138" y="672"/>
                  </a:lnTo>
                  <a:lnTo>
                    <a:pt x="150" y="672"/>
                  </a:lnTo>
                  <a:lnTo>
                    <a:pt x="150" y="678"/>
                  </a:lnTo>
                  <a:lnTo>
                    <a:pt x="156" y="684"/>
                  </a:lnTo>
                  <a:lnTo>
                    <a:pt x="156" y="690"/>
                  </a:lnTo>
                  <a:lnTo>
                    <a:pt x="162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86" y="678"/>
                  </a:lnTo>
                  <a:lnTo>
                    <a:pt x="186" y="660"/>
                  </a:lnTo>
                  <a:lnTo>
                    <a:pt x="210" y="666"/>
                  </a:lnTo>
                  <a:lnTo>
                    <a:pt x="228" y="648"/>
                  </a:lnTo>
                  <a:lnTo>
                    <a:pt x="234" y="648"/>
                  </a:lnTo>
                  <a:lnTo>
                    <a:pt x="234" y="678"/>
                  </a:lnTo>
                  <a:lnTo>
                    <a:pt x="228" y="690"/>
                  </a:lnTo>
                  <a:lnTo>
                    <a:pt x="234" y="696"/>
                  </a:lnTo>
                  <a:lnTo>
                    <a:pt x="252" y="696"/>
                  </a:lnTo>
                  <a:lnTo>
                    <a:pt x="264" y="690"/>
                  </a:lnTo>
                  <a:lnTo>
                    <a:pt x="270" y="684"/>
                  </a:lnTo>
                  <a:lnTo>
                    <a:pt x="276" y="672"/>
                  </a:lnTo>
                  <a:lnTo>
                    <a:pt x="294" y="654"/>
                  </a:lnTo>
                  <a:lnTo>
                    <a:pt x="300" y="642"/>
                  </a:lnTo>
                  <a:lnTo>
                    <a:pt x="312" y="630"/>
                  </a:lnTo>
                  <a:lnTo>
                    <a:pt x="330" y="630"/>
                  </a:lnTo>
                  <a:lnTo>
                    <a:pt x="336" y="624"/>
                  </a:lnTo>
                  <a:lnTo>
                    <a:pt x="366" y="582"/>
                  </a:lnTo>
                  <a:lnTo>
                    <a:pt x="360" y="480"/>
                  </a:lnTo>
                  <a:lnTo>
                    <a:pt x="366" y="480"/>
                  </a:lnTo>
                  <a:lnTo>
                    <a:pt x="390" y="456"/>
                  </a:lnTo>
                  <a:lnTo>
                    <a:pt x="390" y="420"/>
                  </a:lnTo>
                  <a:lnTo>
                    <a:pt x="396" y="408"/>
                  </a:lnTo>
                  <a:lnTo>
                    <a:pt x="402" y="402"/>
                  </a:lnTo>
                  <a:lnTo>
                    <a:pt x="450" y="378"/>
                  </a:lnTo>
                  <a:lnTo>
                    <a:pt x="456" y="366"/>
                  </a:lnTo>
                  <a:lnTo>
                    <a:pt x="468" y="360"/>
                  </a:lnTo>
                  <a:lnTo>
                    <a:pt x="474" y="354"/>
                  </a:lnTo>
                  <a:lnTo>
                    <a:pt x="474" y="300"/>
                  </a:lnTo>
                  <a:lnTo>
                    <a:pt x="486" y="294"/>
                  </a:lnTo>
                  <a:lnTo>
                    <a:pt x="492" y="282"/>
                  </a:lnTo>
                  <a:lnTo>
                    <a:pt x="492" y="258"/>
                  </a:lnTo>
                  <a:lnTo>
                    <a:pt x="486" y="246"/>
                  </a:lnTo>
                  <a:lnTo>
                    <a:pt x="480" y="240"/>
                  </a:lnTo>
                  <a:lnTo>
                    <a:pt x="480" y="228"/>
                  </a:lnTo>
                  <a:lnTo>
                    <a:pt x="498" y="192"/>
                  </a:lnTo>
                  <a:lnTo>
                    <a:pt x="498" y="168"/>
                  </a:lnTo>
                  <a:lnTo>
                    <a:pt x="492" y="156"/>
                  </a:lnTo>
                  <a:lnTo>
                    <a:pt x="492" y="126"/>
                  </a:lnTo>
                  <a:lnTo>
                    <a:pt x="498" y="120"/>
                  </a:lnTo>
                  <a:lnTo>
                    <a:pt x="510" y="96"/>
                  </a:lnTo>
                  <a:lnTo>
                    <a:pt x="522" y="84"/>
                  </a:lnTo>
                  <a:lnTo>
                    <a:pt x="528" y="66"/>
                  </a:lnTo>
                  <a:lnTo>
                    <a:pt x="534" y="54"/>
                  </a:lnTo>
                  <a:lnTo>
                    <a:pt x="534" y="18"/>
                  </a:lnTo>
                  <a:lnTo>
                    <a:pt x="522" y="6"/>
                  </a:lnTo>
                  <a:lnTo>
                    <a:pt x="510" y="18"/>
                  </a:lnTo>
                  <a:lnTo>
                    <a:pt x="498" y="18"/>
                  </a:lnTo>
                  <a:lnTo>
                    <a:pt x="462" y="0"/>
                  </a:lnTo>
                  <a:lnTo>
                    <a:pt x="444" y="0"/>
                  </a:lnTo>
                  <a:lnTo>
                    <a:pt x="426" y="18"/>
                  </a:lnTo>
                  <a:lnTo>
                    <a:pt x="396" y="18"/>
                  </a:lnTo>
                  <a:lnTo>
                    <a:pt x="378" y="48"/>
                  </a:lnTo>
                  <a:lnTo>
                    <a:pt x="390" y="60"/>
                  </a:lnTo>
                  <a:lnTo>
                    <a:pt x="390" y="84"/>
                  </a:lnTo>
                  <a:lnTo>
                    <a:pt x="384" y="96"/>
                  </a:lnTo>
                  <a:lnTo>
                    <a:pt x="378" y="102"/>
                  </a:lnTo>
                  <a:lnTo>
                    <a:pt x="372" y="114"/>
                  </a:lnTo>
                  <a:lnTo>
                    <a:pt x="366" y="12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52" name="Colombia" descr="© INSCALE GmbH, 05.05.2010&#10;http://www.presentationload.com/">
              <a:extLst>
                <a:ext uri="{FF2B5EF4-FFF2-40B4-BE49-F238E27FC236}">
                  <a16:creationId xmlns:a16="http://schemas.microsoft.com/office/drawing/2014/main" id="{B3D3F964-EA35-E3F9-BF30-8050C4C3AB90}"/>
                </a:ext>
              </a:extLst>
            </p:cNvPr>
            <p:cNvSpPr>
              <a:spLocks/>
            </p:cNvSpPr>
            <p:nvPr/>
          </p:nvSpPr>
          <p:spPr bwMode="gray">
            <a:xfrm>
              <a:off x="2100775" y="2837508"/>
              <a:ext cx="329086" cy="509938"/>
            </a:xfrm>
            <a:custGeom>
              <a:avLst/>
              <a:gdLst>
                <a:gd name="T0" fmla="*/ 2147483647 w 870"/>
                <a:gd name="T1" fmla="*/ 2147483647 h 1344"/>
                <a:gd name="T2" fmla="*/ 2147483647 w 870"/>
                <a:gd name="T3" fmla="*/ 2147483647 h 1344"/>
                <a:gd name="T4" fmla="*/ 2147483647 w 870"/>
                <a:gd name="T5" fmla="*/ 2147483647 h 1344"/>
                <a:gd name="T6" fmla="*/ 2147483647 w 870"/>
                <a:gd name="T7" fmla="*/ 2147483647 h 1344"/>
                <a:gd name="T8" fmla="*/ 2147483647 w 870"/>
                <a:gd name="T9" fmla="*/ 2147483647 h 1344"/>
                <a:gd name="T10" fmla="*/ 2147483647 w 870"/>
                <a:gd name="T11" fmla="*/ 2147483647 h 1344"/>
                <a:gd name="T12" fmla="*/ 2147483647 w 870"/>
                <a:gd name="T13" fmla="*/ 2147483647 h 1344"/>
                <a:gd name="T14" fmla="*/ 2147483647 w 870"/>
                <a:gd name="T15" fmla="*/ 2147483647 h 1344"/>
                <a:gd name="T16" fmla="*/ 2147483647 w 870"/>
                <a:gd name="T17" fmla="*/ 2147483647 h 1344"/>
                <a:gd name="T18" fmla="*/ 2147483647 w 870"/>
                <a:gd name="T19" fmla="*/ 2147483647 h 1344"/>
                <a:gd name="T20" fmla="*/ 2147483647 w 870"/>
                <a:gd name="T21" fmla="*/ 2147483647 h 1344"/>
                <a:gd name="T22" fmla="*/ 2147483647 w 870"/>
                <a:gd name="T23" fmla="*/ 2147483647 h 1344"/>
                <a:gd name="T24" fmla="*/ 2147483647 w 870"/>
                <a:gd name="T25" fmla="*/ 2147483647 h 1344"/>
                <a:gd name="T26" fmla="*/ 2147483647 w 870"/>
                <a:gd name="T27" fmla="*/ 2147483647 h 1344"/>
                <a:gd name="T28" fmla="*/ 2147483647 w 870"/>
                <a:gd name="T29" fmla="*/ 2147483647 h 1344"/>
                <a:gd name="T30" fmla="*/ 2147483647 w 870"/>
                <a:gd name="T31" fmla="*/ 2147483647 h 1344"/>
                <a:gd name="T32" fmla="*/ 2147483647 w 870"/>
                <a:gd name="T33" fmla="*/ 2147483647 h 1344"/>
                <a:gd name="T34" fmla="*/ 2147483647 w 870"/>
                <a:gd name="T35" fmla="*/ 2147483647 h 1344"/>
                <a:gd name="T36" fmla="*/ 2147483647 w 870"/>
                <a:gd name="T37" fmla="*/ 2147483647 h 1344"/>
                <a:gd name="T38" fmla="*/ 2147483647 w 870"/>
                <a:gd name="T39" fmla="*/ 2147483647 h 1344"/>
                <a:gd name="T40" fmla="*/ 2147483647 w 870"/>
                <a:gd name="T41" fmla="*/ 2147483647 h 1344"/>
                <a:gd name="T42" fmla="*/ 2147483647 w 870"/>
                <a:gd name="T43" fmla="*/ 2147483647 h 1344"/>
                <a:gd name="T44" fmla="*/ 2147483647 w 870"/>
                <a:gd name="T45" fmla="*/ 2147483647 h 1344"/>
                <a:gd name="T46" fmla="*/ 2147483647 w 870"/>
                <a:gd name="T47" fmla="*/ 2147483647 h 1344"/>
                <a:gd name="T48" fmla="*/ 2147483647 w 870"/>
                <a:gd name="T49" fmla="*/ 2147483647 h 1344"/>
                <a:gd name="T50" fmla="*/ 2147483647 w 870"/>
                <a:gd name="T51" fmla="*/ 2147483647 h 1344"/>
                <a:gd name="T52" fmla="*/ 2147483647 w 870"/>
                <a:gd name="T53" fmla="*/ 2147483647 h 1344"/>
                <a:gd name="T54" fmla="*/ 2147483647 w 870"/>
                <a:gd name="T55" fmla="*/ 2147483647 h 1344"/>
                <a:gd name="T56" fmla="*/ 2147483647 w 870"/>
                <a:gd name="T57" fmla="*/ 2147483647 h 1344"/>
                <a:gd name="T58" fmla="*/ 2147483647 w 870"/>
                <a:gd name="T59" fmla="*/ 2147483647 h 1344"/>
                <a:gd name="T60" fmla="*/ 2147483647 w 870"/>
                <a:gd name="T61" fmla="*/ 2147483647 h 1344"/>
                <a:gd name="T62" fmla="*/ 2147483647 w 870"/>
                <a:gd name="T63" fmla="*/ 2147483647 h 1344"/>
                <a:gd name="T64" fmla="*/ 2147483647 w 870"/>
                <a:gd name="T65" fmla="*/ 2147483647 h 1344"/>
                <a:gd name="T66" fmla="*/ 2147483647 w 870"/>
                <a:gd name="T67" fmla="*/ 2147483647 h 1344"/>
                <a:gd name="T68" fmla="*/ 2147483647 w 870"/>
                <a:gd name="T69" fmla="*/ 2147483647 h 1344"/>
                <a:gd name="T70" fmla="*/ 2147483647 w 870"/>
                <a:gd name="T71" fmla="*/ 2147483647 h 1344"/>
                <a:gd name="T72" fmla="*/ 2147483647 w 870"/>
                <a:gd name="T73" fmla="*/ 0 h 1344"/>
                <a:gd name="T74" fmla="*/ 2147483647 w 870"/>
                <a:gd name="T75" fmla="*/ 2147483647 h 1344"/>
                <a:gd name="T76" fmla="*/ 2147483647 w 870"/>
                <a:gd name="T77" fmla="*/ 2147483647 h 1344"/>
                <a:gd name="T78" fmla="*/ 2147483647 w 870"/>
                <a:gd name="T79" fmla="*/ 2147483647 h 1344"/>
                <a:gd name="T80" fmla="*/ 2147483647 w 870"/>
                <a:gd name="T81" fmla="*/ 2147483647 h 1344"/>
                <a:gd name="T82" fmla="*/ 2147483647 w 870"/>
                <a:gd name="T83" fmla="*/ 2147483647 h 1344"/>
                <a:gd name="T84" fmla="*/ 2147483647 w 870"/>
                <a:gd name="T85" fmla="*/ 2147483647 h 1344"/>
                <a:gd name="T86" fmla="*/ 2147483647 w 870"/>
                <a:gd name="T87" fmla="*/ 2147483647 h 1344"/>
                <a:gd name="T88" fmla="*/ 2147483647 w 870"/>
                <a:gd name="T89" fmla="*/ 2147483647 h 1344"/>
                <a:gd name="T90" fmla="*/ 2147483647 w 870"/>
                <a:gd name="T91" fmla="*/ 2147483647 h 1344"/>
                <a:gd name="T92" fmla="*/ 2147483647 w 870"/>
                <a:gd name="T93" fmla="*/ 2147483647 h 1344"/>
                <a:gd name="T94" fmla="*/ 2147483647 w 870"/>
                <a:gd name="T95" fmla="*/ 2147483647 h 1344"/>
                <a:gd name="T96" fmla="*/ 2147483647 w 870"/>
                <a:gd name="T97" fmla="*/ 2147483647 h 1344"/>
                <a:gd name="T98" fmla="*/ 2147483647 w 870"/>
                <a:gd name="T99" fmla="*/ 2147483647 h 1344"/>
                <a:gd name="T100" fmla="*/ 2147483647 w 870"/>
                <a:gd name="T101" fmla="*/ 2147483647 h 1344"/>
                <a:gd name="T102" fmla="*/ 2147483647 w 870"/>
                <a:gd name="T103" fmla="*/ 2147483647 h 1344"/>
                <a:gd name="T104" fmla="*/ 2147483647 w 870"/>
                <a:gd name="T105" fmla="*/ 2147483647 h 1344"/>
                <a:gd name="T106" fmla="*/ 2147483647 w 870"/>
                <a:gd name="T107" fmla="*/ 2147483647 h 13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0"/>
                <a:gd name="T163" fmla="*/ 0 h 1344"/>
                <a:gd name="T164" fmla="*/ 870 w 870"/>
                <a:gd name="T165" fmla="*/ 1344 h 13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0" h="1344">
                  <a:moveTo>
                    <a:pt x="36" y="912"/>
                  </a:moveTo>
                  <a:lnTo>
                    <a:pt x="60" y="924"/>
                  </a:lnTo>
                  <a:lnTo>
                    <a:pt x="66" y="936"/>
                  </a:lnTo>
                  <a:lnTo>
                    <a:pt x="84" y="936"/>
                  </a:lnTo>
                  <a:lnTo>
                    <a:pt x="96" y="942"/>
                  </a:lnTo>
                  <a:lnTo>
                    <a:pt x="102" y="948"/>
                  </a:lnTo>
                  <a:lnTo>
                    <a:pt x="108" y="960"/>
                  </a:lnTo>
                  <a:lnTo>
                    <a:pt x="108" y="966"/>
                  </a:lnTo>
                  <a:lnTo>
                    <a:pt x="114" y="972"/>
                  </a:lnTo>
                  <a:lnTo>
                    <a:pt x="126" y="978"/>
                  </a:lnTo>
                  <a:lnTo>
                    <a:pt x="138" y="978"/>
                  </a:lnTo>
                  <a:lnTo>
                    <a:pt x="144" y="972"/>
                  </a:lnTo>
                  <a:lnTo>
                    <a:pt x="156" y="978"/>
                  </a:lnTo>
                  <a:lnTo>
                    <a:pt x="162" y="984"/>
                  </a:lnTo>
                  <a:lnTo>
                    <a:pt x="186" y="984"/>
                  </a:lnTo>
                  <a:lnTo>
                    <a:pt x="186" y="972"/>
                  </a:lnTo>
                  <a:lnTo>
                    <a:pt x="192" y="966"/>
                  </a:lnTo>
                  <a:lnTo>
                    <a:pt x="198" y="966"/>
                  </a:lnTo>
                  <a:lnTo>
                    <a:pt x="210" y="972"/>
                  </a:lnTo>
                  <a:lnTo>
                    <a:pt x="210" y="978"/>
                  </a:lnTo>
                  <a:lnTo>
                    <a:pt x="216" y="984"/>
                  </a:lnTo>
                  <a:lnTo>
                    <a:pt x="216" y="990"/>
                  </a:lnTo>
                  <a:lnTo>
                    <a:pt x="228" y="1002"/>
                  </a:lnTo>
                  <a:lnTo>
                    <a:pt x="264" y="1002"/>
                  </a:lnTo>
                  <a:lnTo>
                    <a:pt x="276" y="1008"/>
                  </a:lnTo>
                  <a:lnTo>
                    <a:pt x="282" y="1014"/>
                  </a:lnTo>
                  <a:lnTo>
                    <a:pt x="294" y="1020"/>
                  </a:lnTo>
                  <a:lnTo>
                    <a:pt x="312" y="1038"/>
                  </a:lnTo>
                  <a:lnTo>
                    <a:pt x="324" y="1044"/>
                  </a:lnTo>
                  <a:lnTo>
                    <a:pt x="330" y="1050"/>
                  </a:lnTo>
                  <a:lnTo>
                    <a:pt x="342" y="1086"/>
                  </a:lnTo>
                  <a:lnTo>
                    <a:pt x="360" y="1086"/>
                  </a:lnTo>
                  <a:lnTo>
                    <a:pt x="372" y="1104"/>
                  </a:lnTo>
                  <a:lnTo>
                    <a:pt x="384" y="1104"/>
                  </a:lnTo>
                  <a:lnTo>
                    <a:pt x="390" y="1110"/>
                  </a:lnTo>
                  <a:lnTo>
                    <a:pt x="390" y="1134"/>
                  </a:lnTo>
                  <a:lnTo>
                    <a:pt x="396" y="1140"/>
                  </a:lnTo>
                  <a:lnTo>
                    <a:pt x="396" y="1146"/>
                  </a:lnTo>
                  <a:lnTo>
                    <a:pt x="408" y="1146"/>
                  </a:lnTo>
                  <a:lnTo>
                    <a:pt x="420" y="1152"/>
                  </a:lnTo>
                  <a:lnTo>
                    <a:pt x="426" y="1158"/>
                  </a:lnTo>
                  <a:lnTo>
                    <a:pt x="426" y="1164"/>
                  </a:lnTo>
                  <a:lnTo>
                    <a:pt x="420" y="1170"/>
                  </a:lnTo>
                  <a:lnTo>
                    <a:pt x="420" y="1194"/>
                  </a:lnTo>
                  <a:lnTo>
                    <a:pt x="432" y="1200"/>
                  </a:lnTo>
                  <a:lnTo>
                    <a:pt x="456" y="1206"/>
                  </a:lnTo>
                  <a:lnTo>
                    <a:pt x="492" y="1206"/>
                  </a:lnTo>
                  <a:lnTo>
                    <a:pt x="492" y="1194"/>
                  </a:lnTo>
                  <a:lnTo>
                    <a:pt x="504" y="1182"/>
                  </a:lnTo>
                  <a:lnTo>
                    <a:pt x="528" y="1182"/>
                  </a:lnTo>
                  <a:lnTo>
                    <a:pt x="534" y="1188"/>
                  </a:lnTo>
                  <a:lnTo>
                    <a:pt x="540" y="1188"/>
                  </a:lnTo>
                  <a:lnTo>
                    <a:pt x="546" y="1194"/>
                  </a:lnTo>
                  <a:lnTo>
                    <a:pt x="558" y="1194"/>
                  </a:lnTo>
                  <a:lnTo>
                    <a:pt x="570" y="1188"/>
                  </a:lnTo>
                  <a:lnTo>
                    <a:pt x="576" y="1182"/>
                  </a:lnTo>
                  <a:lnTo>
                    <a:pt x="588" y="1182"/>
                  </a:lnTo>
                  <a:lnTo>
                    <a:pt x="588" y="1188"/>
                  </a:lnTo>
                  <a:lnTo>
                    <a:pt x="594" y="1200"/>
                  </a:lnTo>
                  <a:lnTo>
                    <a:pt x="600" y="1206"/>
                  </a:lnTo>
                  <a:lnTo>
                    <a:pt x="624" y="1206"/>
                  </a:lnTo>
                  <a:lnTo>
                    <a:pt x="636" y="1212"/>
                  </a:lnTo>
                  <a:lnTo>
                    <a:pt x="642" y="1218"/>
                  </a:lnTo>
                  <a:lnTo>
                    <a:pt x="642" y="1236"/>
                  </a:lnTo>
                  <a:lnTo>
                    <a:pt x="636" y="1248"/>
                  </a:lnTo>
                  <a:lnTo>
                    <a:pt x="630" y="1254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66"/>
                  </a:lnTo>
                  <a:lnTo>
                    <a:pt x="606" y="1290"/>
                  </a:lnTo>
                  <a:lnTo>
                    <a:pt x="606" y="1308"/>
                  </a:lnTo>
                  <a:lnTo>
                    <a:pt x="612" y="1314"/>
                  </a:lnTo>
                  <a:lnTo>
                    <a:pt x="630" y="1314"/>
                  </a:lnTo>
                  <a:lnTo>
                    <a:pt x="642" y="1332"/>
                  </a:lnTo>
                  <a:lnTo>
                    <a:pt x="660" y="1344"/>
                  </a:lnTo>
                  <a:lnTo>
                    <a:pt x="660" y="1308"/>
                  </a:lnTo>
                  <a:lnTo>
                    <a:pt x="666" y="1236"/>
                  </a:lnTo>
                  <a:lnTo>
                    <a:pt x="684" y="1188"/>
                  </a:lnTo>
                  <a:lnTo>
                    <a:pt x="678" y="1140"/>
                  </a:lnTo>
                  <a:lnTo>
                    <a:pt x="690" y="1128"/>
                  </a:lnTo>
                  <a:lnTo>
                    <a:pt x="696" y="1116"/>
                  </a:lnTo>
                  <a:lnTo>
                    <a:pt x="696" y="1104"/>
                  </a:lnTo>
                  <a:lnTo>
                    <a:pt x="690" y="1092"/>
                  </a:lnTo>
                  <a:lnTo>
                    <a:pt x="678" y="1080"/>
                  </a:lnTo>
                  <a:lnTo>
                    <a:pt x="678" y="1074"/>
                  </a:lnTo>
                  <a:lnTo>
                    <a:pt x="672" y="1068"/>
                  </a:lnTo>
                  <a:lnTo>
                    <a:pt x="672" y="1044"/>
                  </a:lnTo>
                  <a:lnTo>
                    <a:pt x="666" y="1038"/>
                  </a:lnTo>
                  <a:lnTo>
                    <a:pt x="654" y="1032"/>
                  </a:lnTo>
                  <a:lnTo>
                    <a:pt x="642" y="1020"/>
                  </a:lnTo>
                  <a:lnTo>
                    <a:pt x="636" y="1020"/>
                  </a:lnTo>
                  <a:lnTo>
                    <a:pt x="642" y="954"/>
                  </a:lnTo>
                  <a:lnTo>
                    <a:pt x="672" y="948"/>
                  </a:lnTo>
                  <a:lnTo>
                    <a:pt x="678" y="954"/>
                  </a:lnTo>
                  <a:lnTo>
                    <a:pt x="708" y="954"/>
                  </a:lnTo>
                  <a:lnTo>
                    <a:pt x="714" y="948"/>
                  </a:lnTo>
                  <a:lnTo>
                    <a:pt x="714" y="942"/>
                  </a:lnTo>
                  <a:lnTo>
                    <a:pt x="708" y="936"/>
                  </a:lnTo>
                  <a:lnTo>
                    <a:pt x="708" y="930"/>
                  </a:lnTo>
                  <a:lnTo>
                    <a:pt x="696" y="918"/>
                  </a:lnTo>
                  <a:lnTo>
                    <a:pt x="684" y="924"/>
                  </a:lnTo>
                  <a:lnTo>
                    <a:pt x="660" y="912"/>
                  </a:lnTo>
                  <a:lnTo>
                    <a:pt x="660" y="900"/>
                  </a:lnTo>
                  <a:lnTo>
                    <a:pt x="654" y="888"/>
                  </a:lnTo>
                  <a:lnTo>
                    <a:pt x="654" y="876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84" y="858"/>
                  </a:lnTo>
                  <a:lnTo>
                    <a:pt x="696" y="870"/>
                  </a:lnTo>
                  <a:lnTo>
                    <a:pt x="762" y="864"/>
                  </a:lnTo>
                  <a:lnTo>
                    <a:pt x="762" y="846"/>
                  </a:lnTo>
                  <a:lnTo>
                    <a:pt x="768" y="840"/>
                  </a:lnTo>
                  <a:lnTo>
                    <a:pt x="774" y="840"/>
                  </a:lnTo>
                  <a:lnTo>
                    <a:pt x="798" y="864"/>
                  </a:lnTo>
                  <a:lnTo>
                    <a:pt x="828" y="834"/>
                  </a:lnTo>
                  <a:lnTo>
                    <a:pt x="834" y="834"/>
                  </a:lnTo>
                  <a:lnTo>
                    <a:pt x="834" y="846"/>
                  </a:lnTo>
                  <a:lnTo>
                    <a:pt x="840" y="852"/>
                  </a:lnTo>
                  <a:lnTo>
                    <a:pt x="840" y="864"/>
                  </a:lnTo>
                  <a:lnTo>
                    <a:pt x="846" y="876"/>
                  </a:lnTo>
                  <a:lnTo>
                    <a:pt x="846" y="906"/>
                  </a:lnTo>
                  <a:lnTo>
                    <a:pt x="870" y="906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58" y="870"/>
                  </a:lnTo>
                  <a:lnTo>
                    <a:pt x="858" y="852"/>
                  </a:lnTo>
                  <a:lnTo>
                    <a:pt x="852" y="846"/>
                  </a:lnTo>
                  <a:lnTo>
                    <a:pt x="852" y="828"/>
                  </a:lnTo>
                  <a:lnTo>
                    <a:pt x="846" y="822"/>
                  </a:lnTo>
                  <a:lnTo>
                    <a:pt x="846" y="798"/>
                  </a:lnTo>
                  <a:lnTo>
                    <a:pt x="834" y="798"/>
                  </a:lnTo>
                  <a:lnTo>
                    <a:pt x="822" y="786"/>
                  </a:lnTo>
                  <a:lnTo>
                    <a:pt x="798" y="774"/>
                  </a:lnTo>
                  <a:lnTo>
                    <a:pt x="804" y="774"/>
                  </a:lnTo>
                  <a:lnTo>
                    <a:pt x="834" y="744"/>
                  </a:lnTo>
                  <a:lnTo>
                    <a:pt x="840" y="732"/>
                  </a:lnTo>
                  <a:lnTo>
                    <a:pt x="840" y="726"/>
                  </a:lnTo>
                  <a:lnTo>
                    <a:pt x="834" y="714"/>
                  </a:lnTo>
                  <a:lnTo>
                    <a:pt x="822" y="708"/>
                  </a:lnTo>
                  <a:lnTo>
                    <a:pt x="816" y="696"/>
                  </a:lnTo>
                  <a:lnTo>
                    <a:pt x="816" y="672"/>
                  </a:lnTo>
                  <a:lnTo>
                    <a:pt x="804" y="672"/>
                  </a:lnTo>
                  <a:lnTo>
                    <a:pt x="798" y="666"/>
                  </a:lnTo>
                  <a:lnTo>
                    <a:pt x="798" y="654"/>
                  </a:lnTo>
                  <a:lnTo>
                    <a:pt x="804" y="642"/>
                  </a:lnTo>
                  <a:lnTo>
                    <a:pt x="804" y="612"/>
                  </a:lnTo>
                  <a:lnTo>
                    <a:pt x="798" y="600"/>
                  </a:lnTo>
                  <a:lnTo>
                    <a:pt x="798" y="576"/>
                  </a:lnTo>
                  <a:lnTo>
                    <a:pt x="810" y="564"/>
                  </a:lnTo>
                  <a:lnTo>
                    <a:pt x="816" y="564"/>
                  </a:lnTo>
                  <a:lnTo>
                    <a:pt x="822" y="558"/>
                  </a:lnTo>
                  <a:lnTo>
                    <a:pt x="822" y="534"/>
                  </a:lnTo>
                  <a:lnTo>
                    <a:pt x="840" y="516"/>
                  </a:lnTo>
                  <a:lnTo>
                    <a:pt x="840" y="504"/>
                  </a:lnTo>
                  <a:lnTo>
                    <a:pt x="834" y="498"/>
                  </a:lnTo>
                  <a:lnTo>
                    <a:pt x="816" y="498"/>
                  </a:lnTo>
                  <a:lnTo>
                    <a:pt x="804" y="504"/>
                  </a:lnTo>
                  <a:lnTo>
                    <a:pt x="798" y="510"/>
                  </a:lnTo>
                  <a:lnTo>
                    <a:pt x="774" y="504"/>
                  </a:lnTo>
                  <a:lnTo>
                    <a:pt x="768" y="510"/>
                  </a:lnTo>
                  <a:lnTo>
                    <a:pt x="744" y="510"/>
                  </a:lnTo>
                  <a:lnTo>
                    <a:pt x="738" y="504"/>
                  </a:lnTo>
                  <a:lnTo>
                    <a:pt x="720" y="504"/>
                  </a:lnTo>
                  <a:lnTo>
                    <a:pt x="720" y="510"/>
                  </a:lnTo>
                  <a:lnTo>
                    <a:pt x="696" y="510"/>
                  </a:lnTo>
                  <a:lnTo>
                    <a:pt x="672" y="486"/>
                  </a:lnTo>
                  <a:lnTo>
                    <a:pt x="666" y="468"/>
                  </a:lnTo>
                  <a:lnTo>
                    <a:pt x="660" y="456"/>
                  </a:lnTo>
                  <a:lnTo>
                    <a:pt x="654" y="450"/>
                  </a:lnTo>
                  <a:lnTo>
                    <a:pt x="654" y="444"/>
                  </a:lnTo>
                  <a:lnTo>
                    <a:pt x="630" y="444"/>
                  </a:lnTo>
                  <a:lnTo>
                    <a:pt x="618" y="438"/>
                  </a:lnTo>
                  <a:lnTo>
                    <a:pt x="612" y="432"/>
                  </a:lnTo>
                  <a:lnTo>
                    <a:pt x="600" y="432"/>
                  </a:lnTo>
                  <a:lnTo>
                    <a:pt x="600" y="438"/>
                  </a:lnTo>
                  <a:lnTo>
                    <a:pt x="594" y="444"/>
                  </a:lnTo>
                  <a:lnTo>
                    <a:pt x="582" y="444"/>
                  </a:lnTo>
                  <a:lnTo>
                    <a:pt x="570" y="438"/>
                  </a:lnTo>
                  <a:lnTo>
                    <a:pt x="564" y="438"/>
                  </a:lnTo>
                  <a:lnTo>
                    <a:pt x="552" y="432"/>
                  </a:lnTo>
                  <a:lnTo>
                    <a:pt x="540" y="432"/>
                  </a:lnTo>
                  <a:lnTo>
                    <a:pt x="534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86" y="408"/>
                  </a:lnTo>
                  <a:lnTo>
                    <a:pt x="486" y="366"/>
                  </a:lnTo>
                  <a:lnTo>
                    <a:pt x="498" y="342"/>
                  </a:lnTo>
                  <a:lnTo>
                    <a:pt x="498" y="330"/>
                  </a:lnTo>
                  <a:lnTo>
                    <a:pt x="492" y="324"/>
                  </a:lnTo>
                  <a:lnTo>
                    <a:pt x="480" y="318"/>
                  </a:lnTo>
                  <a:lnTo>
                    <a:pt x="474" y="312"/>
                  </a:lnTo>
                  <a:lnTo>
                    <a:pt x="474" y="276"/>
                  </a:lnTo>
                  <a:lnTo>
                    <a:pt x="468" y="264"/>
                  </a:lnTo>
                  <a:lnTo>
                    <a:pt x="456" y="252"/>
                  </a:lnTo>
                  <a:lnTo>
                    <a:pt x="450" y="252"/>
                  </a:lnTo>
                  <a:lnTo>
                    <a:pt x="438" y="264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32" y="252"/>
                  </a:lnTo>
                  <a:lnTo>
                    <a:pt x="438" y="240"/>
                  </a:lnTo>
                  <a:lnTo>
                    <a:pt x="462" y="216"/>
                  </a:lnTo>
                  <a:lnTo>
                    <a:pt x="462" y="192"/>
                  </a:lnTo>
                  <a:lnTo>
                    <a:pt x="468" y="186"/>
                  </a:lnTo>
                  <a:lnTo>
                    <a:pt x="468" y="168"/>
                  </a:lnTo>
                  <a:lnTo>
                    <a:pt x="480" y="132"/>
                  </a:lnTo>
                  <a:lnTo>
                    <a:pt x="504" y="108"/>
                  </a:lnTo>
                  <a:lnTo>
                    <a:pt x="522" y="102"/>
                  </a:lnTo>
                  <a:lnTo>
                    <a:pt x="534" y="90"/>
                  </a:lnTo>
                  <a:lnTo>
                    <a:pt x="540" y="78"/>
                  </a:lnTo>
                  <a:lnTo>
                    <a:pt x="540" y="72"/>
                  </a:lnTo>
                  <a:lnTo>
                    <a:pt x="546" y="66"/>
                  </a:lnTo>
                  <a:lnTo>
                    <a:pt x="558" y="66"/>
                  </a:lnTo>
                  <a:lnTo>
                    <a:pt x="564" y="60"/>
                  </a:lnTo>
                  <a:lnTo>
                    <a:pt x="570" y="60"/>
                  </a:lnTo>
                  <a:lnTo>
                    <a:pt x="576" y="54"/>
                  </a:lnTo>
                  <a:lnTo>
                    <a:pt x="582" y="54"/>
                  </a:lnTo>
                  <a:lnTo>
                    <a:pt x="600" y="36"/>
                  </a:lnTo>
                  <a:lnTo>
                    <a:pt x="600" y="12"/>
                  </a:lnTo>
                  <a:lnTo>
                    <a:pt x="594" y="6"/>
                  </a:lnTo>
                  <a:lnTo>
                    <a:pt x="582" y="0"/>
                  </a:lnTo>
                  <a:lnTo>
                    <a:pt x="570" y="6"/>
                  </a:lnTo>
                  <a:lnTo>
                    <a:pt x="546" y="6"/>
                  </a:lnTo>
                  <a:lnTo>
                    <a:pt x="540" y="12"/>
                  </a:lnTo>
                  <a:lnTo>
                    <a:pt x="534" y="12"/>
                  </a:lnTo>
                  <a:lnTo>
                    <a:pt x="522" y="24"/>
                  </a:lnTo>
                  <a:lnTo>
                    <a:pt x="522" y="36"/>
                  </a:lnTo>
                  <a:lnTo>
                    <a:pt x="516" y="48"/>
                  </a:lnTo>
                  <a:lnTo>
                    <a:pt x="504" y="60"/>
                  </a:lnTo>
                  <a:lnTo>
                    <a:pt x="492" y="60"/>
                  </a:lnTo>
                  <a:lnTo>
                    <a:pt x="480" y="54"/>
                  </a:lnTo>
                  <a:lnTo>
                    <a:pt x="474" y="54"/>
                  </a:lnTo>
                  <a:lnTo>
                    <a:pt x="444" y="84"/>
                  </a:lnTo>
                  <a:lnTo>
                    <a:pt x="444" y="90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90" y="90"/>
                  </a:lnTo>
                  <a:lnTo>
                    <a:pt x="384" y="90"/>
                  </a:lnTo>
                  <a:lnTo>
                    <a:pt x="378" y="102"/>
                  </a:lnTo>
                  <a:lnTo>
                    <a:pt x="378" y="120"/>
                  </a:lnTo>
                  <a:lnTo>
                    <a:pt x="372" y="132"/>
                  </a:lnTo>
                  <a:lnTo>
                    <a:pt x="366" y="138"/>
                  </a:lnTo>
                  <a:lnTo>
                    <a:pt x="354" y="138"/>
                  </a:lnTo>
                  <a:lnTo>
                    <a:pt x="354" y="132"/>
                  </a:lnTo>
                  <a:lnTo>
                    <a:pt x="360" y="126"/>
                  </a:lnTo>
                  <a:lnTo>
                    <a:pt x="354" y="120"/>
                  </a:lnTo>
                  <a:lnTo>
                    <a:pt x="342" y="120"/>
                  </a:lnTo>
                  <a:lnTo>
                    <a:pt x="330" y="126"/>
                  </a:lnTo>
                  <a:lnTo>
                    <a:pt x="318" y="126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300" y="144"/>
                  </a:lnTo>
                  <a:lnTo>
                    <a:pt x="288" y="150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6" y="186"/>
                  </a:lnTo>
                  <a:lnTo>
                    <a:pt x="282" y="192"/>
                  </a:lnTo>
                  <a:lnTo>
                    <a:pt x="264" y="222"/>
                  </a:lnTo>
                  <a:lnTo>
                    <a:pt x="276" y="246"/>
                  </a:lnTo>
                  <a:lnTo>
                    <a:pt x="252" y="246"/>
                  </a:lnTo>
                  <a:lnTo>
                    <a:pt x="240" y="252"/>
                  </a:lnTo>
                  <a:lnTo>
                    <a:pt x="228" y="264"/>
                  </a:lnTo>
                  <a:lnTo>
                    <a:pt x="228" y="276"/>
                  </a:lnTo>
                  <a:lnTo>
                    <a:pt x="222" y="288"/>
                  </a:lnTo>
                  <a:lnTo>
                    <a:pt x="216" y="294"/>
                  </a:lnTo>
                  <a:lnTo>
                    <a:pt x="204" y="294"/>
                  </a:lnTo>
                  <a:lnTo>
                    <a:pt x="198" y="300"/>
                  </a:lnTo>
                  <a:lnTo>
                    <a:pt x="192" y="300"/>
                  </a:lnTo>
                  <a:lnTo>
                    <a:pt x="174" y="306"/>
                  </a:lnTo>
                  <a:lnTo>
                    <a:pt x="186" y="330"/>
                  </a:lnTo>
                  <a:lnTo>
                    <a:pt x="186" y="366"/>
                  </a:lnTo>
                  <a:lnTo>
                    <a:pt x="168" y="366"/>
                  </a:lnTo>
                  <a:lnTo>
                    <a:pt x="168" y="360"/>
                  </a:lnTo>
                  <a:lnTo>
                    <a:pt x="174" y="354"/>
                  </a:lnTo>
                  <a:lnTo>
                    <a:pt x="174" y="342"/>
                  </a:lnTo>
                  <a:lnTo>
                    <a:pt x="144" y="312"/>
                  </a:lnTo>
                  <a:lnTo>
                    <a:pt x="138" y="312"/>
                  </a:lnTo>
                  <a:lnTo>
                    <a:pt x="132" y="318"/>
                  </a:lnTo>
                  <a:lnTo>
                    <a:pt x="132" y="336"/>
                  </a:lnTo>
                  <a:lnTo>
                    <a:pt x="138" y="348"/>
                  </a:lnTo>
                  <a:lnTo>
                    <a:pt x="150" y="354"/>
                  </a:lnTo>
                  <a:lnTo>
                    <a:pt x="150" y="366"/>
                  </a:lnTo>
                  <a:lnTo>
                    <a:pt x="138" y="390"/>
                  </a:lnTo>
                  <a:lnTo>
                    <a:pt x="132" y="396"/>
                  </a:lnTo>
                  <a:lnTo>
                    <a:pt x="120" y="390"/>
                  </a:lnTo>
                  <a:lnTo>
                    <a:pt x="114" y="384"/>
                  </a:lnTo>
                  <a:lnTo>
                    <a:pt x="102" y="414"/>
                  </a:lnTo>
                  <a:lnTo>
                    <a:pt x="114" y="438"/>
                  </a:lnTo>
                  <a:lnTo>
                    <a:pt x="114" y="450"/>
                  </a:lnTo>
                  <a:lnTo>
                    <a:pt x="126" y="462"/>
                  </a:lnTo>
                  <a:lnTo>
                    <a:pt x="132" y="474"/>
                  </a:lnTo>
                  <a:lnTo>
                    <a:pt x="132" y="480"/>
                  </a:lnTo>
                  <a:lnTo>
                    <a:pt x="120" y="492"/>
                  </a:lnTo>
                  <a:lnTo>
                    <a:pt x="114" y="492"/>
                  </a:lnTo>
                  <a:lnTo>
                    <a:pt x="132" y="516"/>
                  </a:lnTo>
                  <a:lnTo>
                    <a:pt x="138" y="552"/>
                  </a:lnTo>
                  <a:lnTo>
                    <a:pt x="114" y="558"/>
                  </a:lnTo>
                  <a:lnTo>
                    <a:pt x="132" y="576"/>
                  </a:lnTo>
                  <a:lnTo>
                    <a:pt x="132" y="636"/>
                  </a:lnTo>
                  <a:lnTo>
                    <a:pt x="120" y="642"/>
                  </a:lnTo>
                  <a:lnTo>
                    <a:pt x="114" y="654"/>
                  </a:lnTo>
                  <a:lnTo>
                    <a:pt x="114" y="678"/>
                  </a:lnTo>
                  <a:lnTo>
                    <a:pt x="138" y="702"/>
                  </a:lnTo>
                  <a:lnTo>
                    <a:pt x="138" y="720"/>
                  </a:lnTo>
                  <a:lnTo>
                    <a:pt x="132" y="732"/>
                  </a:lnTo>
                  <a:lnTo>
                    <a:pt x="120" y="738"/>
                  </a:lnTo>
                  <a:lnTo>
                    <a:pt x="114" y="750"/>
                  </a:lnTo>
                  <a:lnTo>
                    <a:pt x="102" y="756"/>
                  </a:lnTo>
                  <a:lnTo>
                    <a:pt x="96" y="762"/>
                  </a:lnTo>
                  <a:lnTo>
                    <a:pt x="114" y="774"/>
                  </a:lnTo>
                  <a:lnTo>
                    <a:pt x="84" y="798"/>
                  </a:lnTo>
                  <a:lnTo>
                    <a:pt x="66" y="798"/>
                  </a:lnTo>
                  <a:lnTo>
                    <a:pt x="54" y="804"/>
                  </a:lnTo>
                  <a:lnTo>
                    <a:pt x="36" y="810"/>
                  </a:lnTo>
                  <a:lnTo>
                    <a:pt x="30" y="822"/>
                  </a:lnTo>
                  <a:lnTo>
                    <a:pt x="30" y="846"/>
                  </a:lnTo>
                  <a:lnTo>
                    <a:pt x="36" y="852"/>
                  </a:lnTo>
                  <a:lnTo>
                    <a:pt x="36" y="858"/>
                  </a:lnTo>
                  <a:lnTo>
                    <a:pt x="6" y="858"/>
                  </a:lnTo>
                  <a:lnTo>
                    <a:pt x="0" y="864"/>
                  </a:lnTo>
                  <a:lnTo>
                    <a:pt x="0" y="876"/>
                  </a:lnTo>
                  <a:lnTo>
                    <a:pt x="6" y="888"/>
                  </a:lnTo>
                  <a:lnTo>
                    <a:pt x="18" y="894"/>
                  </a:lnTo>
                  <a:lnTo>
                    <a:pt x="24" y="906"/>
                  </a:lnTo>
                  <a:lnTo>
                    <a:pt x="36" y="91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53" name="Chile" descr="© INSCALE GmbH, 05.05.2010&#10;http://www.presentationload.com/">
              <a:extLst>
                <a:ext uri="{FF2B5EF4-FFF2-40B4-BE49-F238E27FC236}">
                  <a16:creationId xmlns:a16="http://schemas.microsoft.com/office/drawing/2014/main" id="{7534F82C-D231-D7E5-58A8-05A01F1BED6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366120" y="3756582"/>
              <a:ext cx="438782" cy="1148843"/>
            </a:xfrm>
            <a:custGeom>
              <a:avLst/>
              <a:gdLst>
                <a:gd name="T0" fmla="*/ 2147483647 w 1158"/>
                <a:gd name="T1" fmla="*/ 2147483647 h 3030"/>
                <a:gd name="T2" fmla="*/ 2147483647 w 1158"/>
                <a:gd name="T3" fmla="*/ 2147483647 h 3030"/>
                <a:gd name="T4" fmla="*/ 2147483647 w 1158"/>
                <a:gd name="T5" fmla="*/ 2147483647 h 3030"/>
                <a:gd name="T6" fmla="*/ 2147483647 w 1158"/>
                <a:gd name="T7" fmla="*/ 2147483647 h 3030"/>
                <a:gd name="T8" fmla="*/ 2147483647 w 1158"/>
                <a:gd name="T9" fmla="*/ 2147483647 h 3030"/>
                <a:gd name="T10" fmla="*/ 2147483647 w 1158"/>
                <a:gd name="T11" fmla="*/ 2147483647 h 3030"/>
                <a:gd name="T12" fmla="*/ 2147483647 w 1158"/>
                <a:gd name="T13" fmla="*/ 2147483647 h 3030"/>
                <a:gd name="T14" fmla="*/ 2147483647 w 1158"/>
                <a:gd name="T15" fmla="*/ 2147483647 h 3030"/>
                <a:gd name="T16" fmla="*/ 2147483647 w 1158"/>
                <a:gd name="T17" fmla="*/ 2147483647 h 3030"/>
                <a:gd name="T18" fmla="*/ 2147483647 w 1158"/>
                <a:gd name="T19" fmla="*/ 2147483647 h 3030"/>
                <a:gd name="T20" fmla="*/ 2147483647 w 1158"/>
                <a:gd name="T21" fmla="*/ 2147483647 h 3030"/>
                <a:gd name="T22" fmla="*/ 2147483647 w 1158"/>
                <a:gd name="T23" fmla="*/ 2147483647 h 3030"/>
                <a:gd name="T24" fmla="*/ 2147483647 w 1158"/>
                <a:gd name="T25" fmla="*/ 2147483647 h 3030"/>
                <a:gd name="T26" fmla="*/ 2147483647 w 1158"/>
                <a:gd name="T27" fmla="*/ 2147483647 h 3030"/>
                <a:gd name="T28" fmla="*/ 2147483647 w 1158"/>
                <a:gd name="T29" fmla="*/ 2147483647 h 3030"/>
                <a:gd name="T30" fmla="*/ 2147483647 w 1158"/>
                <a:gd name="T31" fmla="*/ 2147483647 h 3030"/>
                <a:gd name="T32" fmla="*/ 2147483647 w 1158"/>
                <a:gd name="T33" fmla="*/ 2147483647 h 3030"/>
                <a:gd name="T34" fmla="*/ 2147483647 w 1158"/>
                <a:gd name="T35" fmla="*/ 2147483647 h 3030"/>
                <a:gd name="T36" fmla="*/ 2147483647 w 1158"/>
                <a:gd name="T37" fmla="*/ 2147483647 h 3030"/>
                <a:gd name="T38" fmla="*/ 2147483647 w 1158"/>
                <a:gd name="T39" fmla="*/ 2147483647 h 3030"/>
                <a:gd name="T40" fmla="*/ 2147483647 w 1158"/>
                <a:gd name="T41" fmla="*/ 2147483647 h 3030"/>
                <a:gd name="T42" fmla="*/ 2147483647 w 1158"/>
                <a:gd name="T43" fmla="*/ 2147483647 h 3030"/>
                <a:gd name="T44" fmla="*/ 2147483647 w 1158"/>
                <a:gd name="T45" fmla="*/ 2147483647 h 3030"/>
                <a:gd name="T46" fmla="*/ 2147483647 w 1158"/>
                <a:gd name="T47" fmla="*/ 2147483647 h 3030"/>
                <a:gd name="T48" fmla="*/ 2147483647 w 1158"/>
                <a:gd name="T49" fmla="*/ 2147483647 h 3030"/>
                <a:gd name="T50" fmla="*/ 2147483647 w 1158"/>
                <a:gd name="T51" fmla="*/ 2147483647 h 3030"/>
                <a:gd name="T52" fmla="*/ 2147483647 w 1158"/>
                <a:gd name="T53" fmla="*/ 2147483647 h 3030"/>
                <a:gd name="T54" fmla="*/ 2147483647 w 1158"/>
                <a:gd name="T55" fmla="*/ 2147483647 h 3030"/>
                <a:gd name="T56" fmla="*/ 2147483647 w 1158"/>
                <a:gd name="T57" fmla="*/ 2147483647 h 3030"/>
                <a:gd name="T58" fmla="*/ 2147483647 w 1158"/>
                <a:gd name="T59" fmla="*/ 2147483647 h 3030"/>
                <a:gd name="T60" fmla="*/ 2147483647 w 1158"/>
                <a:gd name="T61" fmla="*/ 2147483647 h 3030"/>
                <a:gd name="T62" fmla="*/ 2147483647 w 1158"/>
                <a:gd name="T63" fmla="*/ 2147483647 h 3030"/>
                <a:gd name="T64" fmla="*/ 2147483647 w 1158"/>
                <a:gd name="T65" fmla="*/ 2147483647 h 3030"/>
                <a:gd name="T66" fmla="*/ 2147483647 w 1158"/>
                <a:gd name="T67" fmla="*/ 2147483647 h 3030"/>
                <a:gd name="T68" fmla="*/ 2147483647 w 1158"/>
                <a:gd name="T69" fmla="*/ 2147483647 h 3030"/>
                <a:gd name="T70" fmla="*/ 2147483647 w 1158"/>
                <a:gd name="T71" fmla="*/ 2147483647 h 3030"/>
                <a:gd name="T72" fmla="*/ 2147483647 w 1158"/>
                <a:gd name="T73" fmla="*/ 2147483647 h 3030"/>
                <a:gd name="T74" fmla="*/ 2147483647 w 1158"/>
                <a:gd name="T75" fmla="*/ 2147483647 h 3030"/>
                <a:gd name="T76" fmla="*/ 2147483647 w 1158"/>
                <a:gd name="T77" fmla="*/ 2147483647 h 3030"/>
                <a:gd name="T78" fmla="*/ 0 w 1158"/>
                <a:gd name="T79" fmla="*/ 2147483647 h 3030"/>
                <a:gd name="T80" fmla="*/ 2147483647 w 1158"/>
                <a:gd name="T81" fmla="*/ 2147483647 h 3030"/>
                <a:gd name="T82" fmla="*/ 2147483647 w 1158"/>
                <a:gd name="T83" fmla="*/ 2147483647 h 3030"/>
                <a:gd name="T84" fmla="*/ 2147483647 w 1158"/>
                <a:gd name="T85" fmla="*/ 2147483647 h 3030"/>
                <a:gd name="T86" fmla="*/ 2147483647 w 1158"/>
                <a:gd name="T87" fmla="*/ 2147483647 h 3030"/>
                <a:gd name="T88" fmla="*/ 2147483647 w 1158"/>
                <a:gd name="T89" fmla="*/ 2147483647 h 3030"/>
                <a:gd name="T90" fmla="*/ 2147483647 w 1158"/>
                <a:gd name="T91" fmla="*/ 2147483647 h 3030"/>
                <a:gd name="T92" fmla="*/ 2147483647 w 1158"/>
                <a:gd name="T93" fmla="*/ 2147483647 h 3030"/>
                <a:gd name="T94" fmla="*/ 2147483647 w 1158"/>
                <a:gd name="T95" fmla="*/ 2147483647 h 3030"/>
                <a:gd name="T96" fmla="*/ 2147483647 w 1158"/>
                <a:gd name="T97" fmla="*/ 2147483647 h 3030"/>
                <a:gd name="T98" fmla="*/ 2147483647 w 1158"/>
                <a:gd name="T99" fmla="*/ 2147483647 h 3030"/>
                <a:gd name="T100" fmla="*/ 2147483647 w 1158"/>
                <a:gd name="T101" fmla="*/ 2147483647 h 3030"/>
                <a:gd name="T102" fmla="*/ 2147483647 w 1158"/>
                <a:gd name="T103" fmla="*/ 2147483647 h 3030"/>
                <a:gd name="T104" fmla="*/ 2147483647 w 1158"/>
                <a:gd name="T105" fmla="*/ 2147483647 h 3030"/>
                <a:gd name="T106" fmla="*/ 2147483647 w 1158"/>
                <a:gd name="T107" fmla="*/ 2147483647 h 3030"/>
                <a:gd name="T108" fmla="*/ 2147483647 w 1158"/>
                <a:gd name="T109" fmla="*/ 2147483647 h 3030"/>
                <a:gd name="T110" fmla="*/ 2147483647 w 1158"/>
                <a:gd name="T111" fmla="*/ 2147483647 h 3030"/>
                <a:gd name="T112" fmla="*/ 2147483647 w 1158"/>
                <a:gd name="T113" fmla="*/ 2147483647 h 3030"/>
                <a:gd name="T114" fmla="*/ 2147483647 w 1158"/>
                <a:gd name="T115" fmla="*/ 2147483647 h 3030"/>
                <a:gd name="T116" fmla="*/ 2147483647 w 1158"/>
                <a:gd name="T117" fmla="*/ 2147483647 h 3030"/>
                <a:gd name="T118" fmla="*/ 2147483647 w 1158"/>
                <a:gd name="T119" fmla="*/ 2147483647 h 3030"/>
                <a:gd name="T120" fmla="*/ 2147483647 w 1158"/>
                <a:gd name="T121" fmla="*/ 2147483647 h 3030"/>
                <a:gd name="T122" fmla="*/ 2147483647 w 1158"/>
                <a:gd name="T123" fmla="*/ 2147483647 h 30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58"/>
                <a:gd name="T187" fmla="*/ 0 h 3030"/>
                <a:gd name="T188" fmla="*/ 1158 w 1158"/>
                <a:gd name="T189" fmla="*/ 3030 h 30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58" h="3030">
                  <a:moveTo>
                    <a:pt x="1014" y="2910"/>
                  </a:moveTo>
                  <a:lnTo>
                    <a:pt x="984" y="2898"/>
                  </a:lnTo>
                  <a:lnTo>
                    <a:pt x="966" y="2880"/>
                  </a:lnTo>
                  <a:lnTo>
                    <a:pt x="948" y="2874"/>
                  </a:lnTo>
                  <a:lnTo>
                    <a:pt x="942" y="2862"/>
                  </a:lnTo>
                  <a:lnTo>
                    <a:pt x="936" y="2856"/>
                  </a:lnTo>
                  <a:lnTo>
                    <a:pt x="936" y="2850"/>
                  </a:lnTo>
                  <a:lnTo>
                    <a:pt x="906" y="2850"/>
                  </a:lnTo>
                  <a:lnTo>
                    <a:pt x="912" y="2832"/>
                  </a:lnTo>
                  <a:lnTo>
                    <a:pt x="870" y="2796"/>
                  </a:lnTo>
                  <a:lnTo>
                    <a:pt x="840" y="2802"/>
                  </a:lnTo>
                  <a:lnTo>
                    <a:pt x="828" y="2796"/>
                  </a:lnTo>
                  <a:lnTo>
                    <a:pt x="816" y="2808"/>
                  </a:lnTo>
                  <a:lnTo>
                    <a:pt x="792" y="2814"/>
                  </a:lnTo>
                  <a:lnTo>
                    <a:pt x="798" y="2832"/>
                  </a:lnTo>
                  <a:lnTo>
                    <a:pt x="780" y="2832"/>
                  </a:lnTo>
                  <a:lnTo>
                    <a:pt x="780" y="2862"/>
                  </a:lnTo>
                  <a:lnTo>
                    <a:pt x="786" y="2868"/>
                  </a:lnTo>
                  <a:lnTo>
                    <a:pt x="798" y="2868"/>
                  </a:lnTo>
                  <a:lnTo>
                    <a:pt x="810" y="2862"/>
                  </a:lnTo>
                  <a:lnTo>
                    <a:pt x="816" y="2856"/>
                  </a:lnTo>
                  <a:lnTo>
                    <a:pt x="828" y="2850"/>
                  </a:lnTo>
                  <a:lnTo>
                    <a:pt x="834" y="2844"/>
                  </a:lnTo>
                  <a:lnTo>
                    <a:pt x="858" y="2856"/>
                  </a:lnTo>
                  <a:lnTo>
                    <a:pt x="858" y="2874"/>
                  </a:lnTo>
                  <a:lnTo>
                    <a:pt x="846" y="2880"/>
                  </a:lnTo>
                  <a:lnTo>
                    <a:pt x="828" y="2898"/>
                  </a:lnTo>
                  <a:lnTo>
                    <a:pt x="822" y="2898"/>
                  </a:lnTo>
                  <a:lnTo>
                    <a:pt x="828" y="2904"/>
                  </a:lnTo>
                  <a:lnTo>
                    <a:pt x="882" y="2922"/>
                  </a:lnTo>
                  <a:lnTo>
                    <a:pt x="912" y="2928"/>
                  </a:lnTo>
                  <a:lnTo>
                    <a:pt x="924" y="2934"/>
                  </a:lnTo>
                  <a:lnTo>
                    <a:pt x="906" y="2958"/>
                  </a:lnTo>
                  <a:lnTo>
                    <a:pt x="906" y="2952"/>
                  </a:lnTo>
                  <a:lnTo>
                    <a:pt x="894" y="2940"/>
                  </a:lnTo>
                  <a:lnTo>
                    <a:pt x="876" y="2940"/>
                  </a:lnTo>
                  <a:lnTo>
                    <a:pt x="870" y="2946"/>
                  </a:lnTo>
                  <a:lnTo>
                    <a:pt x="870" y="2952"/>
                  </a:lnTo>
                  <a:lnTo>
                    <a:pt x="852" y="2928"/>
                  </a:lnTo>
                  <a:lnTo>
                    <a:pt x="834" y="2934"/>
                  </a:lnTo>
                  <a:lnTo>
                    <a:pt x="846" y="2946"/>
                  </a:lnTo>
                  <a:lnTo>
                    <a:pt x="816" y="2940"/>
                  </a:lnTo>
                  <a:lnTo>
                    <a:pt x="822" y="2946"/>
                  </a:lnTo>
                  <a:lnTo>
                    <a:pt x="828" y="2958"/>
                  </a:lnTo>
                  <a:lnTo>
                    <a:pt x="834" y="2964"/>
                  </a:lnTo>
                  <a:lnTo>
                    <a:pt x="894" y="2964"/>
                  </a:lnTo>
                  <a:lnTo>
                    <a:pt x="906" y="2970"/>
                  </a:lnTo>
                  <a:lnTo>
                    <a:pt x="1050" y="2970"/>
                  </a:lnTo>
                  <a:lnTo>
                    <a:pt x="1074" y="2982"/>
                  </a:lnTo>
                  <a:lnTo>
                    <a:pt x="1080" y="2988"/>
                  </a:lnTo>
                  <a:lnTo>
                    <a:pt x="1086" y="2988"/>
                  </a:lnTo>
                  <a:lnTo>
                    <a:pt x="1122" y="2970"/>
                  </a:lnTo>
                  <a:lnTo>
                    <a:pt x="1140" y="2976"/>
                  </a:lnTo>
                  <a:lnTo>
                    <a:pt x="1152" y="2976"/>
                  </a:lnTo>
                  <a:lnTo>
                    <a:pt x="1158" y="2952"/>
                  </a:lnTo>
                  <a:lnTo>
                    <a:pt x="1140" y="2952"/>
                  </a:lnTo>
                  <a:lnTo>
                    <a:pt x="1086" y="2940"/>
                  </a:lnTo>
                  <a:lnTo>
                    <a:pt x="1014" y="2910"/>
                  </a:lnTo>
                  <a:close/>
                  <a:moveTo>
                    <a:pt x="990" y="2988"/>
                  </a:moveTo>
                  <a:lnTo>
                    <a:pt x="1014" y="3000"/>
                  </a:lnTo>
                  <a:lnTo>
                    <a:pt x="1068" y="3006"/>
                  </a:lnTo>
                  <a:lnTo>
                    <a:pt x="1038" y="2982"/>
                  </a:lnTo>
                  <a:lnTo>
                    <a:pt x="990" y="2988"/>
                  </a:lnTo>
                  <a:close/>
                  <a:moveTo>
                    <a:pt x="960" y="2994"/>
                  </a:moveTo>
                  <a:lnTo>
                    <a:pt x="966" y="2982"/>
                  </a:lnTo>
                  <a:lnTo>
                    <a:pt x="888" y="2982"/>
                  </a:lnTo>
                  <a:lnTo>
                    <a:pt x="906" y="3012"/>
                  </a:lnTo>
                  <a:lnTo>
                    <a:pt x="936" y="3018"/>
                  </a:lnTo>
                  <a:lnTo>
                    <a:pt x="930" y="3006"/>
                  </a:lnTo>
                  <a:lnTo>
                    <a:pt x="936" y="3000"/>
                  </a:lnTo>
                  <a:lnTo>
                    <a:pt x="948" y="3012"/>
                  </a:lnTo>
                  <a:lnTo>
                    <a:pt x="996" y="3012"/>
                  </a:lnTo>
                  <a:lnTo>
                    <a:pt x="1008" y="3030"/>
                  </a:lnTo>
                  <a:lnTo>
                    <a:pt x="1026" y="3030"/>
                  </a:lnTo>
                  <a:lnTo>
                    <a:pt x="996" y="3000"/>
                  </a:lnTo>
                  <a:lnTo>
                    <a:pt x="960" y="2994"/>
                  </a:lnTo>
                  <a:close/>
                  <a:moveTo>
                    <a:pt x="804" y="2946"/>
                  </a:moveTo>
                  <a:lnTo>
                    <a:pt x="744" y="2940"/>
                  </a:lnTo>
                  <a:lnTo>
                    <a:pt x="750" y="2958"/>
                  </a:lnTo>
                  <a:lnTo>
                    <a:pt x="792" y="2958"/>
                  </a:lnTo>
                  <a:lnTo>
                    <a:pt x="804" y="2976"/>
                  </a:lnTo>
                  <a:lnTo>
                    <a:pt x="864" y="3000"/>
                  </a:lnTo>
                  <a:lnTo>
                    <a:pt x="828" y="2970"/>
                  </a:lnTo>
                  <a:lnTo>
                    <a:pt x="804" y="2946"/>
                  </a:lnTo>
                  <a:close/>
                  <a:moveTo>
                    <a:pt x="804" y="2880"/>
                  </a:moveTo>
                  <a:lnTo>
                    <a:pt x="786" y="2898"/>
                  </a:lnTo>
                  <a:lnTo>
                    <a:pt x="792" y="2928"/>
                  </a:lnTo>
                  <a:lnTo>
                    <a:pt x="816" y="2922"/>
                  </a:lnTo>
                  <a:lnTo>
                    <a:pt x="804" y="2880"/>
                  </a:lnTo>
                  <a:close/>
                  <a:moveTo>
                    <a:pt x="774" y="2928"/>
                  </a:moveTo>
                  <a:lnTo>
                    <a:pt x="768" y="2910"/>
                  </a:lnTo>
                  <a:lnTo>
                    <a:pt x="720" y="2898"/>
                  </a:lnTo>
                  <a:lnTo>
                    <a:pt x="708" y="2916"/>
                  </a:lnTo>
                  <a:lnTo>
                    <a:pt x="708" y="2934"/>
                  </a:lnTo>
                  <a:lnTo>
                    <a:pt x="744" y="2922"/>
                  </a:lnTo>
                  <a:lnTo>
                    <a:pt x="774" y="2928"/>
                  </a:lnTo>
                  <a:close/>
                  <a:moveTo>
                    <a:pt x="612" y="2772"/>
                  </a:moveTo>
                  <a:lnTo>
                    <a:pt x="606" y="2766"/>
                  </a:lnTo>
                  <a:lnTo>
                    <a:pt x="594" y="2766"/>
                  </a:lnTo>
                  <a:lnTo>
                    <a:pt x="588" y="2760"/>
                  </a:lnTo>
                  <a:lnTo>
                    <a:pt x="570" y="2760"/>
                  </a:lnTo>
                  <a:lnTo>
                    <a:pt x="570" y="2766"/>
                  </a:lnTo>
                  <a:lnTo>
                    <a:pt x="564" y="2778"/>
                  </a:lnTo>
                  <a:lnTo>
                    <a:pt x="564" y="2808"/>
                  </a:lnTo>
                  <a:lnTo>
                    <a:pt x="570" y="2808"/>
                  </a:lnTo>
                  <a:lnTo>
                    <a:pt x="576" y="2802"/>
                  </a:lnTo>
                  <a:lnTo>
                    <a:pt x="588" y="2802"/>
                  </a:lnTo>
                  <a:lnTo>
                    <a:pt x="594" y="2796"/>
                  </a:lnTo>
                  <a:lnTo>
                    <a:pt x="600" y="2820"/>
                  </a:lnTo>
                  <a:lnTo>
                    <a:pt x="630" y="2808"/>
                  </a:lnTo>
                  <a:lnTo>
                    <a:pt x="612" y="2790"/>
                  </a:lnTo>
                  <a:lnTo>
                    <a:pt x="618" y="2772"/>
                  </a:lnTo>
                  <a:lnTo>
                    <a:pt x="612" y="2772"/>
                  </a:lnTo>
                  <a:close/>
                  <a:moveTo>
                    <a:pt x="552" y="2826"/>
                  </a:moveTo>
                  <a:lnTo>
                    <a:pt x="516" y="2808"/>
                  </a:lnTo>
                  <a:lnTo>
                    <a:pt x="546" y="2832"/>
                  </a:lnTo>
                  <a:lnTo>
                    <a:pt x="588" y="2844"/>
                  </a:lnTo>
                  <a:lnTo>
                    <a:pt x="606" y="2850"/>
                  </a:lnTo>
                  <a:lnTo>
                    <a:pt x="588" y="2832"/>
                  </a:lnTo>
                  <a:lnTo>
                    <a:pt x="552" y="2826"/>
                  </a:lnTo>
                  <a:close/>
                  <a:moveTo>
                    <a:pt x="552" y="2748"/>
                  </a:moveTo>
                  <a:lnTo>
                    <a:pt x="534" y="2730"/>
                  </a:lnTo>
                  <a:lnTo>
                    <a:pt x="528" y="2766"/>
                  </a:lnTo>
                  <a:lnTo>
                    <a:pt x="504" y="2772"/>
                  </a:lnTo>
                  <a:lnTo>
                    <a:pt x="546" y="2784"/>
                  </a:lnTo>
                  <a:lnTo>
                    <a:pt x="552" y="2748"/>
                  </a:lnTo>
                  <a:close/>
                  <a:moveTo>
                    <a:pt x="444" y="2736"/>
                  </a:moveTo>
                  <a:lnTo>
                    <a:pt x="480" y="2772"/>
                  </a:lnTo>
                  <a:lnTo>
                    <a:pt x="492" y="2760"/>
                  </a:lnTo>
                  <a:lnTo>
                    <a:pt x="462" y="2724"/>
                  </a:lnTo>
                  <a:lnTo>
                    <a:pt x="444" y="2736"/>
                  </a:lnTo>
                  <a:close/>
                  <a:moveTo>
                    <a:pt x="516" y="2724"/>
                  </a:moveTo>
                  <a:lnTo>
                    <a:pt x="504" y="2718"/>
                  </a:lnTo>
                  <a:lnTo>
                    <a:pt x="492" y="2730"/>
                  </a:lnTo>
                  <a:lnTo>
                    <a:pt x="504" y="2748"/>
                  </a:lnTo>
                  <a:lnTo>
                    <a:pt x="516" y="2724"/>
                  </a:lnTo>
                  <a:close/>
                  <a:moveTo>
                    <a:pt x="456" y="2706"/>
                  </a:moveTo>
                  <a:lnTo>
                    <a:pt x="462" y="2676"/>
                  </a:lnTo>
                  <a:lnTo>
                    <a:pt x="456" y="2640"/>
                  </a:lnTo>
                  <a:lnTo>
                    <a:pt x="438" y="2634"/>
                  </a:lnTo>
                  <a:lnTo>
                    <a:pt x="438" y="2652"/>
                  </a:lnTo>
                  <a:lnTo>
                    <a:pt x="408" y="2646"/>
                  </a:lnTo>
                  <a:lnTo>
                    <a:pt x="432" y="2682"/>
                  </a:lnTo>
                  <a:lnTo>
                    <a:pt x="426" y="2724"/>
                  </a:lnTo>
                  <a:lnTo>
                    <a:pt x="456" y="2706"/>
                  </a:lnTo>
                  <a:close/>
                  <a:moveTo>
                    <a:pt x="366" y="2622"/>
                  </a:moveTo>
                  <a:lnTo>
                    <a:pt x="384" y="2628"/>
                  </a:lnTo>
                  <a:lnTo>
                    <a:pt x="390" y="2658"/>
                  </a:lnTo>
                  <a:lnTo>
                    <a:pt x="396" y="2628"/>
                  </a:lnTo>
                  <a:lnTo>
                    <a:pt x="402" y="2604"/>
                  </a:lnTo>
                  <a:lnTo>
                    <a:pt x="372" y="2598"/>
                  </a:lnTo>
                  <a:lnTo>
                    <a:pt x="366" y="2622"/>
                  </a:lnTo>
                  <a:close/>
                  <a:moveTo>
                    <a:pt x="372" y="2586"/>
                  </a:moveTo>
                  <a:lnTo>
                    <a:pt x="378" y="2586"/>
                  </a:lnTo>
                  <a:lnTo>
                    <a:pt x="378" y="2580"/>
                  </a:lnTo>
                  <a:lnTo>
                    <a:pt x="384" y="2574"/>
                  </a:lnTo>
                  <a:lnTo>
                    <a:pt x="414" y="2598"/>
                  </a:lnTo>
                  <a:lnTo>
                    <a:pt x="414" y="2574"/>
                  </a:lnTo>
                  <a:lnTo>
                    <a:pt x="384" y="2544"/>
                  </a:lnTo>
                  <a:lnTo>
                    <a:pt x="378" y="2532"/>
                  </a:lnTo>
                  <a:lnTo>
                    <a:pt x="372" y="2526"/>
                  </a:lnTo>
                  <a:lnTo>
                    <a:pt x="360" y="2502"/>
                  </a:lnTo>
                  <a:lnTo>
                    <a:pt x="360" y="2490"/>
                  </a:lnTo>
                  <a:lnTo>
                    <a:pt x="342" y="2454"/>
                  </a:lnTo>
                  <a:lnTo>
                    <a:pt x="330" y="2448"/>
                  </a:lnTo>
                  <a:lnTo>
                    <a:pt x="324" y="2442"/>
                  </a:lnTo>
                  <a:lnTo>
                    <a:pt x="318" y="2442"/>
                  </a:lnTo>
                  <a:lnTo>
                    <a:pt x="312" y="2448"/>
                  </a:lnTo>
                  <a:lnTo>
                    <a:pt x="312" y="2454"/>
                  </a:lnTo>
                  <a:lnTo>
                    <a:pt x="294" y="2448"/>
                  </a:lnTo>
                  <a:lnTo>
                    <a:pt x="288" y="2454"/>
                  </a:lnTo>
                  <a:lnTo>
                    <a:pt x="288" y="2466"/>
                  </a:lnTo>
                  <a:lnTo>
                    <a:pt x="282" y="2472"/>
                  </a:lnTo>
                  <a:lnTo>
                    <a:pt x="282" y="2490"/>
                  </a:lnTo>
                  <a:lnTo>
                    <a:pt x="330" y="2490"/>
                  </a:lnTo>
                  <a:lnTo>
                    <a:pt x="312" y="2532"/>
                  </a:lnTo>
                  <a:lnTo>
                    <a:pt x="324" y="2532"/>
                  </a:lnTo>
                  <a:lnTo>
                    <a:pt x="348" y="2508"/>
                  </a:lnTo>
                  <a:lnTo>
                    <a:pt x="342" y="2532"/>
                  </a:lnTo>
                  <a:lnTo>
                    <a:pt x="342" y="2538"/>
                  </a:lnTo>
                  <a:lnTo>
                    <a:pt x="348" y="2544"/>
                  </a:lnTo>
                  <a:lnTo>
                    <a:pt x="366" y="2580"/>
                  </a:lnTo>
                  <a:lnTo>
                    <a:pt x="366" y="2586"/>
                  </a:lnTo>
                  <a:lnTo>
                    <a:pt x="372" y="2586"/>
                  </a:lnTo>
                  <a:close/>
                  <a:moveTo>
                    <a:pt x="246" y="2082"/>
                  </a:moveTo>
                  <a:lnTo>
                    <a:pt x="246" y="2034"/>
                  </a:lnTo>
                  <a:lnTo>
                    <a:pt x="216" y="2004"/>
                  </a:lnTo>
                  <a:lnTo>
                    <a:pt x="234" y="1992"/>
                  </a:lnTo>
                  <a:lnTo>
                    <a:pt x="210" y="1968"/>
                  </a:lnTo>
                  <a:lnTo>
                    <a:pt x="174" y="1956"/>
                  </a:lnTo>
                  <a:lnTo>
                    <a:pt x="174" y="1986"/>
                  </a:lnTo>
                  <a:lnTo>
                    <a:pt x="180" y="1998"/>
                  </a:lnTo>
                  <a:lnTo>
                    <a:pt x="180" y="2004"/>
                  </a:lnTo>
                  <a:lnTo>
                    <a:pt x="192" y="2016"/>
                  </a:lnTo>
                  <a:lnTo>
                    <a:pt x="198" y="2028"/>
                  </a:lnTo>
                  <a:lnTo>
                    <a:pt x="204" y="2034"/>
                  </a:lnTo>
                  <a:lnTo>
                    <a:pt x="204" y="2046"/>
                  </a:lnTo>
                  <a:lnTo>
                    <a:pt x="198" y="2064"/>
                  </a:lnTo>
                  <a:lnTo>
                    <a:pt x="246" y="2082"/>
                  </a:lnTo>
                  <a:close/>
                  <a:moveTo>
                    <a:pt x="246" y="2178"/>
                  </a:moveTo>
                  <a:lnTo>
                    <a:pt x="258" y="2190"/>
                  </a:lnTo>
                  <a:lnTo>
                    <a:pt x="282" y="2190"/>
                  </a:lnTo>
                  <a:lnTo>
                    <a:pt x="294" y="2172"/>
                  </a:lnTo>
                  <a:lnTo>
                    <a:pt x="264" y="2178"/>
                  </a:lnTo>
                  <a:lnTo>
                    <a:pt x="246" y="2178"/>
                  </a:lnTo>
                  <a:close/>
                  <a:moveTo>
                    <a:pt x="282" y="2220"/>
                  </a:moveTo>
                  <a:lnTo>
                    <a:pt x="282" y="2238"/>
                  </a:lnTo>
                  <a:lnTo>
                    <a:pt x="306" y="2256"/>
                  </a:lnTo>
                  <a:lnTo>
                    <a:pt x="306" y="2232"/>
                  </a:lnTo>
                  <a:lnTo>
                    <a:pt x="294" y="2208"/>
                  </a:lnTo>
                  <a:lnTo>
                    <a:pt x="258" y="2208"/>
                  </a:lnTo>
                  <a:lnTo>
                    <a:pt x="282" y="2220"/>
                  </a:lnTo>
                  <a:close/>
                  <a:moveTo>
                    <a:pt x="318" y="2190"/>
                  </a:moveTo>
                  <a:lnTo>
                    <a:pt x="324" y="2184"/>
                  </a:lnTo>
                  <a:lnTo>
                    <a:pt x="336" y="2178"/>
                  </a:lnTo>
                  <a:lnTo>
                    <a:pt x="348" y="2166"/>
                  </a:lnTo>
                  <a:lnTo>
                    <a:pt x="336" y="2154"/>
                  </a:lnTo>
                  <a:lnTo>
                    <a:pt x="324" y="2154"/>
                  </a:lnTo>
                  <a:lnTo>
                    <a:pt x="312" y="2160"/>
                  </a:lnTo>
                  <a:lnTo>
                    <a:pt x="306" y="2166"/>
                  </a:lnTo>
                  <a:lnTo>
                    <a:pt x="306" y="2184"/>
                  </a:lnTo>
                  <a:lnTo>
                    <a:pt x="312" y="2190"/>
                  </a:lnTo>
                  <a:lnTo>
                    <a:pt x="318" y="2190"/>
                  </a:lnTo>
                  <a:close/>
                  <a:moveTo>
                    <a:pt x="252" y="2112"/>
                  </a:moveTo>
                  <a:lnTo>
                    <a:pt x="240" y="2118"/>
                  </a:lnTo>
                  <a:lnTo>
                    <a:pt x="240" y="2136"/>
                  </a:lnTo>
                  <a:lnTo>
                    <a:pt x="252" y="2136"/>
                  </a:lnTo>
                  <a:lnTo>
                    <a:pt x="264" y="2124"/>
                  </a:lnTo>
                  <a:lnTo>
                    <a:pt x="264" y="2106"/>
                  </a:lnTo>
                  <a:lnTo>
                    <a:pt x="258" y="2106"/>
                  </a:lnTo>
                  <a:lnTo>
                    <a:pt x="252" y="2112"/>
                  </a:lnTo>
                  <a:close/>
                  <a:moveTo>
                    <a:pt x="234" y="2154"/>
                  </a:moveTo>
                  <a:lnTo>
                    <a:pt x="216" y="2154"/>
                  </a:lnTo>
                  <a:lnTo>
                    <a:pt x="228" y="2178"/>
                  </a:lnTo>
                  <a:lnTo>
                    <a:pt x="234" y="2154"/>
                  </a:lnTo>
                  <a:close/>
                  <a:moveTo>
                    <a:pt x="714" y="2874"/>
                  </a:moveTo>
                  <a:lnTo>
                    <a:pt x="726" y="2874"/>
                  </a:lnTo>
                  <a:lnTo>
                    <a:pt x="726" y="2886"/>
                  </a:lnTo>
                  <a:lnTo>
                    <a:pt x="768" y="2886"/>
                  </a:lnTo>
                  <a:lnTo>
                    <a:pt x="774" y="2880"/>
                  </a:lnTo>
                  <a:lnTo>
                    <a:pt x="774" y="2874"/>
                  </a:lnTo>
                  <a:lnTo>
                    <a:pt x="744" y="2844"/>
                  </a:lnTo>
                  <a:lnTo>
                    <a:pt x="744" y="2808"/>
                  </a:lnTo>
                  <a:lnTo>
                    <a:pt x="786" y="2802"/>
                  </a:lnTo>
                  <a:lnTo>
                    <a:pt x="780" y="2790"/>
                  </a:lnTo>
                  <a:lnTo>
                    <a:pt x="804" y="2790"/>
                  </a:lnTo>
                  <a:lnTo>
                    <a:pt x="816" y="2772"/>
                  </a:lnTo>
                  <a:lnTo>
                    <a:pt x="792" y="2754"/>
                  </a:lnTo>
                  <a:lnTo>
                    <a:pt x="696" y="2754"/>
                  </a:lnTo>
                  <a:lnTo>
                    <a:pt x="684" y="2760"/>
                  </a:lnTo>
                  <a:lnTo>
                    <a:pt x="672" y="2760"/>
                  </a:lnTo>
                  <a:lnTo>
                    <a:pt x="654" y="2742"/>
                  </a:lnTo>
                  <a:lnTo>
                    <a:pt x="618" y="2724"/>
                  </a:lnTo>
                  <a:lnTo>
                    <a:pt x="606" y="2706"/>
                  </a:lnTo>
                  <a:lnTo>
                    <a:pt x="588" y="2682"/>
                  </a:lnTo>
                  <a:lnTo>
                    <a:pt x="588" y="2658"/>
                  </a:lnTo>
                  <a:lnTo>
                    <a:pt x="576" y="2646"/>
                  </a:lnTo>
                  <a:lnTo>
                    <a:pt x="564" y="2640"/>
                  </a:lnTo>
                  <a:lnTo>
                    <a:pt x="546" y="2640"/>
                  </a:lnTo>
                  <a:lnTo>
                    <a:pt x="534" y="2652"/>
                  </a:lnTo>
                  <a:lnTo>
                    <a:pt x="528" y="2652"/>
                  </a:lnTo>
                  <a:lnTo>
                    <a:pt x="516" y="2646"/>
                  </a:lnTo>
                  <a:lnTo>
                    <a:pt x="510" y="2640"/>
                  </a:lnTo>
                  <a:lnTo>
                    <a:pt x="510" y="2628"/>
                  </a:lnTo>
                  <a:lnTo>
                    <a:pt x="504" y="2622"/>
                  </a:lnTo>
                  <a:lnTo>
                    <a:pt x="504" y="2616"/>
                  </a:lnTo>
                  <a:lnTo>
                    <a:pt x="474" y="2610"/>
                  </a:lnTo>
                  <a:lnTo>
                    <a:pt x="474" y="2574"/>
                  </a:lnTo>
                  <a:lnTo>
                    <a:pt x="468" y="2568"/>
                  </a:lnTo>
                  <a:lnTo>
                    <a:pt x="462" y="2556"/>
                  </a:lnTo>
                  <a:lnTo>
                    <a:pt x="462" y="2544"/>
                  </a:lnTo>
                  <a:lnTo>
                    <a:pt x="474" y="2538"/>
                  </a:lnTo>
                  <a:lnTo>
                    <a:pt x="474" y="2514"/>
                  </a:lnTo>
                  <a:lnTo>
                    <a:pt x="480" y="2514"/>
                  </a:lnTo>
                  <a:lnTo>
                    <a:pt x="486" y="2508"/>
                  </a:lnTo>
                  <a:lnTo>
                    <a:pt x="492" y="2508"/>
                  </a:lnTo>
                  <a:lnTo>
                    <a:pt x="498" y="2502"/>
                  </a:lnTo>
                  <a:lnTo>
                    <a:pt x="498" y="2496"/>
                  </a:lnTo>
                  <a:lnTo>
                    <a:pt x="474" y="2472"/>
                  </a:lnTo>
                  <a:lnTo>
                    <a:pt x="480" y="2466"/>
                  </a:lnTo>
                  <a:lnTo>
                    <a:pt x="492" y="2460"/>
                  </a:lnTo>
                  <a:lnTo>
                    <a:pt x="498" y="2460"/>
                  </a:lnTo>
                  <a:lnTo>
                    <a:pt x="498" y="2454"/>
                  </a:lnTo>
                  <a:lnTo>
                    <a:pt x="474" y="2430"/>
                  </a:lnTo>
                  <a:lnTo>
                    <a:pt x="468" y="2430"/>
                  </a:lnTo>
                  <a:lnTo>
                    <a:pt x="474" y="2388"/>
                  </a:lnTo>
                  <a:lnTo>
                    <a:pt x="486" y="2382"/>
                  </a:lnTo>
                  <a:lnTo>
                    <a:pt x="474" y="2358"/>
                  </a:lnTo>
                  <a:lnTo>
                    <a:pt x="480" y="2322"/>
                  </a:lnTo>
                  <a:lnTo>
                    <a:pt x="456" y="2298"/>
                  </a:lnTo>
                  <a:lnTo>
                    <a:pt x="462" y="2274"/>
                  </a:lnTo>
                  <a:lnTo>
                    <a:pt x="438" y="2256"/>
                  </a:lnTo>
                  <a:lnTo>
                    <a:pt x="450" y="2244"/>
                  </a:lnTo>
                  <a:lnTo>
                    <a:pt x="456" y="2232"/>
                  </a:lnTo>
                  <a:lnTo>
                    <a:pt x="462" y="2226"/>
                  </a:lnTo>
                  <a:lnTo>
                    <a:pt x="438" y="2202"/>
                  </a:lnTo>
                  <a:lnTo>
                    <a:pt x="426" y="2202"/>
                  </a:lnTo>
                  <a:lnTo>
                    <a:pt x="420" y="2196"/>
                  </a:lnTo>
                  <a:lnTo>
                    <a:pt x="408" y="2190"/>
                  </a:lnTo>
                  <a:lnTo>
                    <a:pt x="402" y="2190"/>
                  </a:lnTo>
                  <a:lnTo>
                    <a:pt x="396" y="2184"/>
                  </a:lnTo>
                  <a:lnTo>
                    <a:pt x="414" y="2184"/>
                  </a:lnTo>
                  <a:lnTo>
                    <a:pt x="426" y="2178"/>
                  </a:lnTo>
                  <a:lnTo>
                    <a:pt x="438" y="2178"/>
                  </a:lnTo>
                  <a:lnTo>
                    <a:pt x="444" y="2172"/>
                  </a:lnTo>
                  <a:lnTo>
                    <a:pt x="444" y="2166"/>
                  </a:lnTo>
                  <a:lnTo>
                    <a:pt x="432" y="2160"/>
                  </a:lnTo>
                  <a:lnTo>
                    <a:pt x="402" y="2160"/>
                  </a:lnTo>
                  <a:lnTo>
                    <a:pt x="390" y="2148"/>
                  </a:lnTo>
                  <a:lnTo>
                    <a:pt x="390" y="2118"/>
                  </a:lnTo>
                  <a:lnTo>
                    <a:pt x="384" y="2106"/>
                  </a:lnTo>
                  <a:lnTo>
                    <a:pt x="384" y="2100"/>
                  </a:lnTo>
                  <a:lnTo>
                    <a:pt x="378" y="2094"/>
                  </a:lnTo>
                  <a:lnTo>
                    <a:pt x="366" y="2088"/>
                  </a:lnTo>
                  <a:lnTo>
                    <a:pt x="360" y="2088"/>
                  </a:lnTo>
                  <a:lnTo>
                    <a:pt x="366" y="2058"/>
                  </a:lnTo>
                  <a:lnTo>
                    <a:pt x="342" y="2046"/>
                  </a:lnTo>
                  <a:lnTo>
                    <a:pt x="336" y="2040"/>
                  </a:lnTo>
                  <a:lnTo>
                    <a:pt x="336" y="2028"/>
                  </a:lnTo>
                  <a:lnTo>
                    <a:pt x="330" y="2016"/>
                  </a:lnTo>
                  <a:lnTo>
                    <a:pt x="330" y="1998"/>
                  </a:lnTo>
                  <a:lnTo>
                    <a:pt x="324" y="1986"/>
                  </a:lnTo>
                  <a:lnTo>
                    <a:pt x="324" y="1974"/>
                  </a:lnTo>
                  <a:lnTo>
                    <a:pt x="330" y="1968"/>
                  </a:lnTo>
                  <a:lnTo>
                    <a:pt x="342" y="1962"/>
                  </a:lnTo>
                  <a:lnTo>
                    <a:pt x="348" y="1962"/>
                  </a:lnTo>
                  <a:lnTo>
                    <a:pt x="336" y="1950"/>
                  </a:lnTo>
                  <a:lnTo>
                    <a:pt x="324" y="1944"/>
                  </a:lnTo>
                  <a:lnTo>
                    <a:pt x="306" y="1926"/>
                  </a:lnTo>
                  <a:lnTo>
                    <a:pt x="300" y="1914"/>
                  </a:lnTo>
                  <a:lnTo>
                    <a:pt x="300" y="1890"/>
                  </a:lnTo>
                  <a:lnTo>
                    <a:pt x="294" y="1878"/>
                  </a:lnTo>
                  <a:lnTo>
                    <a:pt x="288" y="1872"/>
                  </a:lnTo>
                  <a:lnTo>
                    <a:pt x="288" y="1842"/>
                  </a:lnTo>
                  <a:lnTo>
                    <a:pt x="294" y="1836"/>
                  </a:lnTo>
                  <a:lnTo>
                    <a:pt x="294" y="1824"/>
                  </a:lnTo>
                  <a:lnTo>
                    <a:pt x="276" y="1812"/>
                  </a:lnTo>
                  <a:lnTo>
                    <a:pt x="276" y="1806"/>
                  </a:lnTo>
                  <a:lnTo>
                    <a:pt x="282" y="1794"/>
                  </a:lnTo>
                  <a:lnTo>
                    <a:pt x="282" y="1788"/>
                  </a:lnTo>
                  <a:lnTo>
                    <a:pt x="264" y="1770"/>
                  </a:lnTo>
                  <a:lnTo>
                    <a:pt x="282" y="1758"/>
                  </a:lnTo>
                  <a:lnTo>
                    <a:pt x="270" y="1716"/>
                  </a:lnTo>
                  <a:lnTo>
                    <a:pt x="276" y="1716"/>
                  </a:lnTo>
                  <a:lnTo>
                    <a:pt x="282" y="1710"/>
                  </a:lnTo>
                  <a:lnTo>
                    <a:pt x="294" y="1704"/>
                  </a:lnTo>
                  <a:lnTo>
                    <a:pt x="300" y="1692"/>
                  </a:lnTo>
                  <a:lnTo>
                    <a:pt x="300" y="1686"/>
                  </a:lnTo>
                  <a:lnTo>
                    <a:pt x="282" y="1668"/>
                  </a:lnTo>
                  <a:lnTo>
                    <a:pt x="276" y="1668"/>
                  </a:lnTo>
                  <a:lnTo>
                    <a:pt x="276" y="1650"/>
                  </a:lnTo>
                  <a:lnTo>
                    <a:pt x="246" y="1626"/>
                  </a:lnTo>
                  <a:lnTo>
                    <a:pt x="246" y="1578"/>
                  </a:lnTo>
                  <a:lnTo>
                    <a:pt x="240" y="1566"/>
                  </a:lnTo>
                  <a:lnTo>
                    <a:pt x="234" y="1548"/>
                  </a:lnTo>
                  <a:lnTo>
                    <a:pt x="234" y="1536"/>
                  </a:lnTo>
                  <a:lnTo>
                    <a:pt x="228" y="1530"/>
                  </a:lnTo>
                  <a:lnTo>
                    <a:pt x="228" y="1524"/>
                  </a:lnTo>
                  <a:lnTo>
                    <a:pt x="252" y="1518"/>
                  </a:lnTo>
                  <a:lnTo>
                    <a:pt x="258" y="1500"/>
                  </a:lnTo>
                  <a:lnTo>
                    <a:pt x="258" y="1494"/>
                  </a:lnTo>
                  <a:lnTo>
                    <a:pt x="264" y="1482"/>
                  </a:lnTo>
                  <a:lnTo>
                    <a:pt x="264" y="1470"/>
                  </a:lnTo>
                  <a:lnTo>
                    <a:pt x="258" y="1464"/>
                  </a:lnTo>
                  <a:lnTo>
                    <a:pt x="252" y="1452"/>
                  </a:lnTo>
                  <a:lnTo>
                    <a:pt x="246" y="1446"/>
                  </a:lnTo>
                  <a:lnTo>
                    <a:pt x="240" y="1434"/>
                  </a:lnTo>
                  <a:lnTo>
                    <a:pt x="234" y="1428"/>
                  </a:lnTo>
                  <a:lnTo>
                    <a:pt x="246" y="1428"/>
                  </a:lnTo>
                  <a:lnTo>
                    <a:pt x="246" y="1398"/>
                  </a:lnTo>
                  <a:lnTo>
                    <a:pt x="252" y="1380"/>
                  </a:lnTo>
                  <a:lnTo>
                    <a:pt x="252" y="1356"/>
                  </a:lnTo>
                  <a:lnTo>
                    <a:pt x="270" y="1338"/>
                  </a:lnTo>
                  <a:lnTo>
                    <a:pt x="270" y="1332"/>
                  </a:lnTo>
                  <a:lnTo>
                    <a:pt x="264" y="1320"/>
                  </a:lnTo>
                  <a:lnTo>
                    <a:pt x="258" y="1314"/>
                  </a:lnTo>
                  <a:lnTo>
                    <a:pt x="252" y="1302"/>
                  </a:lnTo>
                  <a:lnTo>
                    <a:pt x="246" y="1260"/>
                  </a:lnTo>
                  <a:lnTo>
                    <a:pt x="222" y="1260"/>
                  </a:lnTo>
                  <a:lnTo>
                    <a:pt x="210" y="1248"/>
                  </a:lnTo>
                  <a:lnTo>
                    <a:pt x="210" y="1236"/>
                  </a:lnTo>
                  <a:lnTo>
                    <a:pt x="216" y="1230"/>
                  </a:lnTo>
                  <a:lnTo>
                    <a:pt x="210" y="1218"/>
                  </a:lnTo>
                  <a:lnTo>
                    <a:pt x="198" y="1188"/>
                  </a:lnTo>
                  <a:lnTo>
                    <a:pt x="180" y="1170"/>
                  </a:lnTo>
                  <a:lnTo>
                    <a:pt x="180" y="1164"/>
                  </a:lnTo>
                  <a:lnTo>
                    <a:pt x="186" y="1158"/>
                  </a:lnTo>
                  <a:lnTo>
                    <a:pt x="186" y="1146"/>
                  </a:lnTo>
                  <a:lnTo>
                    <a:pt x="168" y="1128"/>
                  </a:lnTo>
                  <a:lnTo>
                    <a:pt x="156" y="1122"/>
                  </a:lnTo>
                  <a:lnTo>
                    <a:pt x="156" y="1116"/>
                  </a:lnTo>
                  <a:lnTo>
                    <a:pt x="150" y="1110"/>
                  </a:lnTo>
                  <a:lnTo>
                    <a:pt x="150" y="1086"/>
                  </a:lnTo>
                  <a:lnTo>
                    <a:pt x="156" y="1086"/>
                  </a:lnTo>
                  <a:lnTo>
                    <a:pt x="168" y="1080"/>
                  </a:lnTo>
                  <a:lnTo>
                    <a:pt x="162" y="1026"/>
                  </a:lnTo>
                  <a:lnTo>
                    <a:pt x="186" y="1026"/>
                  </a:lnTo>
                  <a:lnTo>
                    <a:pt x="186" y="1020"/>
                  </a:lnTo>
                  <a:lnTo>
                    <a:pt x="180" y="1008"/>
                  </a:lnTo>
                  <a:lnTo>
                    <a:pt x="168" y="972"/>
                  </a:lnTo>
                  <a:lnTo>
                    <a:pt x="156" y="948"/>
                  </a:lnTo>
                  <a:lnTo>
                    <a:pt x="156" y="936"/>
                  </a:lnTo>
                  <a:lnTo>
                    <a:pt x="168" y="924"/>
                  </a:lnTo>
                  <a:lnTo>
                    <a:pt x="168" y="858"/>
                  </a:lnTo>
                  <a:lnTo>
                    <a:pt x="174" y="852"/>
                  </a:lnTo>
                  <a:lnTo>
                    <a:pt x="180" y="840"/>
                  </a:lnTo>
                  <a:lnTo>
                    <a:pt x="192" y="828"/>
                  </a:lnTo>
                  <a:lnTo>
                    <a:pt x="192" y="816"/>
                  </a:lnTo>
                  <a:lnTo>
                    <a:pt x="198" y="804"/>
                  </a:lnTo>
                  <a:lnTo>
                    <a:pt x="198" y="792"/>
                  </a:lnTo>
                  <a:lnTo>
                    <a:pt x="204" y="774"/>
                  </a:lnTo>
                  <a:lnTo>
                    <a:pt x="204" y="762"/>
                  </a:lnTo>
                  <a:lnTo>
                    <a:pt x="222" y="762"/>
                  </a:lnTo>
                  <a:lnTo>
                    <a:pt x="228" y="756"/>
                  </a:lnTo>
                  <a:lnTo>
                    <a:pt x="240" y="750"/>
                  </a:lnTo>
                  <a:lnTo>
                    <a:pt x="240" y="738"/>
                  </a:lnTo>
                  <a:lnTo>
                    <a:pt x="234" y="726"/>
                  </a:lnTo>
                  <a:lnTo>
                    <a:pt x="210" y="714"/>
                  </a:lnTo>
                  <a:lnTo>
                    <a:pt x="204" y="708"/>
                  </a:lnTo>
                  <a:lnTo>
                    <a:pt x="198" y="708"/>
                  </a:lnTo>
                  <a:lnTo>
                    <a:pt x="204" y="708"/>
                  </a:lnTo>
                  <a:lnTo>
                    <a:pt x="216" y="696"/>
                  </a:lnTo>
                  <a:lnTo>
                    <a:pt x="222" y="684"/>
                  </a:lnTo>
                  <a:lnTo>
                    <a:pt x="228" y="678"/>
                  </a:lnTo>
                  <a:lnTo>
                    <a:pt x="222" y="666"/>
                  </a:lnTo>
                  <a:lnTo>
                    <a:pt x="210" y="654"/>
                  </a:lnTo>
                  <a:lnTo>
                    <a:pt x="198" y="648"/>
                  </a:lnTo>
                  <a:lnTo>
                    <a:pt x="192" y="642"/>
                  </a:lnTo>
                  <a:lnTo>
                    <a:pt x="192" y="624"/>
                  </a:lnTo>
                  <a:lnTo>
                    <a:pt x="216" y="600"/>
                  </a:lnTo>
                  <a:lnTo>
                    <a:pt x="216" y="594"/>
                  </a:lnTo>
                  <a:lnTo>
                    <a:pt x="204" y="594"/>
                  </a:lnTo>
                  <a:lnTo>
                    <a:pt x="192" y="588"/>
                  </a:lnTo>
                  <a:lnTo>
                    <a:pt x="186" y="582"/>
                  </a:lnTo>
                  <a:lnTo>
                    <a:pt x="186" y="576"/>
                  </a:lnTo>
                  <a:lnTo>
                    <a:pt x="192" y="570"/>
                  </a:lnTo>
                  <a:lnTo>
                    <a:pt x="198" y="558"/>
                  </a:lnTo>
                  <a:lnTo>
                    <a:pt x="210" y="552"/>
                  </a:lnTo>
                  <a:lnTo>
                    <a:pt x="222" y="540"/>
                  </a:lnTo>
                  <a:lnTo>
                    <a:pt x="240" y="534"/>
                  </a:lnTo>
                  <a:lnTo>
                    <a:pt x="252" y="528"/>
                  </a:lnTo>
                  <a:lnTo>
                    <a:pt x="258" y="522"/>
                  </a:lnTo>
                  <a:lnTo>
                    <a:pt x="264" y="522"/>
                  </a:lnTo>
                  <a:lnTo>
                    <a:pt x="276" y="438"/>
                  </a:lnTo>
                  <a:lnTo>
                    <a:pt x="264" y="420"/>
                  </a:lnTo>
                  <a:lnTo>
                    <a:pt x="222" y="420"/>
                  </a:lnTo>
                  <a:lnTo>
                    <a:pt x="216" y="408"/>
                  </a:lnTo>
                  <a:lnTo>
                    <a:pt x="216" y="384"/>
                  </a:lnTo>
                  <a:lnTo>
                    <a:pt x="192" y="360"/>
                  </a:lnTo>
                  <a:lnTo>
                    <a:pt x="192" y="294"/>
                  </a:lnTo>
                  <a:lnTo>
                    <a:pt x="186" y="288"/>
                  </a:lnTo>
                  <a:lnTo>
                    <a:pt x="174" y="282"/>
                  </a:lnTo>
                  <a:lnTo>
                    <a:pt x="168" y="276"/>
                  </a:lnTo>
                  <a:lnTo>
                    <a:pt x="156" y="270"/>
                  </a:lnTo>
                  <a:lnTo>
                    <a:pt x="150" y="264"/>
                  </a:lnTo>
                  <a:lnTo>
                    <a:pt x="144" y="264"/>
                  </a:lnTo>
                  <a:lnTo>
                    <a:pt x="144" y="240"/>
                  </a:lnTo>
                  <a:lnTo>
                    <a:pt x="138" y="234"/>
                  </a:lnTo>
                  <a:lnTo>
                    <a:pt x="132" y="222"/>
                  </a:lnTo>
                  <a:lnTo>
                    <a:pt x="132" y="210"/>
                  </a:lnTo>
                  <a:lnTo>
                    <a:pt x="138" y="204"/>
                  </a:lnTo>
                  <a:lnTo>
                    <a:pt x="144" y="192"/>
                  </a:lnTo>
                  <a:lnTo>
                    <a:pt x="150" y="186"/>
                  </a:lnTo>
                  <a:lnTo>
                    <a:pt x="132" y="168"/>
                  </a:lnTo>
                  <a:lnTo>
                    <a:pt x="144" y="156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4" y="126"/>
                  </a:lnTo>
                  <a:lnTo>
                    <a:pt x="120" y="114"/>
                  </a:lnTo>
                  <a:lnTo>
                    <a:pt x="114" y="114"/>
                  </a:lnTo>
                  <a:lnTo>
                    <a:pt x="102" y="108"/>
                  </a:lnTo>
                  <a:lnTo>
                    <a:pt x="90" y="30"/>
                  </a:lnTo>
                  <a:lnTo>
                    <a:pt x="66" y="3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42" y="18"/>
                  </a:lnTo>
                  <a:lnTo>
                    <a:pt x="42" y="36"/>
                  </a:lnTo>
                  <a:lnTo>
                    <a:pt x="36" y="42"/>
                  </a:lnTo>
                  <a:lnTo>
                    <a:pt x="0" y="66"/>
                  </a:lnTo>
                  <a:lnTo>
                    <a:pt x="0" y="108"/>
                  </a:lnTo>
                  <a:lnTo>
                    <a:pt x="24" y="156"/>
                  </a:lnTo>
                  <a:lnTo>
                    <a:pt x="30" y="174"/>
                  </a:lnTo>
                  <a:lnTo>
                    <a:pt x="36" y="228"/>
                  </a:lnTo>
                  <a:lnTo>
                    <a:pt x="36" y="282"/>
                  </a:lnTo>
                  <a:lnTo>
                    <a:pt x="48" y="318"/>
                  </a:lnTo>
                  <a:lnTo>
                    <a:pt x="48" y="360"/>
                  </a:lnTo>
                  <a:lnTo>
                    <a:pt x="54" y="384"/>
                  </a:lnTo>
                  <a:lnTo>
                    <a:pt x="54" y="432"/>
                  </a:lnTo>
                  <a:lnTo>
                    <a:pt x="30" y="444"/>
                  </a:lnTo>
                  <a:lnTo>
                    <a:pt x="36" y="474"/>
                  </a:lnTo>
                  <a:lnTo>
                    <a:pt x="54" y="486"/>
                  </a:lnTo>
                  <a:lnTo>
                    <a:pt x="48" y="582"/>
                  </a:lnTo>
                  <a:lnTo>
                    <a:pt x="72" y="624"/>
                  </a:lnTo>
                  <a:lnTo>
                    <a:pt x="54" y="642"/>
                  </a:lnTo>
                  <a:lnTo>
                    <a:pt x="60" y="702"/>
                  </a:lnTo>
                  <a:lnTo>
                    <a:pt x="66" y="708"/>
                  </a:lnTo>
                  <a:lnTo>
                    <a:pt x="78" y="732"/>
                  </a:lnTo>
                  <a:lnTo>
                    <a:pt x="78" y="744"/>
                  </a:lnTo>
                  <a:lnTo>
                    <a:pt x="72" y="756"/>
                  </a:lnTo>
                  <a:lnTo>
                    <a:pt x="66" y="762"/>
                  </a:lnTo>
                  <a:lnTo>
                    <a:pt x="60" y="762"/>
                  </a:lnTo>
                  <a:lnTo>
                    <a:pt x="60" y="792"/>
                  </a:lnTo>
                  <a:lnTo>
                    <a:pt x="72" y="810"/>
                  </a:lnTo>
                  <a:lnTo>
                    <a:pt x="60" y="822"/>
                  </a:lnTo>
                  <a:lnTo>
                    <a:pt x="48" y="846"/>
                  </a:lnTo>
                  <a:lnTo>
                    <a:pt x="48" y="852"/>
                  </a:lnTo>
                  <a:lnTo>
                    <a:pt x="60" y="852"/>
                  </a:lnTo>
                  <a:lnTo>
                    <a:pt x="60" y="864"/>
                  </a:lnTo>
                  <a:lnTo>
                    <a:pt x="66" y="870"/>
                  </a:lnTo>
                  <a:lnTo>
                    <a:pt x="66" y="888"/>
                  </a:lnTo>
                  <a:lnTo>
                    <a:pt x="54" y="900"/>
                  </a:lnTo>
                  <a:lnTo>
                    <a:pt x="54" y="906"/>
                  </a:lnTo>
                  <a:lnTo>
                    <a:pt x="48" y="912"/>
                  </a:lnTo>
                  <a:lnTo>
                    <a:pt x="48" y="936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66" y="954"/>
                  </a:lnTo>
                  <a:lnTo>
                    <a:pt x="78" y="966"/>
                  </a:lnTo>
                  <a:lnTo>
                    <a:pt x="78" y="1020"/>
                  </a:lnTo>
                  <a:lnTo>
                    <a:pt x="60" y="1020"/>
                  </a:lnTo>
                  <a:lnTo>
                    <a:pt x="60" y="1044"/>
                  </a:lnTo>
                  <a:lnTo>
                    <a:pt x="66" y="1056"/>
                  </a:lnTo>
                  <a:lnTo>
                    <a:pt x="90" y="1128"/>
                  </a:lnTo>
                  <a:lnTo>
                    <a:pt x="96" y="1140"/>
                  </a:lnTo>
                  <a:lnTo>
                    <a:pt x="102" y="1146"/>
                  </a:lnTo>
                  <a:lnTo>
                    <a:pt x="102" y="1164"/>
                  </a:lnTo>
                  <a:lnTo>
                    <a:pt x="108" y="1170"/>
                  </a:lnTo>
                  <a:lnTo>
                    <a:pt x="114" y="1182"/>
                  </a:lnTo>
                  <a:lnTo>
                    <a:pt x="120" y="1188"/>
                  </a:lnTo>
                  <a:lnTo>
                    <a:pt x="120" y="1236"/>
                  </a:lnTo>
                  <a:lnTo>
                    <a:pt x="114" y="1266"/>
                  </a:lnTo>
                  <a:lnTo>
                    <a:pt x="138" y="1290"/>
                  </a:lnTo>
                  <a:lnTo>
                    <a:pt x="138" y="1296"/>
                  </a:lnTo>
                  <a:lnTo>
                    <a:pt x="132" y="1302"/>
                  </a:lnTo>
                  <a:lnTo>
                    <a:pt x="126" y="1314"/>
                  </a:lnTo>
                  <a:lnTo>
                    <a:pt x="126" y="1326"/>
                  </a:lnTo>
                  <a:lnTo>
                    <a:pt x="120" y="1338"/>
                  </a:lnTo>
                  <a:lnTo>
                    <a:pt x="120" y="1416"/>
                  </a:lnTo>
                  <a:lnTo>
                    <a:pt x="102" y="1452"/>
                  </a:lnTo>
                  <a:lnTo>
                    <a:pt x="114" y="1464"/>
                  </a:lnTo>
                  <a:lnTo>
                    <a:pt x="114" y="1470"/>
                  </a:lnTo>
                  <a:lnTo>
                    <a:pt x="108" y="1476"/>
                  </a:lnTo>
                  <a:lnTo>
                    <a:pt x="108" y="1536"/>
                  </a:lnTo>
                  <a:lnTo>
                    <a:pt x="102" y="1554"/>
                  </a:lnTo>
                  <a:lnTo>
                    <a:pt x="102" y="1578"/>
                  </a:lnTo>
                  <a:lnTo>
                    <a:pt x="84" y="1584"/>
                  </a:lnTo>
                  <a:lnTo>
                    <a:pt x="84" y="1608"/>
                  </a:lnTo>
                  <a:lnTo>
                    <a:pt x="108" y="1650"/>
                  </a:lnTo>
                  <a:lnTo>
                    <a:pt x="108" y="1692"/>
                  </a:lnTo>
                  <a:lnTo>
                    <a:pt x="114" y="1704"/>
                  </a:lnTo>
                  <a:lnTo>
                    <a:pt x="144" y="1734"/>
                  </a:lnTo>
                  <a:lnTo>
                    <a:pt x="156" y="1758"/>
                  </a:lnTo>
                  <a:lnTo>
                    <a:pt x="156" y="1800"/>
                  </a:lnTo>
                  <a:lnTo>
                    <a:pt x="150" y="1812"/>
                  </a:lnTo>
                  <a:lnTo>
                    <a:pt x="150" y="1824"/>
                  </a:lnTo>
                  <a:lnTo>
                    <a:pt x="162" y="1836"/>
                  </a:lnTo>
                  <a:lnTo>
                    <a:pt x="162" y="1896"/>
                  </a:lnTo>
                  <a:lnTo>
                    <a:pt x="168" y="1908"/>
                  </a:lnTo>
                  <a:lnTo>
                    <a:pt x="174" y="1914"/>
                  </a:lnTo>
                  <a:lnTo>
                    <a:pt x="186" y="1920"/>
                  </a:lnTo>
                  <a:lnTo>
                    <a:pt x="192" y="1926"/>
                  </a:lnTo>
                  <a:lnTo>
                    <a:pt x="198" y="1926"/>
                  </a:lnTo>
                  <a:lnTo>
                    <a:pt x="192" y="1944"/>
                  </a:lnTo>
                  <a:lnTo>
                    <a:pt x="234" y="1944"/>
                  </a:lnTo>
                  <a:lnTo>
                    <a:pt x="234" y="1914"/>
                  </a:lnTo>
                  <a:lnTo>
                    <a:pt x="246" y="1926"/>
                  </a:lnTo>
                  <a:lnTo>
                    <a:pt x="258" y="1932"/>
                  </a:lnTo>
                  <a:lnTo>
                    <a:pt x="270" y="1932"/>
                  </a:lnTo>
                  <a:lnTo>
                    <a:pt x="276" y="1926"/>
                  </a:lnTo>
                  <a:lnTo>
                    <a:pt x="276" y="1914"/>
                  </a:lnTo>
                  <a:lnTo>
                    <a:pt x="288" y="1932"/>
                  </a:lnTo>
                  <a:lnTo>
                    <a:pt x="282" y="1938"/>
                  </a:lnTo>
                  <a:lnTo>
                    <a:pt x="270" y="1944"/>
                  </a:lnTo>
                  <a:lnTo>
                    <a:pt x="264" y="1956"/>
                  </a:lnTo>
                  <a:lnTo>
                    <a:pt x="258" y="1962"/>
                  </a:lnTo>
                  <a:lnTo>
                    <a:pt x="258" y="1968"/>
                  </a:lnTo>
                  <a:lnTo>
                    <a:pt x="288" y="1968"/>
                  </a:lnTo>
                  <a:lnTo>
                    <a:pt x="294" y="1974"/>
                  </a:lnTo>
                  <a:lnTo>
                    <a:pt x="294" y="1992"/>
                  </a:lnTo>
                  <a:lnTo>
                    <a:pt x="270" y="1986"/>
                  </a:lnTo>
                  <a:lnTo>
                    <a:pt x="288" y="2010"/>
                  </a:lnTo>
                  <a:lnTo>
                    <a:pt x="276" y="2022"/>
                  </a:lnTo>
                  <a:lnTo>
                    <a:pt x="294" y="2046"/>
                  </a:lnTo>
                  <a:lnTo>
                    <a:pt x="276" y="2064"/>
                  </a:lnTo>
                  <a:lnTo>
                    <a:pt x="270" y="2076"/>
                  </a:lnTo>
                  <a:lnTo>
                    <a:pt x="270" y="2082"/>
                  </a:lnTo>
                  <a:lnTo>
                    <a:pt x="276" y="2088"/>
                  </a:lnTo>
                  <a:lnTo>
                    <a:pt x="282" y="2088"/>
                  </a:lnTo>
                  <a:lnTo>
                    <a:pt x="306" y="2100"/>
                  </a:lnTo>
                  <a:lnTo>
                    <a:pt x="318" y="2100"/>
                  </a:lnTo>
                  <a:lnTo>
                    <a:pt x="300" y="2118"/>
                  </a:lnTo>
                  <a:lnTo>
                    <a:pt x="300" y="2130"/>
                  </a:lnTo>
                  <a:lnTo>
                    <a:pt x="312" y="2136"/>
                  </a:lnTo>
                  <a:lnTo>
                    <a:pt x="318" y="2142"/>
                  </a:lnTo>
                  <a:lnTo>
                    <a:pt x="330" y="2148"/>
                  </a:lnTo>
                  <a:lnTo>
                    <a:pt x="354" y="2148"/>
                  </a:lnTo>
                  <a:lnTo>
                    <a:pt x="360" y="2184"/>
                  </a:lnTo>
                  <a:lnTo>
                    <a:pt x="354" y="2184"/>
                  </a:lnTo>
                  <a:lnTo>
                    <a:pt x="324" y="2214"/>
                  </a:lnTo>
                  <a:lnTo>
                    <a:pt x="324" y="2220"/>
                  </a:lnTo>
                  <a:lnTo>
                    <a:pt x="330" y="2226"/>
                  </a:lnTo>
                  <a:lnTo>
                    <a:pt x="354" y="2226"/>
                  </a:lnTo>
                  <a:lnTo>
                    <a:pt x="366" y="2232"/>
                  </a:lnTo>
                  <a:lnTo>
                    <a:pt x="378" y="2244"/>
                  </a:lnTo>
                  <a:lnTo>
                    <a:pt x="348" y="2244"/>
                  </a:lnTo>
                  <a:lnTo>
                    <a:pt x="342" y="2238"/>
                  </a:lnTo>
                  <a:lnTo>
                    <a:pt x="330" y="2238"/>
                  </a:lnTo>
                  <a:lnTo>
                    <a:pt x="324" y="2244"/>
                  </a:lnTo>
                  <a:lnTo>
                    <a:pt x="324" y="2250"/>
                  </a:lnTo>
                  <a:lnTo>
                    <a:pt x="354" y="2256"/>
                  </a:lnTo>
                  <a:lnTo>
                    <a:pt x="330" y="2268"/>
                  </a:lnTo>
                  <a:lnTo>
                    <a:pt x="336" y="2292"/>
                  </a:lnTo>
                  <a:lnTo>
                    <a:pt x="348" y="2292"/>
                  </a:lnTo>
                  <a:lnTo>
                    <a:pt x="348" y="2316"/>
                  </a:lnTo>
                  <a:lnTo>
                    <a:pt x="336" y="2328"/>
                  </a:lnTo>
                  <a:lnTo>
                    <a:pt x="336" y="2322"/>
                  </a:lnTo>
                  <a:lnTo>
                    <a:pt x="330" y="2316"/>
                  </a:lnTo>
                  <a:lnTo>
                    <a:pt x="324" y="2304"/>
                  </a:lnTo>
                  <a:lnTo>
                    <a:pt x="324" y="2298"/>
                  </a:lnTo>
                  <a:lnTo>
                    <a:pt x="288" y="2298"/>
                  </a:lnTo>
                  <a:lnTo>
                    <a:pt x="306" y="2292"/>
                  </a:lnTo>
                  <a:lnTo>
                    <a:pt x="282" y="2268"/>
                  </a:lnTo>
                  <a:lnTo>
                    <a:pt x="276" y="2268"/>
                  </a:lnTo>
                  <a:lnTo>
                    <a:pt x="276" y="2280"/>
                  </a:lnTo>
                  <a:lnTo>
                    <a:pt x="270" y="2268"/>
                  </a:lnTo>
                  <a:lnTo>
                    <a:pt x="228" y="2280"/>
                  </a:lnTo>
                  <a:lnTo>
                    <a:pt x="264" y="2286"/>
                  </a:lnTo>
                  <a:lnTo>
                    <a:pt x="258" y="2292"/>
                  </a:lnTo>
                  <a:lnTo>
                    <a:pt x="252" y="2304"/>
                  </a:lnTo>
                  <a:lnTo>
                    <a:pt x="246" y="2310"/>
                  </a:lnTo>
                  <a:lnTo>
                    <a:pt x="234" y="2316"/>
                  </a:lnTo>
                  <a:lnTo>
                    <a:pt x="228" y="2328"/>
                  </a:lnTo>
                  <a:lnTo>
                    <a:pt x="222" y="2334"/>
                  </a:lnTo>
                  <a:lnTo>
                    <a:pt x="222" y="2340"/>
                  </a:lnTo>
                  <a:lnTo>
                    <a:pt x="228" y="2346"/>
                  </a:lnTo>
                  <a:lnTo>
                    <a:pt x="240" y="2352"/>
                  </a:lnTo>
                  <a:lnTo>
                    <a:pt x="252" y="2352"/>
                  </a:lnTo>
                  <a:lnTo>
                    <a:pt x="252" y="2346"/>
                  </a:lnTo>
                  <a:lnTo>
                    <a:pt x="240" y="2334"/>
                  </a:lnTo>
                  <a:lnTo>
                    <a:pt x="264" y="2328"/>
                  </a:lnTo>
                  <a:lnTo>
                    <a:pt x="282" y="2346"/>
                  </a:lnTo>
                  <a:lnTo>
                    <a:pt x="324" y="2346"/>
                  </a:lnTo>
                  <a:lnTo>
                    <a:pt x="336" y="2352"/>
                  </a:lnTo>
                  <a:lnTo>
                    <a:pt x="342" y="2364"/>
                  </a:lnTo>
                  <a:lnTo>
                    <a:pt x="354" y="2370"/>
                  </a:lnTo>
                  <a:lnTo>
                    <a:pt x="354" y="2376"/>
                  </a:lnTo>
                  <a:lnTo>
                    <a:pt x="336" y="2394"/>
                  </a:lnTo>
                  <a:lnTo>
                    <a:pt x="342" y="2406"/>
                  </a:lnTo>
                  <a:lnTo>
                    <a:pt x="360" y="2406"/>
                  </a:lnTo>
                  <a:lnTo>
                    <a:pt x="360" y="2418"/>
                  </a:lnTo>
                  <a:lnTo>
                    <a:pt x="378" y="2424"/>
                  </a:lnTo>
                  <a:lnTo>
                    <a:pt x="384" y="2406"/>
                  </a:lnTo>
                  <a:lnTo>
                    <a:pt x="402" y="2424"/>
                  </a:lnTo>
                  <a:lnTo>
                    <a:pt x="408" y="2424"/>
                  </a:lnTo>
                  <a:lnTo>
                    <a:pt x="420" y="2430"/>
                  </a:lnTo>
                  <a:lnTo>
                    <a:pt x="426" y="2436"/>
                  </a:lnTo>
                  <a:lnTo>
                    <a:pt x="426" y="2448"/>
                  </a:lnTo>
                  <a:lnTo>
                    <a:pt x="414" y="2460"/>
                  </a:lnTo>
                  <a:lnTo>
                    <a:pt x="408" y="2454"/>
                  </a:lnTo>
                  <a:lnTo>
                    <a:pt x="396" y="2454"/>
                  </a:lnTo>
                  <a:lnTo>
                    <a:pt x="384" y="2448"/>
                  </a:lnTo>
                  <a:lnTo>
                    <a:pt x="378" y="2442"/>
                  </a:lnTo>
                  <a:lnTo>
                    <a:pt x="366" y="2442"/>
                  </a:lnTo>
                  <a:lnTo>
                    <a:pt x="366" y="2454"/>
                  </a:lnTo>
                  <a:lnTo>
                    <a:pt x="372" y="2460"/>
                  </a:lnTo>
                  <a:lnTo>
                    <a:pt x="378" y="2460"/>
                  </a:lnTo>
                  <a:lnTo>
                    <a:pt x="390" y="2472"/>
                  </a:lnTo>
                  <a:lnTo>
                    <a:pt x="402" y="2496"/>
                  </a:lnTo>
                  <a:lnTo>
                    <a:pt x="402" y="2508"/>
                  </a:lnTo>
                  <a:lnTo>
                    <a:pt x="384" y="2508"/>
                  </a:lnTo>
                  <a:lnTo>
                    <a:pt x="396" y="2526"/>
                  </a:lnTo>
                  <a:lnTo>
                    <a:pt x="414" y="2562"/>
                  </a:lnTo>
                  <a:lnTo>
                    <a:pt x="426" y="2520"/>
                  </a:lnTo>
                  <a:lnTo>
                    <a:pt x="426" y="2550"/>
                  </a:lnTo>
                  <a:lnTo>
                    <a:pt x="444" y="2574"/>
                  </a:lnTo>
                  <a:lnTo>
                    <a:pt x="420" y="2574"/>
                  </a:lnTo>
                  <a:lnTo>
                    <a:pt x="426" y="2592"/>
                  </a:lnTo>
                  <a:lnTo>
                    <a:pt x="450" y="2592"/>
                  </a:lnTo>
                  <a:lnTo>
                    <a:pt x="432" y="2604"/>
                  </a:lnTo>
                  <a:lnTo>
                    <a:pt x="462" y="2616"/>
                  </a:lnTo>
                  <a:lnTo>
                    <a:pt x="444" y="2628"/>
                  </a:lnTo>
                  <a:lnTo>
                    <a:pt x="474" y="2640"/>
                  </a:lnTo>
                  <a:lnTo>
                    <a:pt x="462" y="2652"/>
                  </a:lnTo>
                  <a:lnTo>
                    <a:pt x="480" y="2658"/>
                  </a:lnTo>
                  <a:lnTo>
                    <a:pt x="480" y="2652"/>
                  </a:lnTo>
                  <a:lnTo>
                    <a:pt x="486" y="2640"/>
                  </a:lnTo>
                  <a:lnTo>
                    <a:pt x="486" y="2634"/>
                  </a:lnTo>
                  <a:lnTo>
                    <a:pt x="492" y="2634"/>
                  </a:lnTo>
                  <a:lnTo>
                    <a:pt x="498" y="2640"/>
                  </a:lnTo>
                  <a:lnTo>
                    <a:pt x="504" y="2652"/>
                  </a:lnTo>
                  <a:lnTo>
                    <a:pt x="498" y="2658"/>
                  </a:lnTo>
                  <a:lnTo>
                    <a:pt x="498" y="2664"/>
                  </a:lnTo>
                  <a:lnTo>
                    <a:pt x="492" y="2664"/>
                  </a:lnTo>
                  <a:lnTo>
                    <a:pt x="480" y="2676"/>
                  </a:lnTo>
                  <a:lnTo>
                    <a:pt x="480" y="2682"/>
                  </a:lnTo>
                  <a:lnTo>
                    <a:pt x="486" y="2688"/>
                  </a:lnTo>
                  <a:lnTo>
                    <a:pt x="516" y="2688"/>
                  </a:lnTo>
                  <a:lnTo>
                    <a:pt x="516" y="2700"/>
                  </a:lnTo>
                  <a:lnTo>
                    <a:pt x="540" y="2724"/>
                  </a:lnTo>
                  <a:lnTo>
                    <a:pt x="552" y="2730"/>
                  </a:lnTo>
                  <a:lnTo>
                    <a:pt x="558" y="2736"/>
                  </a:lnTo>
                  <a:lnTo>
                    <a:pt x="558" y="2700"/>
                  </a:lnTo>
                  <a:lnTo>
                    <a:pt x="564" y="2700"/>
                  </a:lnTo>
                  <a:lnTo>
                    <a:pt x="570" y="2706"/>
                  </a:lnTo>
                  <a:lnTo>
                    <a:pt x="582" y="2712"/>
                  </a:lnTo>
                  <a:lnTo>
                    <a:pt x="600" y="2718"/>
                  </a:lnTo>
                  <a:lnTo>
                    <a:pt x="624" y="2742"/>
                  </a:lnTo>
                  <a:lnTo>
                    <a:pt x="618" y="2748"/>
                  </a:lnTo>
                  <a:lnTo>
                    <a:pt x="618" y="2754"/>
                  </a:lnTo>
                  <a:lnTo>
                    <a:pt x="612" y="2760"/>
                  </a:lnTo>
                  <a:lnTo>
                    <a:pt x="630" y="2766"/>
                  </a:lnTo>
                  <a:lnTo>
                    <a:pt x="630" y="2790"/>
                  </a:lnTo>
                  <a:lnTo>
                    <a:pt x="684" y="2790"/>
                  </a:lnTo>
                  <a:lnTo>
                    <a:pt x="696" y="2802"/>
                  </a:lnTo>
                  <a:lnTo>
                    <a:pt x="666" y="2802"/>
                  </a:lnTo>
                  <a:lnTo>
                    <a:pt x="654" y="2814"/>
                  </a:lnTo>
                  <a:lnTo>
                    <a:pt x="630" y="2814"/>
                  </a:lnTo>
                  <a:lnTo>
                    <a:pt x="618" y="2832"/>
                  </a:lnTo>
                  <a:lnTo>
                    <a:pt x="648" y="2832"/>
                  </a:lnTo>
                  <a:lnTo>
                    <a:pt x="636" y="2850"/>
                  </a:lnTo>
                  <a:lnTo>
                    <a:pt x="666" y="2844"/>
                  </a:lnTo>
                  <a:lnTo>
                    <a:pt x="666" y="2826"/>
                  </a:lnTo>
                  <a:lnTo>
                    <a:pt x="690" y="2838"/>
                  </a:lnTo>
                  <a:lnTo>
                    <a:pt x="696" y="2826"/>
                  </a:lnTo>
                  <a:lnTo>
                    <a:pt x="702" y="2820"/>
                  </a:lnTo>
                  <a:lnTo>
                    <a:pt x="714" y="2814"/>
                  </a:lnTo>
                  <a:lnTo>
                    <a:pt x="720" y="2808"/>
                  </a:lnTo>
                  <a:lnTo>
                    <a:pt x="732" y="2808"/>
                  </a:lnTo>
                  <a:lnTo>
                    <a:pt x="732" y="2820"/>
                  </a:lnTo>
                  <a:lnTo>
                    <a:pt x="726" y="2832"/>
                  </a:lnTo>
                  <a:lnTo>
                    <a:pt x="702" y="2856"/>
                  </a:lnTo>
                  <a:lnTo>
                    <a:pt x="696" y="2850"/>
                  </a:lnTo>
                  <a:lnTo>
                    <a:pt x="678" y="2850"/>
                  </a:lnTo>
                  <a:lnTo>
                    <a:pt x="678" y="2868"/>
                  </a:lnTo>
                  <a:lnTo>
                    <a:pt x="642" y="2868"/>
                  </a:lnTo>
                  <a:lnTo>
                    <a:pt x="630" y="2880"/>
                  </a:lnTo>
                  <a:lnTo>
                    <a:pt x="642" y="2886"/>
                  </a:lnTo>
                  <a:lnTo>
                    <a:pt x="648" y="2916"/>
                  </a:lnTo>
                  <a:lnTo>
                    <a:pt x="678" y="2898"/>
                  </a:lnTo>
                  <a:lnTo>
                    <a:pt x="684" y="2910"/>
                  </a:lnTo>
                  <a:lnTo>
                    <a:pt x="684" y="2916"/>
                  </a:lnTo>
                  <a:lnTo>
                    <a:pt x="690" y="2916"/>
                  </a:lnTo>
                  <a:lnTo>
                    <a:pt x="696" y="2910"/>
                  </a:lnTo>
                  <a:lnTo>
                    <a:pt x="702" y="2898"/>
                  </a:lnTo>
                  <a:lnTo>
                    <a:pt x="702" y="2892"/>
                  </a:lnTo>
                  <a:lnTo>
                    <a:pt x="708" y="2880"/>
                  </a:lnTo>
                  <a:lnTo>
                    <a:pt x="714" y="287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54" name="China" descr="© INSCALE GmbH, 05.05.2010&#10;http://www.presentationload.com/">
              <a:extLst>
                <a:ext uri="{FF2B5EF4-FFF2-40B4-BE49-F238E27FC236}">
                  <a16:creationId xmlns:a16="http://schemas.microsoft.com/office/drawing/2014/main" id="{3D82516C-F523-B6D7-9679-25605F0E966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094286" y="1589345"/>
              <a:ext cx="1387500" cy="1071759"/>
            </a:xfrm>
            <a:custGeom>
              <a:avLst/>
              <a:gdLst>
                <a:gd name="T0" fmla="*/ 2147483647 w 3660"/>
                <a:gd name="T1" fmla="*/ 2147483647 h 2826"/>
                <a:gd name="T2" fmla="*/ 2147483647 w 3660"/>
                <a:gd name="T3" fmla="*/ 2147483647 h 2826"/>
                <a:gd name="T4" fmla="*/ 2147483647 w 3660"/>
                <a:gd name="T5" fmla="*/ 2147483647 h 2826"/>
                <a:gd name="T6" fmla="*/ 2147483647 w 3660"/>
                <a:gd name="T7" fmla="*/ 2147483647 h 2826"/>
                <a:gd name="T8" fmla="*/ 2147483647 w 3660"/>
                <a:gd name="T9" fmla="*/ 2147483647 h 2826"/>
                <a:gd name="T10" fmla="*/ 2147483647 w 3660"/>
                <a:gd name="T11" fmla="*/ 2147483647 h 2826"/>
                <a:gd name="T12" fmla="*/ 2147483647 w 3660"/>
                <a:gd name="T13" fmla="*/ 2147483647 h 2826"/>
                <a:gd name="T14" fmla="*/ 2147483647 w 3660"/>
                <a:gd name="T15" fmla="*/ 2147483647 h 2826"/>
                <a:gd name="T16" fmla="*/ 2147483647 w 3660"/>
                <a:gd name="T17" fmla="*/ 2147483647 h 2826"/>
                <a:gd name="T18" fmla="*/ 2147483647 w 3660"/>
                <a:gd name="T19" fmla="*/ 2147483647 h 2826"/>
                <a:gd name="T20" fmla="*/ 2147483647 w 3660"/>
                <a:gd name="T21" fmla="*/ 2147483647 h 2826"/>
                <a:gd name="T22" fmla="*/ 2147483647 w 3660"/>
                <a:gd name="T23" fmla="*/ 2147483647 h 2826"/>
                <a:gd name="T24" fmla="*/ 2147483647 w 3660"/>
                <a:gd name="T25" fmla="*/ 2147483647 h 2826"/>
                <a:gd name="T26" fmla="*/ 2147483647 w 3660"/>
                <a:gd name="T27" fmla="*/ 2147483647 h 2826"/>
                <a:gd name="T28" fmla="*/ 2147483647 w 3660"/>
                <a:gd name="T29" fmla="*/ 2147483647 h 2826"/>
                <a:gd name="T30" fmla="*/ 2147483647 w 3660"/>
                <a:gd name="T31" fmla="*/ 2147483647 h 2826"/>
                <a:gd name="T32" fmla="*/ 2147483647 w 3660"/>
                <a:gd name="T33" fmla="*/ 2147483647 h 2826"/>
                <a:gd name="T34" fmla="*/ 2147483647 w 3660"/>
                <a:gd name="T35" fmla="*/ 2147483647 h 2826"/>
                <a:gd name="T36" fmla="*/ 2147483647 w 3660"/>
                <a:gd name="T37" fmla="*/ 2147483647 h 2826"/>
                <a:gd name="T38" fmla="*/ 2147483647 w 3660"/>
                <a:gd name="T39" fmla="*/ 2147483647 h 2826"/>
                <a:gd name="T40" fmla="*/ 2147483647 w 3660"/>
                <a:gd name="T41" fmla="*/ 2147483647 h 2826"/>
                <a:gd name="T42" fmla="*/ 2147483647 w 3660"/>
                <a:gd name="T43" fmla="*/ 2147483647 h 2826"/>
                <a:gd name="T44" fmla="*/ 2147483647 w 3660"/>
                <a:gd name="T45" fmla="*/ 2147483647 h 2826"/>
                <a:gd name="T46" fmla="*/ 0 w 3660"/>
                <a:gd name="T47" fmla="*/ 2147483647 h 2826"/>
                <a:gd name="T48" fmla="*/ 2147483647 w 3660"/>
                <a:gd name="T49" fmla="*/ 2147483647 h 2826"/>
                <a:gd name="T50" fmla="*/ 2147483647 w 3660"/>
                <a:gd name="T51" fmla="*/ 2147483647 h 2826"/>
                <a:gd name="T52" fmla="*/ 2147483647 w 3660"/>
                <a:gd name="T53" fmla="*/ 2147483647 h 2826"/>
                <a:gd name="T54" fmla="*/ 2147483647 w 3660"/>
                <a:gd name="T55" fmla="*/ 2147483647 h 2826"/>
                <a:gd name="T56" fmla="*/ 2147483647 w 3660"/>
                <a:gd name="T57" fmla="*/ 2147483647 h 2826"/>
                <a:gd name="T58" fmla="*/ 2147483647 w 3660"/>
                <a:gd name="T59" fmla="*/ 2147483647 h 2826"/>
                <a:gd name="T60" fmla="*/ 2147483647 w 3660"/>
                <a:gd name="T61" fmla="*/ 2147483647 h 2826"/>
                <a:gd name="T62" fmla="*/ 2147483647 w 3660"/>
                <a:gd name="T63" fmla="*/ 2147483647 h 2826"/>
                <a:gd name="T64" fmla="*/ 2147483647 w 3660"/>
                <a:gd name="T65" fmla="*/ 2147483647 h 2826"/>
                <a:gd name="T66" fmla="*/ 2147483647 w 3660"/>
                <a:gd name="T67" fmla="*/ 2147483647 h 2826"/>
                <a:gd name="T68" fmla="*/ 2147483647 w 3660"/>
                <a:gd name="T69" fmla="*/ 2147483647 h 2826"/>
                <a:gd name="T70" fmla="*/ 2147483647 w 3660"/>
                <a:gd name="T71" fmla="*/ 2147483647 h 2826"/>
                <a:gd name="T72" fmla="*/ 2147483647 w 3660"/>
                <a:gd name="T73" fmla="*/ 2147483647 h 2826"/>
                <a:gd name="T74" fmla="*/ 2147483647 w 3660"/>
                <a:gd name="T75" fmla="*/ 2147483647 h 2826"/>
                <a:gd name="T76" fmla="*/ 2147483647 w 3660"/>
                <a:gd name="T77" fmla="*/ 2147483647 h 2826"/>
                <a:gd name="T78" fmla="*/ 2147483647 w 3660"/>
                <a:gd name="T79" fmla="*/ 2147483647 h 2826"/>
                <a:gd name="T80" fmla="*/ 2147483647 w 3660"/>
                <a:gd name="T81" fmla="*/ 2147483647 h 2826"/>
                <a:gd name="T82" fmla="*/ 2147483647 w 3660"/>
                <a:gd name="T83" fmla="*/ 2147483647 h 2826"/>
                <a:gd name="T84" fmla="*/ 2147483647 w 3660"/>
                <a:gd name="T85" fmla="*/ 2147483647 h 2826"/>
                <a:gd name="T86" fmla="*/ 2147483647 w 3660"/>
                <a:gd name="T87" fmla="*/ 2147483647 h 2826"/>
                <a:gd name="T88" fmla="*/ 2147483647 w 3660"/>
                <a:gd name="T89" fmla="*/ 2147483647 h 2826"/>
                <a:gd name="T90" fmla="*/ 2147483647 w 3660"/>
                <a:gd name="T91" fmla="*/ 2147483647 h 2826"/>
                <a:gd name="T92" fmla="*/ 2147483647 w 3660"/>
                <a:gd name="T93" fmla="*/ 2147483647 h 2826"/>
                <a:gd name="T94" fmla="*/ 2147483647 w 3660"/>
                <a:gd name="T95" fmla="*/ 2147483647 h 2826"/>
                <a:gd name="T96" fmla="*/ 2147483647 w 3660"/>
                <a:gd name="T97" fmla="*/ 2147483647 h 2826"/>
                <a:gd name="T98" fmla="*/ 2147483647 w 3660"/>
                <a:gd name="T99" fmla="*/ 2147483647 h 2826"/>
                <a:gd name="T100" fmla="*/ 2147483647 w 3660"/>
                <a:gd name="T101" fmla="*/ 2147483647 h 2826"/>
                <a:gd name="T102" fmla="*/ 2147483647 w 3660"/>
                <a:gd name="T103" fmla="*/ 2147483647 h 2826"/>
                <a:gd name="T104" fmla="*/ 2147483647 w 3660"/>
                <a:gd name="T105" fmla="*/ 2147483647 h 2826"/>
                <a:gd name="T106" fmla="*/ 2147483647 w 3660"/>
                <a:gd name="T107" fmla="*/ 2147483647 h 2826"/>
                <a:gd name="T108" fmla="*/ 2147483647 w 3660"/>
                <a:gd name="T109" fmla="*/ 2147483647 h 2826"/>
                <a:gd name="T110" fmla="*/ 2147483647 w 3660"/>
                <a:gd name="T111" fmla="*/ 2147483647 h 2826"/>
                <a:gd name="T112" fmla="*/ 2147483647 w 3660"/>
                <a:gd name="T113" fmla="*/ 2147483647 h 2826"/>
                <a:gd name="T114" fmla="*/ 2147483647 w 3660"/>
                <a:gd name="T115" fmla="*/ 2147483647 h 2826"/>
                <a:gd name="T116" fmla="*/ 2147483647 w 3660"/>
                <a:gd name="T117" fmla="*/ 2147483647 h 2826"/>
                <a:gd name="T118" fmla="*/ 2147483647 w 3660"/>
                <a:gd name="T119" fmla="*/ 2147483647 h 2826"/>
                <a:gd name="T120" fmla="*/ 2147483647 w 3660"/>
                <a:gd name="T121" fmla="*/ 2147483647 h 2826"/>
                <a:gd name="T122" fmla="*/ 2147483647 w 3660"/>
                <a:gd name="T123" fmla="*/ 2147483647 h 28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660"/>
                <a:gd name="T187" fmla="*/ 0 h 2826"/>
                <a:gd name="T188" fmla="*/ 3660 w 3660"/>
                <a:gd name="T189" fmla="*/ 2826 h 282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660" h="2826">
                  <a:moveTo>
                    <a:pt x="2862" y="2688"/>
                  </a:moveTo>
                  <a:lnTo>
                    <a:pt x="2850" y="2682"/>
                  </a:lnTo>
                  <a:lnTo>
                    <a:pt x="2772" y="2682"/>
                  </a:lnTo>
                  <a:lnTo>
                    <a:pt x="2766" y="2700"/>
                  </a:lnTo>
                  <a:lnTo>
                    <a:pt x="2748" y="2694"/>
                  </a:lnTo>
                  <a:lnTo>
                    <a:pt x="2736" y="2718"/>
                  </a:lnTo>
                  <a:lnTo>
                    <a:pt x="2730" y="2724"/>
                  </a:lnTo>
                  <a:lnTo>
                    <a:pt x="2712" y="2760"/>
                  </a:lnTo>
                  <a:lnTo>
                    <a:pt x="2718" y="2772"/>
                  </a:lnTo>
                  <a:lnTo>
                    <a:pt x="2724" y="2790"/>
                  </a:lnTo>
                  <a:lnTo>
                    <a:pt x="2754" y="2820"/>
                  </a:lnTo>
                  <a:lnTo>
                    <a:pt x="2766" y="2826"/>
                  </a:lnTo>
                  <a:lnTo>
                    <a:pt x="2772" y="2826"/>
                  </a:lnTo>
                  <a:lnTo>
                    <a:pt x="2802" y="2820"/>
                  </a:lnTo>
                  <a:lnTo>
                    <a:pt x="2820" y="2820"/>
                  </a:lnTo>
                  <a:lnTo>
                    <a:pt x="2844" y="2808"/>
                  </a:lnTo>
                  <a:lnTo>
                    <a:pt x="2850" y="2802"/>
                  </a:lnTo>
                  <a:lnTo>
                    <a:pt x="2850" y="2754"/>
                  </a:lnTo>
                  <a:lnTo>
                    <a:pt x="2856" y="2742"/>
                  </a:lnTo>
                  <a:lnTo>
                    <a:pt x="2862" y="2736"/>
                  </a:lnTo>
                  <a:lnTo>
                    <a:pt x="2868" y="2724"/>
                  </a:lnTo>
                  <a:lnTo>
                    <a:pt x="2868" y="2700"/>
                  </a:lnTo>
                  <a:lnTo>
                    <a:pt x="2862" y="2688"/>
                  </a:lnTo>
                  <a:close/>
                  <a:moveTo>
                    <a:pt x="3660" y="624"/>
                  </a:moveTo>
                  <a:lnTo>
                    <a:pt x="3654" y="600"/>
                  </a:lnTo>
                  <a:lnTo>
                    <a:pt x="3660" y="570"/>
                  </a:lnTo>
                  <a:lnTo>
                    <a:pt x="3642" y="564"/>
                  </a:lnTo>
                  <a:lnTo>
                    <a:pt x="3642" y="540"/>
                  </a:lnTo>
                  <a:lnTo>
                    <a:pt x="3630" y="528"/>
                  </a:lnTo>
                  <a:lnTo>
                    <a:pt x="3630" y="510"/>
                  </a:lnTo>
                  <a:lnTo>
                    <a:pt x="3618" y="492"/>
                  </a:lnTo>
                  <a:lnTo>
                    <a:pt x="3636" y="486"/>
                  </a:lnTo>
                  <a:lnTo>
                    <a:pt x="3636" y="456"/>
                  </a:lnTo>
                  <a:lnTo>
                    <a:pt x="3612" y="444"/>
                  </a:lnTo>
                  <a:lnTo>
                    <a:pt x="3612" y="426"/>
                  </a:lnTo>
                  <a:lnTo>
                    <a:pt x="3606" y="414"/>
                  </a:lnTo>
                  <a:lnTo>
                    <a:pt x="3594" y="408"/>
                  </a:lnTo>
                  <a:lnTo>
                    <a:pt x="3552" y="408"/>
                  </a:lnTo>
                  <a:lnTo>
                    <a:pt x="3546" y="432"/>
                  </a:lnTo>
                  <a:lnTo>
                    <a:pt x="3516" y="432"/>
                  </a:lnTo>
                  <a:lnTo>
                    <a:pt x="3504" y="438"/>
                  </a:lnTo>
                  <a:lnTo>
                    <a:pt x="3498" y="438"/>
                  </a:lnTo>
                  <a:lnTo>
                    <a:pt x="3492" y="444"/>
                  </a:lnTo>
                  <a:lnTo>
                    <a:pt x="3492" y="462"/>
                  </a:lnTo>
                  <a:lnTo>
                    <a:pt x="3462" y="456"/>
                  </a:lnTo>
                  <a:lnTo>
                    <a:pt x="3462" y="468"/>
                  </a:lnTo>
                  <a:lnTo>
                    <a:pt x="3444" y="468"/>
                  </a:lnTo>
                  <a:lnTo>
                    <a:pt x="3432" y="456"/>
                  </a:lnTo>
                  <a:lnTo>
                    <a:pt x="3408" y="462"/>
                  </a:lnTo>
                  <a:lnTo>
                    <a:pt x="3366" y="432"/>
                  </a:lnTo>
                  <a:lnTo>
                    <a:pt x="3366" y="420"/>
                  </a:lnTo>
                  <a:lnTo>
                    <a:pt x="3360" y="408"/>
                  </a:lnTo>
                  <a:lnTo>
                    <a:pt x="3360" y="402"/>
                  </a:lnTo>
                  <a:lnTo>
                    <a:pt x="3354" y="396"/>
                  </a:lnTo>
                  <a:lnTo>
                    <a:pt x="3336" y="396"/>
                  </a:lnTo>
                  <a:lnTo>
                    <a:pt x="3318" y="366"/>
                  </a:lnTo>
                  <a:lnTo>
                    <a:pt x="3276" y="366"/>
                  </a:lnTo>
                  <a:lnTo>
                    <a:pt x="3258" y="348"/>
                  </a:lnTo>
                  <a:lnTo>
                    <a:pt x="3246" y="342"/>
                  </a:lnTo>
                  <a:lnTo>
                    <a:pt x="3228" y="324"/>
                  </a:lnTo>
                  <a:lnTo>
                    <a:pt x="3216" y="324"/>
                  </a:lnTo>
                  <a:lnTo>
                    <a:pt x="3204" y="336"/>
                  </a:lnTo>
                  <a:lnTo>
                    <a:pt x="3192" y="330"/>
                  </a:lnTo>
                  <a:lnTo>
                    <a:pt x="3186" y="324"/>
                  </a:lnTo>
                  <a:lnTo>
                    <a:pt x="3174" y="318"/>
                  </a:lnTo>
                  <a:lnTo>
                    <a:pt x="3126" y="318"/>
                  </a:lnTo>
                  <a:lnTo>
                    <a:pt x="3114" y="312"/>
                  </a:lnTo>
                  <a:lnTo>
                    <a:pt x="3108" y="306"/>
                  </a:lnTo>
                  <a:lnTo>
                    <a:pt x="3084" y="294"/>
                  </a:lnTo>
                  <a:lnTo>
                    <a:pt x="3078" y="288"/>
                  </a:lnTo>
                  <a:lnTo>
                    <a:pt x="3072" y="288"/>
                  </a:lnTo>
                  <a:lnTo>
                    <a:pt x="3066" y="264"/>
                  </a:lnTo>
                  <a:lnTo>
                    <a:pt x="3054" y="264"/>
                  </a:lnTo>
                  <a:lnTo>
                    <a:pt x="3048" y="252"/>
                  </a:lnTo>
                  <a:lnTo>
                    <a:pt x="3030" y="234"/>
                  </a:lnTo>
                  <a:lnTo>
                    <a:pt x="3024" y="222"/>
                  </a:lnTo>
                  <a:lnTo>
                    <a:pt x="2976" y="198"/>
                  </a:lnTo>
                  <a:lnTo>
                    <a:pt x="2964" y="198"/>
                  </a:lnTo>
                  <a:lnTo>
                    <a:pt x="2952" y="168"/>
                  </a:lnTo>
                  <a:lnTo>
                    <a:pt x="2904" y="144"/>
                  </a:lnTo>
                  <a:lnTo>
                    <a:pt x="2898" y="114"/>
                  </a:lnTo>
                  <a:lnTo>
                    <a:pt x="2892" y="114"/>
                  </a:lnTo>
                  <a:lnTo>
                    <a:pt x="2886" y="108"/>
                  </a:lnTo>
                  <a:lnTo>
                    <a:pt x="2874" y="108"/>
                  </a:lnTo>
                  <a:lnTo>
                    <a:pt x="2862" y="96"/>
                  </a:lnTo>
                  <a:lnTo>
                    <a:pt x="2850" y="90"/>
                  </a:lnTo>
                  <a:lnTo>
                    <a:pt x="2838" y="78"/>
                  </a:lnTo>
                  <a:lnTo>
                    <a:pt x="2832" y="78"/>
                  </a:lnTo>
                  <a:lnTo>
                    <a:pt x="2832" y="66"/>
                  </a:lnTo>
                  <a:lnTo>
                    <a:pt x="2820" y="60"/>
                  </a:lnTo>
                  <a:lnTo>
                    <a:pt x="2814" y="54"/>
                  </a:lnTo>
                  <a:lnTo>
                    <a:pt x="2802" y="48"/>
                  </a:lnTo>
                  <a:lnTo>
                    <a:pt x="2796" y="42"/>
                  </a:lnTo>
                  <a:lnTo>
                    <a:pt x="2724" y="42"/>
                  </a:lnTo>
                  <a:lnTo>
                    <a:pt x="2688" y="18"/>
                  </a:lnTo>
                  <a:lnTo>
                    <a:pt x="2652" y="0"/>
                  </a:lnTo>
                  <a:lnTo>
                    <a:pt x="2598" y="12"/>
                  </a:lnTo>
                  <a:lnTo>
                    <a:pt x="2556" y="6"/>
                  </a:lnTo>
                  <a:lnTo>
                    <a:pt x="2550" y="18"/>
                  </a:lnTo>
                  <a:lnTo>
                    <a:pt x="2514" y="24"/>
                  </a:lnTo>
                  <a:lnTo>
                    <a:pt x="2472" y="66"/>
                  </a:lnTo>
                  <a:lnTo>
                    <a:pt x="2466" y="66"/>
                  </a:lnTo>
                  <a:lnTo>
                    <a:pt x="2466" y="78"/>
                  </a:lnTo>
                  <a:lnTo>
                    <a:pt x="2472" y="78"/>
                  </a:lnTo>
                  <a:lnTo>
                    <a:pt x="2490" y="84"/>
                  </a:lnTo>
                  <a:lnTo>
                    <a:pt x="2502" y="84"/>
                  </a:lnTo>
                  <a:lnTo>
                    <a:pt x="2508" y="90"/>
                  </a:lnTo>
                  <a:lnTo>
                    <a:pt x="2520" y="90"/>
                  </a:lnTo>
                  <a:lnTo>
                    <a:pt x="2532" y="102"/>
                  </a:lnTo>
                  <a:lnTo>
                    <a:pt x="2544" y="108"/>
                  </a:lnTo>
                  <a:lnTo>
                    <a:pt x="2550" y="114"/>
                  </a:lnTo>
                  <a:lnTo>
                    <a:pt x="2550" y="126"/>
                  </a:lnTo>
                  <a:lnTo>
                    <a:pt x="2532" y="144"/>
                  </a:lnTo>
                  <a:lnTo>
                    <a:pt x="2532" y="216"/>
                  </a:lnTo>
                  <a:lnTo>
                    <a:pt x="2538" y="258"/>
                  </a:lnTo>
                  <a:lnTo>
                    <a:pt x="2544" y="264"/>
                  </a:lnTo>
                  <a:lnTo>
                    <a:pt x="2556" y="264"/>
                  </a:lnTo>
                  <a:lnTo>
                    <a:pt x="2556" y="276"/>
                  </a:lnTo>
                  <a:lnTo>
                    <a:pt x="2550" y="282"/>
                  </a:lnTo>
                  <a:lnTo>
                    <a:pt x="2538" y="288"/>
                  </a:lnTo>
                  <a:lnTo>
                    <a:pt x="2514" y="288"/>
                  </a:lnTo>
                  <a:lnTo>
                    <a:pt x="2514" y="300"/>
                  </a:lnTo>
                  <a:lnTo>
                    <a:pt x="2496" y="318"/>
                  </a:lnTo>
                  <a:lnTo>
                    <a:pt x="2484" y="318"/>
                  </a:lnTo>
                  <a:lnTo>
                    <a:pt x="2478" y="312"/>
                  </a:lnTo>
                  <a:lnTo>
                    <a:pt x="2442" y="312"/>
                  </a:lnTo>
                  <a:lnTo>
                    <a:pt x="2406" y="288"/>
                  </a:lnTo>
                  <a:lnTo>
                    <a:pt x="2406" y="372"/>
                  </a:lnTo>
                  <a:lnTo>
                    <a:pt x="2412" y="384"/>
                  </a:lnTo>
                  <a:lnTo>
                    <a:pt x="2418" y="408"/>
                  </a:lnTo>
                  <a:lnTo>
                    <a:pt x="2424" y="420"/>
                  </a:lnTo>
                  <a:lnTo>
                    <a:pt x="2418" y="420"/>
                  </a:lnTo>
                  <a:lnTo>
                    <a:pt x="2418" y="438"/>
                  </a:lnTo>
                  <a:lnTo>
                    <a:pt x="2424" y="450"/>
                  </a:lnTo>
                  <a:lnTo>
                    <a:pt x="2436" y="456"/>
                  </a:lnTo>
                  <a:lnTo>
                    <a:pt x="2442" y="462"/>
                  </a:lnTo>
                  <a:lnTo>
                    <a:pt x="2460" y="462"/>
                  </a:lnTo>
                  <a:lnTo>
                    <a:pt x="2460" y="456"/>
                  </a:lnTo>
                  <a:lnTo>
                    <a:pt x="2454" y="456"/>
                  </a:lnTo>
                  <a:lnTo>
                    <a:pt x="2460" y="450"/>
                  </a:lnTo>
                  <a:lnTo>
                    <a:pt x="2514" y="450"/>
                  </a:lnTo>
                  <a:lnTo>
                    <a:pt x="2526" y="462"/>
                  </a:lnTo>
                  <a:lnTo>
                    <a:pt x="2538" y="468"/>
                  </a:lnTo>
                  <a:lnTo>
                    <a:pt x="2544" y="468"/>
                  </a:lnTo>
                  <a:lnTo>
                    <a:pt x="2550" y="462"/>
                  </a:lnTo>
                  <a:lnTo>
                    <a:pt x="2550" y="438"/>
                  </a:lnTo>
                  <a:lnTo>
                    <a:pt x="2616" y="438"/>
                  </a:lnTo>
                  <a:lnTo>
                    <a:pt x="2616" y="450"/>
                  </a:lnTo>
                  <a:lnTo>
                    <a:pt x="2622" y="456"/>
                  </a:lnTo>
                  <a:lnTo>
                    <a:pt x="2634" y="462"/>
                  </a:lnTo>
                  <a:lnTo>
                    <a:pt x="2652" y="462"/>
                  </a:lnTo>
                  <a:lnTo>
                    <a:pt x="2658" y="468"/>
                  </a:lnTo>
                  <a:lnTo>
                    <a:pt x="2670" y="474"/>
                  </a:lnTo>
                  <a:lnTo>
                    <a:pt x="2682" y="486"/>
                  </a:lnTo>
                  <a:lnTo>
                    <a:pt x="2706" y="498"/>
                  </a:lnTo>
                  <a:lnTo>
                    <a:pt x="2718" y="498"/>
                  </a:lnTo>
                  <a:lnTo>
                    <a:pt x="2724" y="510"/>
                  </a:lnTo>
                  <a:lnTo>
                    <a:pt x="2748" y="534"/>
                  </a:lnTo>
                  <a:lnTo>
                    <a:pt x="2748" y="540"/>
                  </a:lnTo>
                  <a:lnTo>
                    <a:pt x="2742" y="546"/>
                  </a:lnTo>
                  <a:lnTo>
                    <a:pt x="2706" y="546"/>
                  </a:lnTo>
                  <a:lnTo>
                    <a:pt x="2700" y="540"/>
                  </a:lnTo>
                  <a:lnTo>
                    <a:pt x="2688" y="534"/>
                  </a:lnTo>
                  <a:lnTo>
                    <a:pt x="2658" y="534"/>
                  </a:lnTo>
                  <a:lnTo>
                    <a:pt x="2652" y="540"/>
                  </a:lnTo>
                  <a:lnTo>
                    <a:pt x="2646" y="540"/>
                  </a:lnTo>
                  <a:lnTo>
                    <a:pt x="2628" y="558"/>
                  </a:lnTo>
                  <a:lnTo>
                    <a:pt x="2598" y="552"/>
                  </a:lnTo>
                  <a:lnTo>
                    <a:pt x="2598" y="570"/>
                  </a:lnTo>
                  <a:lnTo>
                    <a:pt x="2586" y="570"/>
                  </a:lnTo>
                  <a:lnTo>
                    <a:pt x="2550" y="588"/>
                  </a:lnTo>
                  <a:lnTo>
                    <a:pt x="2544" y="594"/>
                  </a:lnTo>
                  <a:lnTo>
                    <a:pt x="2550" y="606"/>
                  </a:lnTo>
                  <a:lnTo>
                    <a:pt x="2562" y="618"/>
                  </a:lnTo>
                  <a:lnTo>
                    <a:pt x="2538" y="642"/>
                  </a:lnTo>
                  <a:lnTo>
                    <a:pt x="2466" y="642"/>
                  </a:lnTo>
                  <a:lnTo>
                    <a:pt x="2466" y="666"/>
                  </a:lnTo>
                  <a:lnTo>
                    <a:pt x="2460" y="672"/>
                  </a:lnTo>
                  <a:lnTo>
                    <a:pt x="2454" y="684"/>
                  </a:lnTo>
                  <a:lnTo>
                    <a:pt x="2442" y="690"/>
                  </a:lnTo>
                  <a:lnTo>
                    <a:pt x="2424" y="690"/>
                  </a:lnTo>
                  <a:lnTo>
                    <a:pt x="2412" y="696"/>
                  </a:lnTo>
                  <a:lnTo>
                    <a:pt x="2388" y="696"/>
                  </a:lnTo>
                  <a:lnTo>
                    <a:pt x="2376" y="690"/>
                  </a:lnTo>
                  <a:lnTo>
                    <a:pt x="2370" y="684"/>
                  </a:lnTo>
                  <a:lnTo>
                    <a:pt x="2358" y="678"/>
                  </a:lnTo>
                  <a:lnTo>
                    <a:pt x="2352" y="672"/>
                  </a:lnTo>
                  <a:lnTo>
                    <a:pt x="2346" y="672"/>
                  </a:lnTo>
                  <a:lnTo>
                    <a:pt x="2340" y="666"/>
                  </a:lnTo>
                  <a:lnTo>
                    <a:pt x="2316" y="666"/>
                  </a:lnTo>
                  <a:lnTo>
                    <a:pt x="2304" y="672"/>
                  </a:lnTo>
                  <a:lnTo>
                    <a:pt x="2304" y="684"/>
                  </a:lnTo>
                  <a:lnTo>
                    <a:pt x="2298" y="696"/>
                  </a:lnTo>
                  <a:lnTo>
                    <a:pt x="2298" y="708"/>
                  </a:lnTo>
                  <a:lnTo>
                    <a:pt x="2304" y="720"/>
                  </a:lnTo>
                  <a:lnTo>
                    <a:pt x="2322" y="738"/>
                  </a:lnTo>
                  <a:lnTo>
                    <a:pt x="2334" y="744"/>
                  </a:lnTo>
                  <a:lnTo>
                    <a:pt x="2352" y="762"/>
                  </a:lnTo>
                  <a:lnTo>
                    <a:pt x="2364" y="768"/>
                  </a:lnTo>
                  <a:lnTo>
                    <a:pt x="2364" y="774"/>
                  </a:lnTo>
                  <a:lnTo>
                    <a:pt x="2358" y="780"/>
                  </a:lnTo>
                  <a:lnTo>
                    <a:pt x="2352" y="792"/>
                  </a:lnTo>
                  <a:lnTo>
                    <a:pt x="2340" y="804"/>
                  </a:lnTo>
                  <a:lnTo>
                    <a:pt x="2316" y="804"/>
                  </a:lnTo>
                  <a:lnTo>
                    <a:pt x="2316" y="810"/>
                  </a:lnTo>
                  <a:lnTo>
                    <a:pt x="2310" y="822"/>
                  </a:lnTo>
                  <a:lnTo>
                    <a:pt x="2310" y="828"/>
                  </a:lnTo>
                  <a:lnTo>
                    <a:pt x="2298" y="852"/>
                  </a:lnTo>
                  <a:lnTo>
                    <a:pt x="2286" y="858"/>
                  </a:lnTo>
                  <a:lnTo>
                    <a:pt x="2262" y="858"/>
                  </a:lnTo>
                  <a:lnTo>
                    <a:pt x="2244" y="882"/>
                  </a:lnTo>
                  <a:lnTo>
                    <a:pt x="2088" y="882"/>
                  </a:lnTo>
                  <a:lnTo>
                    <a:pt x="2070" y="894"/>
                  </a:lnTo>
                  <a:lnTo>
                    <a:pt x="2010" y="930"/>
                  </a:lnTo>
                  <a:lnTo>
                    <a:pt x="1992" y="942"/>
                  </a:lnTo>
                  <a:lnTo>
                    <a:pt x="1986" y="948"/>
                  </a:lnTo>
                  <a:lnTo>
                    <a:pt x="1968" y="948"/>
                  </a:lnTo>
                  <a:lnTo>
                    <a:pt x="1962" y="942"/>
                  </a:lnTo>
                  <a:lnTo>
                    <a:pt x="1956" y="942"/>
                  </a:lnTo>
                  <a:lnTo>
                    <a:pt x="1950" y="930"/>
                  </a:lnTo>
                  <a:lnTo>
                    <a:pt x="1950" y="924"/>
                  </a:lnTo>
                  <a:lnTo>
                    <a:pt x="1938" y="924"/>
                  </a:lnTo>
                  <a:lnTo>
                    <a:pt x="1926" y="930"/>
                  </a:lnTo>
                  <a:lnTo>
                    <a:pt x="1914" y="930"/>
                  </a:lnTo>
                  <a:lnTo>
                    <a:pt x="1908" y="936"/>
                  </a:lnTo>
                  <a:lnTo>
                    <a:pt x="1896" y="936"/>
                  </a:lnTo>
                  <a:lnTo>
                    <a:pt x="1890" y="930"/>
                  </a:lnTo>
                  <a:lnTo>
                    <a:pt x="1866" y="918"/>
                  </a:lnTo>
                  <a:lnTo>
                    <a:pt x="1848" y="912"/>
                  </a:lnTo>
                  <a:lnTo>
                    <a:pt x="1800" y="912"/>
                  </a:lnTo>
                  <a:lnTo>
                    <a:pt x="1776" y="906"/>
                  </a:lnTo>
                  <a:lnTo>
                    <a:pt x="1764" y="900"/>
                  </a:lnTo>
                  <a:lnTo>
                    <a:pt x="1758" y="888"/>
                  </a:lnTo>
                  <a:lnTo>
                    <a:pt x="1740" y="870"/>
                  </a:lnTo>
                  <a:lnTo>
                    <a:pt x="1728" y="870"/>
                  </a:lnTo>
                  <a:lnTo>
                    <a:pt x="1710" y="864"/>
                  </a:lnTo>
                  <a:lnTo>
                    <a:pt x="1656" y="864"/>
                  </a:lnTo>
                  <a:lnTo>
                    <a:pt x="1650" y="858"/>
                  </a:lnTo>
                  <a:lnTo>
                    <a:pt x="1644" y="858"/>
                  </a:lnTo>
                  <a:lnTo>
                    <a:pt x="1632" y="852"/>
                  </a:lnTo>
                  <a:lnTo>
                    <a:pt x="1620" y="852"/>
                  </a:lnTo>
                  <a:lnTo>
                    <a:pt x="1614" y="858"/>
                  </a:lnTo>
                  <a:lnTo>
                    <a:pt x="1602" y="864"/>
                  </a:lnTo>
                  <a:lnTo>
                    <a:pt x="1596" y="870"/>
                  </a:lnTo>
                  <a:lnTo>
                    <a:pt x="1560" y="864"/>
                  </a:lnTo>
                  <a:lnTo>
                    <a:pt x="1512" y="864"/>
                  </a:lnTo>
                  <a:lnTo>
                    <a:pt x="1458" y="858"/>
                  </a:lnTo>
                  <a:lnTo>
                    <a:pt x="1398" y="864"/>
                  </a:lnTo>
                  <a:lnTo>
                    <a:pt x="1386" y="858"/>
                  </a:lnTo>
                  <a:lnTo>
                    <a:pt x="1380" y="846"/>
                  </a:lnTo>
                  <a:lnTo>
                    <a:pt x="1368" y="840"/>
                  </a:lnTo>
                  <a:lnTo>
                    <a:pt x="1338" y="810"/>
                  </a:lnTo>
                  <a:lnTo>
                    <a:pt x="1332" y="798"/>
                  </a:lnTo>
                  <a:lnTo>
                    <a:pt x="1290" y="756"/>
                  </a:lnTo>
                  <a:lnTo>
                    <a:pt x="1278" y="732"/>
                  </a:lnTo>
                  <a:lnTo>
                    <a:pt x="1242" y="732"/>
                  </a:lnTo>
                  <a:lnTo>
                    <a:pt x="1236" y="726"/>
                  </a:lnTo>
                  <a:lnTo>
                    <a:pt x="1224" y="726"/>
                  </a:lnTo>
                  <a:lnTo>
                    <a:pt x="1200" y="714"/>
                  </a:lnTo>
                  <a:lnTo>
                    <a:pt x="1194" y="714"/>
                  </a:lnTo>
                  <a:lnTo>
                    <a:pt x="1188" y="708"/>
                  </a:lnTo>
                  <a:lnTo>
                    <a:pt x="1182" y="708"/>
                  </a:lnTo>
                  <a:lnTo>
                    <a:pt x="1176" y="696"/>
                  </a:lnTo>
                  <a:lnTo>
                    <a:pt x="1164" y="690"/>
                  </a:lnTo>
                  <a:lnTo>
                    <a:pt x="1158" y="690"/>
                  </a:lnTo>
                  <a:lnTo>
                    <a:pt x="1146" y="684"/>
                  </a:lnTo>
                  <a:lnTo>
                    <a:pt x="1140" y="684"/>
                  </a:lnTo>
                  <a:lnTo>
                    <a:pt x="1134" y="678"/>
                  </a:lnTo>
                  <a:lnTo>
                    <a:pt x="1038" y="678"/>
                  </a:lnTo>
                  <a:lnTo>
                    <a:pt x="1014" y="672"/>
                  </a:lnTo>
                  <a:lnTo>
                    <a:pt x="996" y="666"/>
                  </a:lnTo>
                  <a:lnTo>
                    <a:pt x="990" y="666"/>
                  </a:lnTo>
                  <a:lnTo>
                    <a:pt x="978" y="660"/>
                  </a:lnTo>
                  <a:lnTo>
                    <a:pt x="966" y="660"/>
                  </a:lnTo>
                  <a:lnTo>
                    <a:pt x="954" y="654"/>
                  </a:lnTo>
                  <a:lnTo>
                    <a:pt x="948" y="648"/>
                  </a:lnTo>
                  <a:lnTo>
                    <a:pt x="942" y="636"/>
                  </a:lnTo>
                  <a:lnTo>
                    <a:pt x="936" y="618"/>
                  </a:lnTo>
                  <a:lnTo>
                    <a:pt x="936" y="606"/>
                  </a:lnTo>
                  <a:lnTo>
                    <a:pt x="948" y="594"/>
                  </a:lnTo>
                  <a:lnTo>
                    <a:pt x="948" y="588"/>
                  </a:lnTo>
                  <a:lnTo>
                    <a:pt x="942" y="582"/>
                  </a:lnTo>
                  <a:lnTo>
                    <a:pt x="936" y="570"/>
                  </a:lnTo>
                  <a:lnTo>
                    <a:pt x="930" y="564"/>
                  </a:lnTo>
                  <a:lnTo>
                    <a:pt x="930" y="552"/>
                  </a:lnTo>
                  <a:lnTo>
                    <a:pt x="924" y="540"/>
                  </a:lnTo>
                  <a:lnTo>
                    <a:pt x="912" y="528"/>
                  </a:lnTo>
                  <a:lnTo>
                    <a:pt x="888" y="510"/>
                  </a:lnTo>
                  <a:lnTo>
                    <a:pt x="876" y="492"/>
                  </a:lnTo>
                  <a:lnTo>
                    <a:pt x="870" y="480"/>
                  </a:lnTo>
                  <a:lnTo>
                    <a:pt x="852" y="462"/>
                  </a:lnTo>
                  <a:lnTo>
                    <a:pt x="834" y="456"/>
                  </a:lnTo>
                  <a:lnTo>
                    <a:pt x="822" y="450"/>
                  </a:lnTo>
                  <a:lnTo>
                    <a:pt x="810" y="450"/>
                  </a:lnTo>
                  <a:lnTo>
                    <a:pt x="804" y="444"/>
                  </a:lnTo>
                  <a:lnTo>
                    <a:pt x="786" y="432"/>
                  </a:lnTo>
                  <a:lnTo>
                    <a:pt x="750" y="444"/>
                  </a:lnTo>
                  <a:lnTo>
                    <a:pt x="726" y="420"/>
                  </a:lnTo>
                  <a:lnTo>
                    <a:pt x="720" y="408"/>
                  </a:lnTo>
                  <a:lnTo>
                    <a:pt x="708" y="408"/>
                  </a:lnTo>
                  <a:lnTo>
                    <a:pt x="696" y="402"/>
                  </a:lnTo>
                  <a:lnTo>
                    <a:pt x="684" y="402"/>
                  </a:lnTo>
                  <a:lnTo>
                    <a:pt x="672" y="396"/>
                  </a:lnTo>
                  <a:lnTo>
                    <a:pt x="672" y="378"/>
                  </a:lnTo>
                  <a:lnTo>
                    <a:pt x="648" y="378"/>
                  </a:lnTo>
                  <a:lnTo>
                    <a:pt x="654" y="372"/>
                  </a:lnTo>
                  <a:lnTo>
                    <a:pt x="654" y="360"/>
                  </a:lnTo>
                  <a:lnTo>
                    <a:pt x="648" y="354"/>
                  </a:lnTo>
                  <a:lnTo>
                    <a:pt x="612" y="354"/>
                  </a:lnTo>
                  <a:lnTo>
                    <a:pt x="600" y="348"/>
                  </a:lnTo>
                  <a:lnTo>
                    <a:pt x="582" y="348"/>
                  </a:lnTo>
                  <a:lnTo>
                    <a:pt x="576" y="354"/>
                  </a:lnTo>
                  <a:lnTo>
                    <a:pt x="576" y="360"/>
                  </a:lnTo>
                  <a:lnTo>
                    <a:pt x="594" y="378"/>
                  </a:lnTo>
                  <a:lnTo>
                    <a:pt x="594" y="390"/>
                  </a:lnTo>
                  <a:lnTo>
                    <a:pt x="588" y="396"/>
                  </a:lnTo>
                  <a:lnTo>
                    <a:pt x="546" y="396"/>
                  </a:lnTo>
                  <a:lnTo>
                    <a:pt x="534" y="408"/>
                  </a:lnTo>
                  <a:lnTo>
                    <a:pt x="534" y="426"/>
                  </a:lnTo>
                  <a:lnTo>
                    <a:pt x="546" y="450"/>
                  </a:lnTo>
                  <a:lnTo>
                    <a:pt x="558" y="462"/>
                  </a:lnTo>
                  <a:lnTo>
                    <a:pt x="570" y="486"/>
                  </a:lnTo>
                  <a:lnTo>
                    <a:pt x="570" y="504"/>
                  </a:lnTo>
                  <a:lnTo>
                    <a:pt x="564" y="510"/>
                  </a:lnTo>
                  <a:lnTo>
                    <a:pt x="546" y="510"/>
                  </a:lnTo>
                  <a:lnTo>
                    <a:pt x="528" y="528"/>
                  </a:lnTo>
                  <a:lnTo>
                    <a:pt x="516" y="516"/>
                  </a:lnTo>
                  <a:lnTo>
                    <a:pt x="468" y="516"/>
                  </a:lnTo>
                  <a:lnTo>
                    <a:pt x="444" y="504"/>
                  </a:lnTo>
                  <a:lnTo>
                    <a:pt x="432" y="504"/>
                  </a:lnTo>
                  <a:lnTo>
                    <a:pt x="420" y="498"/>
                  </a:lnTo>
                  <a:lnTo>
                    <a:pt x="408" y="498"/>
                  </a:lnTo>
                  <a:lnTo>
                    <a:pt x="408" y="636"/>
                  </a:lnTo>
                  <a:lnTo>
                    <a:pt x="414" y="636"/>
                  </a:lnTo>
                  <a:lnTo>
                    <a:pt x="420" y="642"/>
                  </a:lnTo>
                  <a:lnTo>
                    <a:pt x="426" y="642"/>
                  </a:lnTo>
                  <a:lnTo>
                    <a:pt x="432" y="648"/>
                  </a:lnTo>
                  <a:lnTo>
                    <a:pt x="432" y="660"/>
                  </a:lnTo>
                  <a:lnTo>
                    <a:pt x="426" y="666"/>
                  </a:lnTo>
                  <a:lnTo>
                    <a:pt x="420" y="666"/>
                  </a:lnTo>
                  <a:lnTo>
                    <a:pt x="408" y="654"/>
                  </a:lnTo>
                  <a:lnTo>
                    <a:pt x="390" y="666"/>
                  </a:lnTo>
                  <a:lnTo>
                    <a:pt x="384" y="660"/>
                  </a:lnTo>
                  <a:lnTo>
                    <a:pt x="378" y="648"/>
                  </a:lnTo>
                  <a:lnTo>
                    <a:pt x="372" y="642"/>
                  </a:lnTo>
                  <a:lnTo>
                    <a:pt x="360" y="642"/>
                  </a:lnTo>
                  <a:lnTo>
                    <a:pt x="324" y="660"/>
                  </a:lnTo>
                  <a:lnTo>
                    <a:pt x="312" y="660"/>
                  </a:lnTo>
                  <a:lnTo>
                    <a:pt x="300" y="666"/>
                  </a:lnTo>
                  <a:lnTo>
                    <a:pt x="288" y="666"/>
                  </a:lnTo>
                  <a:lnTo>
                    <a:pt x="276" y="672"/>
                  </a:lnTo>
                  <a:lnTo>
                    <a:pt x="270" y="678"/>
                  </a:lnTo>
                  <a:lnTo>
                    <a:pt x="270" y="684"/>
                  </a:lnTo>
                  <a:lnTo>
                    <a:pt x="276" y="690"/>
                  </a:lnTo>
                  <a:lnTo>
                    <a:pt x="288" y="696"/>
                  </a:lnTo>
                  <a:lnTo>
                    <a:pt x="306" y="696"/>
                  </a:lnTo>
                  <a:lnTo>
                    <a:pt x="306" y="726"/>
                  </a:lnTo>
                  <a:lnTo>
                    <a:pt x="318" y="750"/>
                  </a:lnTo>
                  <a:lnTo>
                    <a:pt x="360" y="792"/>
                  </a:lnTo>
                  <a:lnTo>
                    <a:pt x="366" y="804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60" y="822"/>
                  </a:lnTo>
                  <a:lnTo>
                    <a:pt x="354" y="828"/>
                  </a:lnTo>
                  <a:lnTo>
                    <a:pt x="354" y="834"/>
                  </a:lnTo>
                  <a:lnTo>
                    <a:pt x="372" y="852"/>
                  </a:lnTo>
                  <a:lnTo>
                    <a:pt x="348" y="852"/>
                  </a:lnTo>
                  <a:lnTo>
                    <a:pt x="348" y="864"/>
                  </a:lnTo>
                  <a:lnTo>
                    <a:pt x="354" y="870"/>
                  </a:lnTo>
                  <a:lnTo>
                    <a:pt x="354" y="882"/>
                  </a:lnTo>
                  <a:lnTo>
                    <a:pt x="372" y="900"/>
                  </a:lnTo>
                  <a:lnTo>
                    <a:pt x="372" y="912"/>
                  </a:lnTo>
                  <a:lnTo>
                    <a:pt x="366" y="918"/>
                  </a:lnTo>
                  <a:lnTo>
                    <a:pt x="342" y="918"/>
                  </a:lnTo>
                  <a:lnTo>
                    <a:pt x="294" y="936"/>
                  </a:lnTo>
                  <a:lnTo>
                    <a:pt x="282" y="948"/>
                  </a:lnTo>
                  <a:lnTo>
                    <a:pt x="270" y="954"/>
                  </a:lnTo>
                  <a:lnTo>
                    <a:pt x="264" y="960"/>
                  </a:lnTo>
                  <a:lnTo>
                    <a:pt x="264" y="978"/>
                  </a:lnTo>
                  <a:lnTo>
                    <a:pt x="258" y="990"/>
                  </a:lnTo>
                  <a:lnTo>
                    <a:pt x="252" y="996"/>
                  </a:lnTo>
                  <a:lnTo>
                    <a:pt x="234" y="996"/>
                  </a:lnTo>
                  <a:lnTo>
                    <a:pt x="216" y="990"/>
                  </a:lnTo>
                  <a:lnTo>
                    <a:pt x="186" y="990"/>
                  </a:lnTo>
                  <a:lnTo>
                    <a:pt x="168" y="1008"/>
                  </a:lnTo>
                  <a:lnTo>
                    <a:pt x="162" y="1020"/>
                  </a:lnTo>
                  <a:lnTo>
                    <a:pt x="162" y="1044"/>
                  </a:lnTo>
                  <a:lnTo>
                    <a:pt x="156" y="1050"/>
                  </a:lnTo>
                  <a:lnTo>
                    <a:pt x="126" y="1044"/>
                  </a:lnTo>
                  <a:lnTo>
                    <a:pt x="114" y="1050"/>
                  </a:lnTo>
                  <a:lnTo>
                    <a:pt x="108" y="1044"/>
                  </a:lnTo>
                  <a:lnTo>
                    <a:pt x="102" y="1032"/>
                  </a:lnTo>
                  <a:lnTo>
                    <a:pt x="96" y="1026"/>
                  </a:lnTo>
                  <a:lnTo>
                    <a:pt x="84" y="1026"/>
                  </a:lnTo>
                  <a:lnTo>
                    <a:pt x="72" y="1038"/>
                  </a:lnTo>
                  <a:lnTo>
                    <a:pt x="48" y="1038"/>
                  </a:lnTo>
                  <a:lnTo>
                    <a:pt x="48" y="1056"/>
                  </a:lnTo>
                  <a:lnTo>
                    <a:pt x="36" y="1062"/>
                  </a:lnTo>
                  <a:lnTo>
                    <a:pt x="30" y="1068"/>
                  </a:lnTo>
                  <a:lnTo>
                    <a:pt x="18" y="1068"/>
                  </a:lnTo>
                  <a:lnTo>
                    <a:pt x="6" y="1074"/>
                  </a:lnTo>
                  <a:lnTo>
                    <a:pt x="0" y="1080"/>
                  </a:lnTo>
                  <a:lnTo>
                    <a:pt x="0" y="1086"/>
                  </a:lnTo>
                  <a:lnTo>
                    <a:pt x="12" y="1092"/>
                  </a:lnTo>
                  <a:lnTo>
                    <a:pt x="18" y="1104"/>
                  </a:lnTo>
                  <a:lnTo>
                    <a:pt x="18" y="1116"/>
                  </a:lnTo>
                  <a:lnTo>
                    <a:pt x="0" y="1116"/>
                  </a:lnTo>
                  <a:lnTo>
                    <a:pt x="0" y="1140"/>
                  </a:lnTo>
                  <a:lnTo>
                    <a:pt x="18" y="1140"/>
                  </a:lnTo>
                  <a:lnTo>
                    <a:pt x="18" y="1152"/>
                  </a:lnTo>
                  <a:lnTo>
                    <a:pt x="12" y="1164"/>
                  </a:lnTo>
                  <a:lnTo>
                    <a:pt x="12" y="1176"/>
                  </a:lnTo>
                  <a:lnTo>
                    <a:pt x="24" y="1188"/>
                  </a:lnTo>
                  <a:lnTo>
                    <a:pt x="36" y="1188"/>
                  </a:lnTo>
                  <a:lnTo>
                    <a:pt x="42" y="1182"/>
                  </a:lnTo>
                  <a:lnTo>
                    <a:pt x="66" y="1182"/>
                  </a:lnTo>
                  <a:lnTo>
                    <a:pt x="78" y="1188"/>
                  </a:lnTo>
                  <a:lnTo>
                    <a:pt x="84" y="1188"/>
                  </a:lnTo>
                  <a:lnTo>
                    <a:pt x="96" y="1194"/>
                  </a:lnTo>
                  <a:lnTo>
                    <a:pt x="102" y="1200"/>
                  </a:lnTo>
                  <a:lnTo>
                    <a:pt x="102" y="1242"/>
                  </a:lnTo>
                  <a:lnTo>
                    <a:pt x="114" y="1266"/>
                  </a:lnTo>
                  <a:lnTo>
                    <a:pt x="120" y="1272"/>
                  </a:lnTo>
                  <a:lnTo>
                    <a:pt x="126" y="1272"/>
                  </a:lnTo>
                  <a:lnTo>
                    <a:pt x="138" y="1284"/>
                  </a:lnTo>
                  <a:lnTo>
                    <a:pt x="132" y="1290"/>
                  </a:lnTo>
                  <a:lnTo>
                    <a:pt x="102" y="1290"/>
                  </a:lnTo>
                  <a:lnTo>
                    <a:pt x="96" y="1296"/>
                  </a:lnTo>
                  <a:lnTo>
                    <a:pt x="96" y="1308"/>
                  </a:lnTo>
                  <a:lnTo>
                    <a:pt x="108" y="1314"/>
                  </a:lnTo>
                  <a:lnTo>
                    <a:pt x="114" y="1320"/>
                  </a:lnTo>
                  <a:lnTo>
                    <a:pt x="162" y="1320"/>
                  </a:lnTo>
                  <a:lnTo>
                    <a:pt x="168" y="1332"/>
                  </a:lnTo>
                  <a:lnTo>
                    <a:pt x="180" y="1332"/>
                  </a:lnTo>
                  <a:lnTo>
                    <a:pt x="192" y="1338"/>
                  </a:lnTo>
                  <a:lnTo>
                    <a:pt x="204" y="1350"/>
                  </a:lnTo>
                  <a:lnTo>
                    <a:pt x="216" y="1374"/>
                  </a:lnTo>
                  <a:lnTo>
                    <a:pt x="216" y="1398"/>
                  </a:lnTo>
                  <a:lnTo>
                    <a:pt x="252" y="1410"/>
                  </a:lnTo>
                  <a:lnTo>
                    <a:pt x="264" y="1404"/>
                  </a:lnTo>
                  <a:lnTo>
                    <a:pt x="264" y="1410"/>
                  </a:lnTo>
                  <a:lnTo>
                    <a:pt x="270" y="1416"/>
                  </a:lnTo>
                  <a:lnTo>
                    <a:pt x="276" y="1428"/>
                  </a:lnTo>
                  <a:lnTo>
                    <a:pt x="288" y="1434"/>
                  </a:lnTo>
                  <a:lnTo>
                    <a:pt x="366" y="1434"/>
                  </a:lnTo>
                  <a:lnTo>
                    <a:pt x="378" y="1428"/>
                  </a:lnTo>
                  <a:lnTo>
                    <a:pt x="384" y="1416"/>
                  </a:lnTo>
                  <a:lnTo>
                    <a:pt x="402" y="1410"/>
                  </a:lnTo>
                  <a:lnTo>
                    <a:pt x="426" y="1398"/>
                  </a:lnTo>
                  <a:lnTo>
                    <a:pt x="438" y="1398"/>
                  </a:lnTo>
                  <a:lnTo>
                    <a:pt x="456" y="1410"/>
                  </a:lnTo>
                  <a:lnTo>
                    <a:pt x="480" y="1434"/>
                  </a:lnTo>
                  <a:lnTo>
                    <a:pt x="522" y="1434"/>
                  </a:lnTo>
                  <a:lnTo>
                    <a:pt x="522" y="1494"/>
                  </a:lnTo>
                  <a:lnTo>
                    <a:pt x="516" y="1500"/>
                  </a:lnTo>
                  <a:lnTo>
                    <a:pt x="498" y="1500"/>
                  </a:lnTo>
                  <a:lnTo>
                    <a:pt x="498" y="1506"/>
                  </a:lnTo>
                  <a:lnTo>
                    <a:pt x="504" y="1512"/>
                  </a:lnTo>
                  <a:lnTo>
                    <a:pt x="504" y="1536"/>
                  </a:lnTo>
                  <a:lnTo>
                    <a:pt x="498" y="1548"/>
                  </a:lnTo>
                  <a:lnTo>
                    <a:pt x="486" y="1554"/>
                  </a:lnTo>
                  <a:lnTo>
                    <a:pt x="456" y="1554"/>
                  </a:lnTo>
                  <a:lnTo>
                    <a:pt x="474" y="1578"/>
                  </a:lnTo>
                  <a:lnTo>
                    <a:pt x="456" y="1584"/>
                  </a:lnTo>
                  <a:lnTo>
                    <a:pt x="456" y="1608"/>
                  </a:lnTo>
                  <a:lnTo>
                    <a:pt x="480" y="1620"/>
                  </a:lnTo>
                  <a:lnTo>
                    <a:pt x="492" y="1620"/>
                  </a:lnTo>
                  <a:lnTo>
                    <a:pt x="498" y="1626"/>
                  </a:lnTo>
                  <a:lnTo>
                    <a:pt x="504" y="1638"/>
                  </a:lnTo>
                  <a:lnTo>
                    <a:pt x="522" y="1656"/>
                  </a:lnTo>
                  <a:lnTo>
                    <a:pt x="522" y="1668"/>
                  </a:lnTo>
                  <a:lnTo>
                    <a:pt x="510" y="1674"/>
                  </a:lnTo>
                  <a:lnTo>
                    <a:pt x="504" y="1680"/>
                  </a:lnTo>
                  <a:lnTo>
                    <a:pt x="498" y="1680"/>
                  </a:lnTo>
                  <a:lnTo>
                    <a:pt x="486" y="1698"/>
                  </a:lnTo>
                  <a:lnTo>
                    <a:pt x="474" y="1686"/>
                  </a:lnTo>
                  <a:lnTo>
                    <a:pt x="474" y="1668"/>
                  </a:lnTo>
                  <a:lnTo>
                    <a:pt x="462" y="1668"/>
                  </a:lnTo>
                  <a:lnTo>
                    <a:pt x="456" y="1674"/>
                  </a:lnTo>
                  <a:lnTo>
                    <a:pt x="450" y="1674"/>
                  </a:lnTo>
                  <a:lnTo>
                    <a:pt x="450" y="1692"/>
                  </a:lnTo>
                  <a:lnTo>
                    <a:pt x="456" y="1698"/>
                  </a:lnTo>
                  <a:lnTo>
                    <a:pt x="462" y="1710"/>
                  </a:lnTo>
                  <a:lnTo>
                    <a:pt x="474" y="1722"/>
                  </a:lnTo>
                  <a:lnTo>
                    <a:pt x="480" y="1722"/>
                  </a:lnTo>
                  <a:lnTo>
                    <a:pt x="480" y="1734"/>
                  </a:lnTo>
                  <a:lnTo>
                    <a:pt x="474" y="1740"/>
                  </a:lnTo>
                  <a:lnTo>
                    <a:pt x="474" y="1758"/>
                  </a:lnTo>
                  <a:lnTo>
                    <a:pt x="480" y="1764"/>
                  </a:lnTo>
                  <a:lnTo>
                    <a:pt x="510" y="1764"/>
                  </a:lnTo>
                  <a:lnTo>
                    <a:pt x="516" y="1776"/>
                  </a:lnTo>
                  <a:lnTo>
                    <a:pt x="528" y="1788"/>
                  </a:lnTo>
                  <a:lnTo>
                    <a:pt x="540" y="1794"/>
                  </a:lnTo>
                  <a:lnTo>
                    <a:pt x="552" y="1794"/>
                  </a:lnTo>
                  <a:lnTo>
                    <a:pt x="558" y="1800"/>
                  </a:lnTo>
                  <a:lnTo>
                    <a:pt x="564" y="1800"/>
                  </a:lnTo>
                  <a:lnTo>
                    <a:pt x="582" y="1818"/>
                  </a:lnTo>
                  <a:lnTo>
                    <a:pt x="600" y="1812"/>
                  </a:lnTo>
                  <a:lnTo>
                    <a:pt x="600" y="1830"/>
                  </a:lnTo>
                  <a:lnTo>
                    <a:pt x="612" y="1836"/>
                  </a:lnTo>
                  <a:lnTo>
                    <a:pt x="624" y="1836"/>
                  </a:lnTo>
                  <a:lnTo>
                    <a:pt x="666" y="1872"/>
                  </a:lnTo>
                  <a:lnTo>
                    <a:pt x="690" y="1854"/>
                  </a:lnTo>
                  <a:lnTo>
                    <a:pt x="696" y="1848"/>
                  </a:lnTo>
                  <a:lnTo>
                    <a:pt x="708" y="1842"/>
                  </a:lnTo>
                  <a:lnTo>
                    <a:pt x="720" y="1842"/>
                  </a:lnTo>
                  <a:lnTo>
                    <a:pt x="732" y="1848"/>
                  </a:lnTo>
                  <a:lnTo>
                    <a:pt x="744" y="1860"/>
                  </a:lnTo>
                  <a:lnTo>
                    <a:pt x="750" y="1872"/>
                  </a:lnTo>
                  <a:lnTo>
                    <a:pt x="762" y="1878"/>
                  </a:lnTo>
                  <a:lnTo>
                    <a:pt x="780" y="1896"/>
                  </a:lnTo>
                  <a:lnTo>
                    <a:pt x="822" y="1902"/>
                  </a:lnTo>
                  <a:lnTo>
                    <a:pt x="828" y="1914"/>
                  </a:lnTo>
                  <a:lnTo>
                    <a:pt x="834" y="1920"/>
                  </a:lnTo>
                  <a:lnTo>
                    <a:pt x="840" y="1932"/>
                  </a:lnTo>
                  <a:lnTo>
                    <a:pt x="846" y="1938"/>
                  </a:lnTo>
                  <a:lnTo>
                    <a:pt x="846" y="1950"/>
                  </a:lnTo>
                  <a:lnTo>
                    <a:pt x="858" y="1950"/>
                  </a:lnTo>
                  <a:lnTo>
                    <a:pt x="858" y="1944"/>
                  </a:lnTo>
                  <a:lnTo>
                    <a:pt x="864" y="1938"/>
                  </a:lnTo>
                  <a:lnTo>
                    <a:pt x="870" y="1926"/>
                  </a:lnTo>
                  <a:lnTo>
                    <a:pt x="882" y="1926"/>
                  </a:lnTo>
                  <a:lnTo>
                    <a:pt x="888" y="1932"/>
                  </a:lnTo>
                  <a:lnTo>
                    <a:pt x="894" y="1944"/>
                  </a:lnTo>
                  <a:lnTo>
                    <a:pt x="894" y="1962"/>
                  </a:lnTo>
                  <a:lnTo>
                    <a:pt x="924" y="1992"/>
                  </a:lnTo>
                  <a:lnTo>
                    <a:pt x="936" y="1998"/>
                  </a:lnTo>
                  <a:lnTo>
                    <a:pt x="942" y="1992"/>
                  </a:lnTo>
                  <a:lnTo>
                    <a:pt x="954" y="1986"/>
                  </a:lnTo>
                  <a:lnTo>
                    <a:pt x="960" y="1986"/>
                  </a:lnTo>
                  <a:lnTo>
                    <a:pt x="966" y="1992"/>
                  </a:lnTo>
                  <a:lnTo>
                    <a:pt x="966" y="1998"/>
                  </a:lnTo>
                  <a:lnTo>
                    <a:pt x="960" y="2004"/>
                  </a:lnTo>
                  <a:lnTo>
                    <a:pt x="960" y="2010"/>
                  </a:lnTo>
                  <a:lnTo>
                    <a:pt x="966" y="2010"/>
                  </a:lnTo>
                  <a:lnTo>
                    <a:pt x="972" y="2016"/>
                  </a:lnTo>
                  <a:lnTo>
                    <a:pt x="990" y="2022"/>
                  </a:lnTo>
                  <a:lnTo>
                    <a:pt x="1002" y="2022"/>
                  </a:lnTo>
                  <a:lnTo>
                    <a:pt x="1008" y="2016"/>
                  </a:lnTo>
                  <a:lnTo>
                    <a:pt x="1014" y="2016"/>
                  </a:lnTo>
                  <a:lnTo>
                    <a:pt x="1014" y="2034"/>
                  </a:lnTo>
                  <a:lnTo>
                    <a:pt x="1020" y="2040"/>
                  </a:lnTo>
                  <a:lnTo>
                    <a:pt x="1032" y="2040"/>
                  </a:lnTo>
                  <a:lnTo>
                    <a:pt x="1044" y="2028"/>
                  </a:lnTo>
                  <a:lnTo>
                    <a:pt x="1044" y="2022"/>
                  </a:lnTo>
                  <a:lnTo>
                    <a:pt x="1044" y="2034"/>
                  </a:lnTo>
                  <a:lnTo>
                    <a:pt x="1050" y="2040"/>
                  </a:lnTo>
                  <a:lnTo>
                    <a:pt x="1068" y="2040"/>
                  </a:lnTo>
                  <a:lnTo>
                    <a:pt x="1074" y="2034"/>
                  </a:lnTo>
                  <a:lnTo>
                    <a:pt x="1074" y="2028"/>
                  </a:lnTo>
                  <a:lnTo>
                    <a:pt x="1086" y="2034"/>
                  </a:lnTo>
                  <a:lnTo>
                    <a:pt x="1092" y="2040"/>
                  </a:lnTo>
                  <a:lnTo>
                    <a:pt x="1110" y="2046"/>
                  </a:lnTo>
                  <a:lnTo>
                    <a:pt x="1134" y="2058"/>
                  </a:lnTo>
                  <a:lnTo>
                    <a:pt x="1158" y="2058"/>
                  </a:lnTo>
                  <a:lnTo>
                    <a:pt x="1176" y="2040"/>
                  </a:lnTo>
                  <a:lnTo>
                    <a:pt x="1194" y="2034"/>
                  </a:lnTo>
                  <a:lnTo>
                    <a:pt x="1206" y="2028"/>
                  </a:lnTo>
                  <a:lnTo>
                    <a:pt x="1212" y="2028"/>
                  </a:lnTo>
                  <a:lnTo>
                    <a:pt x="1224" y="2034"/>
                  </a:lnTo>
                  <a:lnTo>
                    <a:pt x="1230" y="2040"/>
                  </a:lnTo>
                  <a:lnTo>
                    <a:pt x="1230" y="2088"/>
                  </a:lnTo>
                  <a:lnTo>
                    <a:pt x="1236" y="2094"/>
                  </a:lnTo>
                  <a:lnTo>
                    <a:pt x="1242" y="2094"/>
                  </a:lnTo>
                  <a:lnTo>
                    <a:pt x="1242" y="2088"/>
                  </a:lnTo>
                  <a:lnTo>
                    <a:pt x="1248" y="2082"/>
                  </a:lnTo>
                  <a:lnTo>
                    <a:pt x="1254" y="2070"/>
                  </a:lnTo>
                  <a:lnTo>
                    <a:pt x="1266" y="2052"/>
                  </a:lnTo>
                  <a:lnTo>
                    <a:pt x="1272" y="2040"/>
                  </a:lnTo>
                  <a:lnTo>
                    <a:pt x="1284" y="2028"/>
                  </a:lnTo>
                  <a:lnTo>
                    <a:pt x="1290" y="2016"/>
                  </a:lnTo>
                  <a:lnTo>
                    <a:pt x="1302" y="2016"/>
                  </a:lnTo>
                  <a:lnTo>
                    <a:pt x="1314" y="2022"/>
                  </a:lnTo>
                  <a:lnTo>
                    <a:pt x="1338" y="2022"/>
                  </a:lnTo>
                  <a:lnTo>
                    <a:pt x="1338" y="2046"/>
                  </a:lnTo>
                  <a:lnTo>
                    <a:pt x="1344" y="2046"/>
                  </a:lnTo>
                  <a:lnTo>
                    <a:pt x="1350" y="2040"/>
                  </a:lnTo>
                  <a:lnTo>
                    <a:pt x="1362" y="2034"/>
                  </a:lnTo>
                  <a:lnTo>
                    <a:pt x="1374" y="2034"/>
                  </a:lnTo>
                  <a:lnTo>
                    <a:pt x="1386" y="2028"/>
                  </a:lnTo>
                  <a:lnTo>
                    <a:pt x="1398" y="2028"/>
                  </a:lnTo>
                  <a:lnTo>
                    <a:pt x="1410" y="2034"/>
                  </a:lnTo>
                  <a:lnTo>
                    <a:pt x="1422" y="2046"/>
                  </a:lnTo>
                  <a:lnTo>
                    <a:pt x="1428" y="2058"/>
                  </a:lnTo>
                  <a:lnTo>
                    <a:pt x="1428" y="2064"/>
                  </a:lnTo>
                  <a:lnTo>
                    <a:pt x="1482" y="2064"/>
                  </a:lnTo>
                  <a:lnTo>
                    <a:pt x="1494" y="2052"/>
                  </a:lnTo>
                  <a:lnTo>
                    <a:pt x="1494" y="2034"/>
                  </a:lnTo>
                  <a:lnTo>
                    <a:pt x="1488" y="2022"/>
                  </a:lnTo>
                  <a:lnTo>
                    <a:pt x="1518" y="2022"/>
                  </a:lnTo>
                  <a:lnTo>
                    <a:pt x="1524" y="2016"/>
                  </a:lnTo>
                  <a:lnTo>
                    <a:pt x="1524" y="1992"/>
                  </a:lnTo>
                  <a:lnTo>
                    <a:pt x="1518" y="1986"/>
                  </a:lnTo>
                  <a:lnTo>
                    <a:pt x="1518" y="1980"/>
                  </a:lnTo>
                  <a:lnTo>
                    <a:pt x="1554" y="1980"/>
                  </a:lnTo>
                  <a:lnTo>
                    <a:pt x="1578" y="1956"/>
                  </a:lnTo>
                  <a:lnTo>
                    <a:pt x="1590" y="1950"/>
                  </a:lnTo>
                  <a:lnTo>
                    <a:pt x="1602" y="1938"/>
                  </a:lnTo>
                  <a:lnTo>
                    <a:pt x="1620" y="1938"/>
                  </a:lnTo>
                  <a:lnTo>
                    <a:pt x="1632" y="1944"/>
                  </a:lnTo>
                  <a:lnTo>
                    <a:pt x="1650" y="1956"/>
                  </a:lnTo>
                  <a:lnTo>
                    <a:pt x="1668" y="1956"/>
                  </a:lnTo>
                  <a:lnTo>
                    <a:pt x="1668" y="1932"/>
                  </a:lnTo>
                  <a:lnTo>
                    <a:pt x="1680" y="1920"/>
                  </a:lnTo>
                  <a:lnTo>
                    <a:pt x="1716" y="1938"/>
                  </a:lnTo>
                  <a:lnTo>
                    <a:pt x="1722" y="1944"/>
                  </a:lnTo>
                  <a:lnTo>
                    <a:pt x="1710" y="1956"/>
                  </a:lnTo>
                  <a:lnTo>
                    <a:pt x="1704" y="1956"/>
                  </a:lnTo>
                  <a:lnTo>
                    <a:pt x="1710" y="1962"/>
                  </a:lnTo>
                  <a:lnTo>
                    <a:pt x="1740" y="1962"/>
                  </a:lnTo>
                  <a:lnTo>
                    <a:pt x="1758" y="1992"/>
                  </a:lnTo>
                  <a:lnTo>
                    <a:pt x="1752" y="1992"/>
                  </a:lnTo>
                  <a:lnTo>
                    <a:pt x="1740" y="2004"/>
                  </a:lnTo>
                  <a:lnTo>
                    <a:pt x="1740" y="2010"/>
                  </a:lnTo>
                  <a:lnTo>
                    <a:pt x="1806" y="2010"/>
                  </a:lnTo>
                  <a:lnTo>
                    <a:pt x="1812" y="2016"/>
                  </a:lnTo>
                  <a:lnTo>
                    <a:pt x="1818" y="2016"/>
                  </a:lnTo>
                  <a:lnTo>
                    <a:pt x="1824" y="1998"/>
                  </a:lnTo>
                  <a:lnTo>
                    <a:pt x="1830" y="1998"/>
                  </a:lnTo>
                  <a:lnTo>
                    <a:pt x="1836" y="2004"/>
                  </a:lnTo>
                  <a:lnTo>
                    <a:pt x="1842" y="2016"/>
                  </a:lnTo>
                  <a:lnTo>
                    <a:pt x="1854" y="2022"/>
                  </a:lnTo>
                  <a:lnTo>
                    <a:pt x="1872" y="2058"/>
                  </a:lnTo>
                  <a:lnTo>
                    <a:pt x="1878" y="2064"/>
                  </a:lnTo>
                  <a:lnTo>
                    <a:pt x="1878" y="2070"/>
                  </a:lnTo>
                  <a:lnTo>
                    <a:pt x="1914" y="2070"/>
                  </a:lnTo>
                  <a:lnTo>
                    <a:pt x="1920" y="2076"/>
                  </a:lnTo>
                  <a:lnTo>
                    <a:pt x="1920" y="2106"/>
                  </a:lnTo>
                  <a:lnTo>
                    <a:pt x="1932" y="2130"/>
                  </a:lnTo>
                  <a:lnTo>
                    <a:pt x="1944" y="2190"/>
                  </a:lnTo>
                  <a:lnTo>
                    <a:pt x="1932" y="2190"/>
                  </a:lnTo>
                  <a:lnTo>
                    <a:pt x="1926" y="2196"/>
                  </a:lnTo>
                  <a:lnTo>
                    <a:pt x="1914" y="2196"/>
                  </a:lnTo>
                  <a:lnTo>
                    <a:pt x="1932" y="2214"/>
                  </a:lnTo>
                  <a:lnTo>
                    <a:pt x="1932" y="2220"/>
                  </a:lnTo>
                  <a:lnTo>
                    <a:pt x="1926" y="2232"/>
                  </a:lnTo>
                  <a:lnTo>
                    <a:pt x="1920" y="2238"/>
                  </a:lnTo>
                  <a:lnTo>
                    <a:pt x="1908" y="2238"/>
                  </a:lnTo>
                  <a:lnTo>
                    <a:pt x="1902" y="2232"/>
                  </a:lnTo>
                  <a:lnTo>
                    <a:pt x="1902" y="2268"/>
                  </a:lnTo>
                  <a:lnTo>
                    <a:pt x="1896" y="2274"/>
                  </a:lnTo>
                  <a:lnTo>
                    <a:pt x="1884" y="2274"/>
                  </a:lnTo>
                  <a:lnTo>
                    <a:pt x="1890" y="2304"/>
                  </a:lnTo>
                  <a:lnTo>
                    <a:pt x="1878" y="2304"/>
                  </a:lnTo>
                  <a:lnTo>
                    <a:pt x="1878" y="2322"/>
                  </a:lnTo>
                  <a:lnTo>
                    <a:pt x="1896" y="2340"/>
                  </a:lnTo>
                  <a:lnTo>
                    <a:pt x="1902" y="2352"/>
                  </a:lnTo>
                  <a:lnTo>
                    <a:pt x="1890" y="2370"/>
                  </a:lnTo>
                  <a:lnTo>
                    <a:pt x="1902" y="2364"/>
                  </a:lnTo>
                  <a:lnTo>
                    <a:pt x="1908" y="2358"/>
                  </a:lnTo>
                  <a:lnTo>
                    <a:pt x="1920" y="2358"/>
                  </a:lnTo>
                  <a:lnTo>
                    <a:pt x="1926" y="2352"/>
                  </a:lnTo>
                  <a:lnTo>
                    <a:pt x="1986" y="2352"/>
                  </a:lnTo>
                  <a:lnTo>
                    <a:pt x="1956" y="2376"/>
                  </a:lnTo>
                  <a:lnTo>
                    <a:pt x="1980" y="2394"/>
                  </a:lnTo>
                  <a:lnTo>
                    <a:pt x="1992" y="2436"/>
                  </a:lnTo>
                  <a:lnTo>
                    <a:pt x="2022" y="2436"/>
                  </a:lnTo>
                  <a:lnTo>
                    <a:pt x="2034" y="2442"/>
                  </a:lnTo>
                  <a:lnTo>
                    <a:pt x="2040" y="2448"/>
                  </a:lnTo>
                  <a:lnTo>
                    <a:pt x="2040" y="2454"/>
                  </a:lnTo>
                  <a:lnTo>
                    <a:pt x="2034" y="2460"/>
                  </a:lnTo>
                  <a:lnTo>
                    <a:pt x="2022" y="2460"/>
                  </a:lnTo>
                  <a:lnTo>
                    <a:pt x="2016" y="2466"/>
                  </a:lnTo>
                  <a:lnTo>
                    <a:pt x="2028" y="2478"/>
                  </a:lnTo>
                  <a:lnTo>
                    <a:pt x="2028" y="2490"/>
                  </a:lnTo>
                  <a:lnTo>
                    <a:pt x="2022" y="2496"/>
                  </a:lnTo>
                  <a:lnTo>
                    <a:pt x="2022" y="2502"/>
                  </a:lnTo>
                  <a:lnTo>
                    <a:pt x="2016" y="2514"/>
                  </a:lnTo>
                  <a:lnTo>
                    <a:pt x="2070" y="2520"/>
                  </a:lnTo>
                  <a:lnTo>
                    <a:pt x="2082" y="2550"/>
                  </a:lnTo>
                  <a:lnTo>
                    <a:pt x="2094" y="2550"/>
                  </a:lnTo>
                  <a:lnTo>
                    <a:pt x="2094" y="2568"/>
                  </a:lnTo>
                  <a:lnTo>
                    <a:pt x="2136" y="2568"/>
                  </a:lnTo>
                  <a:lnTo>
                    <a:pt x="2136" y="2562"/>
                  </a:lnTo>
                  <a:lnTo>
                    <a:pt x="2154" y="2544"/>
                  </a:lnTo>
                  <a:lnTo>
                    <a:pt x="2166" y="2544"/>
                  </a:lnTo>
                  <a:lnTo>
                    <a:pt x="2172" y="2550"/>
                  </a:lnTo>
                  <a:lnTo>
                    <a:pt x="2172" y="2592"/>
                  </a:lnTo>
                  <a:lnTo>
                    <a:pt x="2214" y="2592"/>
                  </a:lnTo>
                  <a:lnTo>
                    <a:pt x="2214" y="2556"/>
                  </a:lnTo>
                  <a:lnTo>
                    <a:pt x="2190" y="2532"/>
                  </a:lnTo>
                  <a:lnTo>
                    <a:pt x="2190" y="2490"/>
                  </a:lnTo>
                  <a:lnTo>
                    <a:pt x="2196" y="2484"/>
                  </a:lnTo>
                  <a:lnTo>
                    <a:pt x="2232" y="2490"/>
                  </a:lnTo>
                  <a:lnTo>
                    <a:pt x="2232" y="2472"/>
                  </a:lnTo>
                  <a:lnTo>
                    <a:pt x="2238" y="2460"/>
                  </a:lnTo>
                  <a:lnTo>
                    <a:pt x="2250" y="2460"/>
                  </a:lnTo>
                  <a:lnTo>
                    <a:pt x="2274" y="2484"/>
                  </a:lnTo>
                  <a:lnTo>
                    <a:pt x="2286" y="2484"/>
                  </a:lnTo>
                  <a:lnTo>
                    <a:pt x="2292" y="2478"/>
                  </a:lnTo>
                  <a:lnTo>
                    <a:pt x="2298" y="2466"/>
                  </a:lnTo>
                  <a:lnTo>
                    <a:pt x="2304" y="2460"/>
                  </a:lnTo>
                  <a:lnTo>
                    <a:pt x="2322" y="2478"/>
                  </a:lnTo>
                  <a:lnTo>
                    <a:pt x="2322" y="2460"/>
                  </a:lnTo>
                  <a:lnTo>
                    <a:pt x="2328" y="2460"/>
                  </a:lnTo>
                  <a:lnTo>
                    <a:pt x="2340" y="2478"/>
                  </a:lnTo>
                  <a:lnTo>
                    <a:pt x="2346" y="2484"/>
                  </a:lnTo>
                  <a:lnTo>
                    <a:pt x="2364" y="2484"/>
                  </a:lnTo>
                  <a:lnTo>
                    <a:pt x="2364" y="2472"/>
                  </a:lnTo>
                  <a:lnTo>
                    <a:pt x="2352" y="2460"/>
                  </a:lnTo>
                  <a:lnTo>
                    <a:pt x="2370" y="2460"/>
                  </a:lnTo>
                  <a:lnTo>
                    <a:pt x="2376" y="2466"/>
                  </a:lnTo>
                  <a:lnTo>
                    <a:pt x="2382" y="2460"/>
                  </a:lnTo>
                  <a:lnTo>
                    <a:pt x="2400" y="2460"/>
                  </a:lnTo>
                  <a:lnTo>
                    <a:pt x="2400" y="2454"/>
                  </a:lnTo>
                  <a:lnTo>
                    <a:pt x="2406" y="2442"/>
                  </a:lnTo>
                  <a:lnTo>
                    <a:pt x="2406" y="2430"/>
                  </a:lnTo>
                  <a:lnTo>
                    <a:pt x="2412" y="2424"/>
                  </a:lnTo>
                  <a:lnTo>
                    <a:pt x="2424" y="2418"/>
                  </a:lnTo>
                  <a:lnTo>
                    <a:pt x="2430" y="2412"/>
                  </a:lnTo>
                  <a:lnTo>
                    <a:pt x="2436" y="2412"/>
                  </a:lnTo>
                  <a:lnTo>
                    <a:pt x="2466" y="2448"/>
                  </a:lnTo>
                  <a:lnTo>
                    <a:pt x="2496" y="2442"/>
                  </a:lnTo>
                  <a:lnTo>
                    <a:pt x="2508" y="2454"/>
                  </a:lnTo>
                  <a:lnTo>
                    <a:pt x="2538" y="2454"/>
                  </a:lnTo>
                  <a:lnTo>
                    <a:pt x="2544" y="2460"/>
                  </a:lnTo>
                  <a:lnTo>
                    <a:pt x="2544" y="2466"/>
                  </a:lnTo>
                  <a:lnTo>
                    <a:pt x="2526" y="2484"/>
                  </a:lnTo>
                  <a:lnTo>
                    <a:pt x="2532" y="2502"/>
                  </a:lnTo>
                  <a:lnTo>
                    <a:pt x="2544" y="2508"/>
                  </a:lnTo>
                  <a:lnTo>
                    <a:pt x="2544" y="2526"/>
                  </a:lnTo>
                  <a:lnTo>
                    <a:pt x="2562" y="2526"/>
                  </a:lnTo>
                  <a:lnTo>
                    <a:pt x="2568" y="2532"/>
                  </a:lnTo>
                  <a:lnTo>
                    <a:pt x="2574" y="2544"/>
                  </a:lnTo>
                  <a:lnTo>
                    <a:pt x="2586" y="2550"/>
                  </a:lnTo>
                  <a:lnTo>
                    <a:pt x="2616" y="2550"/>
                  </a:lnTo>
                  <a:lnTo>
                    <a:pt x="2622" y="2556"/>
                  </a:lnTo>
                  <a:lnTo>
                    <a:pt x="2628" y="2556"/>
                  </a:lnTo>
                  <a:lnTo>
                    <a:pt x="2676" y="2526"/>
                  </a:lnTo>
                  <a:lnTo>
                    <a:pt x="2694" y="2538"/>
                  </a:lnTo>
                  <a:lnTo>
                    <a:pt x="2718" y="2538"/>
                  </a:lnTo>
                  <a:lnTo>
                    <a:pt x="2736" y="2544"/>
                  </a:lnTo>
                  <a:lnTo>
                    <a:pt x="2748" y="2544"/>
                  </a:lnTo>
                  <a:lnTo>
                    <a:pt x="2760" y="2550"/>
                  </a:lnTo>
                  <a:lnTo>
                    <a:pt x="2766" y="2556"/>
                  </a:lnTo>
                  <a:lnTo>
                    <a:pt x="2772" y="2568"/>
                  </a:lnTo>
                  <a:lnTo>
                    <a:pt x="2766" y="2580"/>
                  </a:lnTo>
                  <a:lnTo>
                    <a:pt x="2766" y="2604"/>
                  </a:lnTo>
                  <a:lnTo>
                    <a:pt x="2760" y="2616"/>
                  </a:lnTo>
                  <a:lnTo>
                    <a:pt x="2766" y="2628"/>
                  </a:lnTo>
                  <a:lnTo>
                    <a:pt x="2772" y="2634"/>
                  </a:lnTo>
                  <a:lnTo>
                    <a:pt x="2784" y="2640"/>
                  </a:lnTo>
                  <a:lnTo>
                    <a:pt x="2790" y="2652"/>
                  </a:lnTo>
                  <a:lnTo>
                    <a:pt x="2802" y="2658"/>
                  </a:lnTo>
                  <a:lnTo>
                    <a:pt x="2808" y="2664"/>
                  </a:lnTo>
                  <a:lnTo>
                    <a:pt x="2826" y="2664"/>
                  </a:lnTo>
                  <a:lnTo>
                    <a:pt x="2832" y="2640"/>
                  </a:lnTo>
                  <a:lnTo>
                    <a:pt x="2832" y="2634"/>
                  </a:lnTo>
                  <a:lnTo>
                    <a:pt x="2826" y="2628"/>
                  </a:lnTo>
                  <a:lnTo>
                    <a:pt x="2826" y="2586"/>
                  </a:lnTo>
                  <a:lnTo>
                    <a:pt x="2832" y="2568"/>
                  </a:lnTo>
                  <a:lnTo>
                    <a:pt x="2844" y="2556"/>
                  </a:lnTo>
                  <a:lnTo>
                    <a:pt x="2856" y="2550"/>
                  </a:lnTo>
                  <a:lnTo>
                    <a:pt x="2886" y="2550"/>
                  </a:lnTo>
                  <a:lnTo>
                    <a:pt x="2898" y="2544"/>
                  </a:lnTo>
                  <a:lnTo>
                    <a:pt x="2910" y="2544"/>
                  </a:lnTo>
                  <a:lnTo>
                    <a:pt x="2922" y="2538"/>
                  </a:lnTo>
                  <a:lnTo>
                    <a:pt x="2940" y="2538"/>
                  </a:lnTo>
                  <a:lnTo>
                    <a:pt x="2964" y="2532"/>
                  </a:lnTo>
                  <a:lnTo>
                    <a:pt x="2982" y="2526"/>
                  </a:lnTo>
                  <a:lnTo>
                    <a:pt x="3000" y="2508"/>
                  </a:lnTo>
                  <a:lnTo>
                    <a:pt x="3000" y="2466"/>
                  </a:lnTo>
                  <a:lnTo>
                    <a:pt x="3006" y="2454"/>
                  </a:lnTo>
                  <a:lnTo>
                    <a:pt x="3012" y="2448"/>
                  </a:lnTo>
                  <a:lnTo>
                    <a:pt x="3024" y="2460"/>
                  </a:lnTo>
                  <a:lnTo>
                    <a:pt x="3036" y="2484"/>
                  </a:lnTo>
                  <a:lnTo>
                    <a:pt x="3042" y="2490"/>
                  </a:lnTo>
                  <a:lnTo>
                    <a:pt x="3048" y="2490"/>
                  </a:lnTo>
                  <a:lnTo>
                    <a:pt x="3054" y="2484"/>
                  </a:lnTo>
                  <a:lnTo>
                    <a:pt x="3066" y="2478"/>
                  </a:lnTo>
                  <a:lnTo>
                    <a:pt x="3072" y="2466"/>
                  </a:lnTo>
                  <a:lnTo>
                    <a:pt x="3090" y="2448"/>
                  </a:lnTo>
                  <a:lnTo>
                    <a:pt x="3096" y="2436"/>
                  </a:lnTo>
                  <a:lnTo>
                    <a:pt x="3114" y="2454"/>
                  </a:lnTo>
                  <a:lnTo>
                    <a:pt x="3144" y="2442"/>
                  </a:lnTo>
                  <a:lnTo>
                    <a:pt x="3150" y="2442"/>
                  </a:lnTo>
                  <a:lnTo>
                    <a:pt x="3156" y="2448"/>
                  </a:lnTo>
                  <a:lnTo>
                    <a:pt x="3186" y="2448"/>
                  </a:lnTo>
                  <a:lnTo>
                    <a:pt x="3234" y="2424"/>
                  </a:lnTo>
                  <a:lnTo>
                    <a:pt x="3288" y="2370"/>
                  </a:lnTo>
                  <a:lnTo>
                    <a:pt x="3294" y="2358"/>
                  </a:lnTo>
                  <a:lnTo>
                    <a:pt x="3300" y="2352"/>
                  </a:lnTo>
                  <a:lnTo>
                    <a:pt x="3294" y="2340"/>
                  </a:lnTo>
                  <a:lnTo>
                    <a:pt x="3294" y="2334"/>
                  </a:lnTo>
                  <a:lnTo>
                    <a:pt x="3288" y="2322"/>
                  </a:lnTo>
                  <a:lnTo>
                    <a:pt x="3282" y="2316"/>
                  </a:lnTo>
                  <a:lnTo>
                    <a:pt x="3300" y="2316"/>
                  </a:lnTo>
                  <a:lnTo>
                    <a:pt x="3312" y="2286"/>
                  </a:lnTo>
                  <a:lnTo>
                    <a:pt x="3336" y="2286"/>
                  </a:lnTo>
                  <a:lnTo>
                    <a:pt x="3348" y="2250"/>
                  </a:lnTo>
                  <a:lnTo>
                    <a:pt x="3360" y="2250"/>
                  </a:lnTo>
                  <a:lnTo>
                    <a:pt x="3360" y="2208"/>
                  </a:lnTo>
                  <a:lnTo>
                    <a:pt x="3372" y="2208"/>
                  </a:lnTo>
                  <a:lnTo>
                    <a:pt x="3384" y="2196"/>
                  </a:lnTo>
                  <a:lnTo>
                    <a:pt x="3384" y="2172"/>
                  </a:lnTo>
                  <a:lnTo>
                    <a:pt x="3378" y="2160"/>
                  </a:lnTo>
                  <a:lnTo>
                    <a:pt x="3372" y="2154"/>
                  </a:lnTo>
                  <a:lnTo>
                    <a:pt x="3372" y="2142"/>
                  </a:lnTo>
                  <a:lnTo>
                    <a:pt x="3378" y="2136"/>
                  </a:lnTo>
                  <a:lnTo>
                    <a:pt x="3384" y="2136"/>
                  </a:lnTo>
                  <a:lnTo>
                    <a:pt x="3390" y="2130"/>
                  </a:lnTo>
                  <a:lnTo>
                    <a:pt x="3402" y="2124"/>
                  </a:lnTo>
                  <a:lnTo>
                    <a:pt x="3408" y="2118"/>
                  </a:lnTo>
                  <a:lnTo>
                    <a:pt x="3408" y="2094"/>
                  </a:lnTo>
                  <a:lnTo>
                    <a:pt x="3390" y="2076"/>
                  </a:lnTo>
                  <a:lnTo>
                    <a:pt x="3390" y="2064"/>
                  </a:lnTo>
                  <a:lnTo>
                    <a:pt x="3402" y="2058"/>
                  </a:lnTo>
                  <a:lnTo>
                    <a:pt x="3408" y="2052"/>
                  </a:lnTo>
                  <a:lnTo>
                    <a:pt x="3408" y="2016"/>
                  </a:lnTo>
                  <a:lnTo>
                    <a:pt x="3414" y="2016"/>
                  </a:lnTo>
                  <a:lnTo>
                    <a:pt x="3420" y="2010"/>
                  </a:lnTo>
                  <a:lnTo>
                    <a:pt x="3456" y="1992"/>
                  </a:lnTo>
                  <a:lnTo>
                    <a:pt x="3462" y="1980"/>
                  </a:lnTo>
                  <a:lnTo>
                    <a:pt x="3462" y="1962"/>
                  </a:lnTo>
                  <a:lnTo>
                    <a:pt x="3456" y="1956"/>
                  </a:lnTo>
                  <a:lnTo>
                    <a:pt x="3444" y="1956"/>
                  </a:lnTo>
                  <a:lnTo>
                    <a:pt x="3450" y="1956"/>
                  </a:lnTo>
                  <a:lnTo>
                    <a:pt x="3456" y="1950"/>
                  </a:lnTo>
                  <a:lnTo>
                    <a:pt x="3468" y="1950"/>
                  </a:lnTo>
                  <a:lnTo>
                    <a:pt x="3480" y="1944"/>
                  </a:lnTo>
                  <a:lnTo>
                    <a:pt x="3492" y="1932"/>
                  </a:lnTo>
                  <a:lnTo>
                    <a:pt x="3474" y="1914"/>
                  </a:lnTo>
                  <a:lnTo>
                    <a:pt x="3468" y="1914"/>
                  </a:lnTo>
                  <a:lnTo>
                    <a:pt x="3486" y="1896"/>
                  </a:lnTo>
                  <a:lnTo>
                    <a:pt x="3498" y="1872"/>
                  </a:lnTo>
                  <a:lnTo>
                    <a:pt x="3504" y="1866"/>
                  </a:lnTo>
                  <a:lnTo>
                    <a:pt x="3504" y="1854"/>
                  </a:lnTo>
                  <a:lnTo>
                    <a:pt x="3498" y="1848"/>
                  </a:lnTo>
                  <a:lnTo>
                    <a:pt x="3474" y="1842"/>
                  </a:lnTo>
                  <a:lnTo>
                    <a:pt x="3438" y="1848"/>
                  </a:lnTo>
                  <a:lnTo>
                    <a:pt x="3396" y="1854"/>
                  </a:lnTo>
                  <a:lnTo>
                    <a:pt x="3366" y="1860"/>
                  </a:lnTo>
                  <a:lnTo>
                    <a:pt x="3354" y="1866"/>
                  </a:lnTo>
                  <a:lnTo>
                    <a:pt x="3336" y="1848"/>
                  </a:lnTo>
                  <a:lnTo>
                    <a:pt x="3378" y="1848"/>
                  </a:lnTo>
                  <a:lnTo>
                    <a:pt x="3378" y="1836"/>
                  </a:lnTo>
                  <a:lnTo>
                    <a:pt x="3384" y="1824"/>
                  </a:lnTo>
                  <a:lnTo>
                    <a:pt x="3390" y="1818"/>
                  </a:lnTo>
                  <a:lnTo>
                    <a:pt x="3402" y="1812"/>
                  </a:lnTo>
                  <a:lnTo>
                    <a:pt x="3432" y="1812"/>
                  </a:lnTo>
                  <a:lnTo>
                    <a:pt x="3426" y="1800"/>
                  </a:lnTo>
                  <a:lnTo>
                    <a:pt x="3420" y="1794"/>
                  </a:lnTo>
                  <a:lnTo>
                    <a:pt x="3414" y="1782"/>
                  </a:lnTo>
                  <a:lnTo>
                    <a:pt x="3414" y="1776"/>
                  </a:lnTo>
                  <a:lnTo>
                    <a:pt x="3408" y="1770"/>
                  </a:lnTo>
                  <a:lnTo>
                    <a:pt x="3390" y="1770"/>
                  </a:lnTo>
                  <a:lnTo>
                    <a:pt x="3378" y="1764"/>
                  </a:lnTo>
                  <a:lnTo>
                    <a:pt x="3366" y="1764"/>
                  </a:lnTo>
                  <a:lnTo>
                    <a:pt x="3354" y="1746"/>
                  </a:lnTo>
                  <a:lnTo>
                    <a:pt x="3342" y="1746"/>
                  </a:lnTo>
                  <a:lnTo>
                    <a:pt x="3336" y="1734"/>
                  </a:lnTo>
                  <a:lnTo>
                    <a:pt x="3324" y="1728"/>
                  </a:lnTo>
                  <a:lnTo>
                    <a:pt x="3294" y="1728"/>
                  </a:lnTo>
                  <a:lnTo>
                    <a:pt x="3288" y="1734"/>
                  </a:lnTo>
                  <a:lnTo>
                    <a:pt x="3282" y="1734"/>
                  </a:lnTo>
                  <a:lnTo>
                    <a:pt x="3246" y="1686"/>
                  </a:lnTo>
                  <a:lnTo>
                    <a:pt x="3252" y="1698"/>
                  </a:lnTo>
                  <a:lnTo>
                    <a:pt x="3264" y="1704"/>
                  </a:lnTo>
                  <a:lnTo>
                    <a:pt x="3270" y="1710"/>
                  </a:lnTo>
                  <a:lnTo>
                    <a:pt x="3282" y="1716"/>
                  </a:lnTo>
                  <a:lnTo>
                    <a:pt x="3294" y="1716"/>
                  </a:lnTo>
                  <a:lnTo>
                    <a:pt x="3300" y="1710"/>
                  </a:lnTo>
                  <a:lnTo>
                    <a:pt x="3306" y="1710"/>
                  </a:lnTo>
                  <a:lnTo>
                    <a:pt x="3336" y="1716"/>
                  </a:lnTo>
                  <a:lnTo>
                    <a:pt x="3348" y="1734"/>
                  </a:lnTo>
                  <a:lnTo>
                    <a:pt x="3366" y="1728"/>
                  </a:lnTo>
                  <a:lnTo>
                    <a:pt x="3408" y="1740"/>
                  </a:lnTo>
                  <a:lnTo>
                    <a:pt x="3390" y="1716"/>
                  </a:lnTo>
                  <a:lnTo>
                    <a:pt x="3372" y="1710"/>
                  </a:lnTo>
                  <a:lnTo>
                    <a:pt x="3372" y="1692"/>
                  </a:lnTo>
                  <a:lnTo>
                    <a:pt x="3360" y="1680"/>
                  </a:lnTo>
                  <a:lnTo>
                    <a:pt x="3348" y="1674"/>
                  </a:lnTo>
                  <a:lnTo>
                    <a:pt x="3330" y="1674"/>
                  </a:lnTo>
                  <a:lnTo>
                    <a:pt x="3318" y="1662"/>
                  </a:lnTo>
                  <a:lnTo>
                    <a:pt x="3318" y="1650"/>
                  </a:lnTo>
                  <a:lnTo>
                    <a:pt x="3312" y="1644"/>
                  </a:lnTo>
                  <a:lnTo>
                    <a:pt x="3312" y="1632"/>
                  </a:lnTo>
                  <a:lnTo>
                    <a:pt x="3234" y="1530"/>
                  </a:lnTo>
                  <a:lnTo>
                    <a:pt x="3198" y="1524"/>
                  </a:lnTo>
                  <a:lnTo>
                    <a:pt x="3162" y="1494"/>
                  </a:lnTo>
                  <a:lnTo>
                    <a:pt x="3144" y="1500"/>
                  </a:lnTo>
                  <a:lnTo>
                    <a:pt x="3138" y="1488"/>
                  </a:lnTo>
                  <a:lnTo>
                    <a:pt x="3132" y="1482"/>
                  </a:lnTo>
                  <a:lnTo>
                    <a:pt x="3132" y="1470"/>
                  </a:lnTo>
                  <a:lnTo>
                    <a:pt x="3126" y="1464"/>
                  </a:lnTo>
                  <a:lnTo>
                    <a:pt x="3138" y="1452"/>
                  </a:lnTo>
                  <a:lnTo>
                    <a:pt x="3150" y="1446"/>
                  </a:lnTo>
                  <a:lnTo>
                    <a:pt x="3156" y="1434"/>
                  </a:lnTo>
                  <a:lnTo>
                    <a:pt x="3162" y="1428"/>
                  </a:lnTo>
                  <a:lnTo>
                    <a:pt x="3168" y="1416"/>
                  </a:lnTo>
                  <a:lnTo>
                    <a:pt x="3168" y="1410"/>
                  </a:lnTo>
                  <a:lnTo>
                    <a:pt x="3162" y="1398"/>
                  </a:lnTo>
                  <a:lnTo>
                    <a:pt x="3162" y="1392"/>
                  </a:lnTo>
                  <a:lnTo>
                    <a:pt x="3156" y="1380"/>
                  </a:lnTo>
                  <a:lnTo>
                    <a:pt x="3168" y="1386"/>
                  </a:lnTo>
                  <a:lnTo>
                    <a:pt x="3174" y="1392"/>
                  </a:lnTo>
                  <a:lnTo>
                    <a:pt x="3186" y="1398"/>
                  </a:lnTo>
                  <a:lnTo>
                    <a:pt x="3198" y="1386"/>
                  </a:lnTo>
                  <a:lnTo>
                    <a:pt x="3198" y="1368"/>
                  </a:lnTo>
                  <a:lnTo>
                    <a:pt x="3192" y="1356"/>
                  </a:lnTo>
                  <a:lnTo>
                    <a:pt x="3192" y="1344"/>
                  </a:lnTo>
                  <a:lnTo>
                    <a:pt x="3216" y="1344"/>
                  </a:lnTo>
                  <a:lnTo>
                    <a:pt x="3252" y="1320"/>
                  </a:lnTo>
                  <a:lnTo>
                    <a:pt x="3264" y="1320"/>
                  </a:lnTo>
                  <a:lnTo>
                    <a:pt x="3270" y="1326"/>
                  </a:lnTo>
                  <a:lnTo>
                    <a:pt x="3294" y="1326"/>
                  </a:lnTo>
                  <a:lnTo>
                    <a:pt x="3294" y="1320"/>
                  </a:lnTo>
                  <a:lnTo>
                    <a:pt x="3288" y="1314"/>
                  </a:lnTo>
                  <a:lnTo>
                    <a:pt x="3288" y="1308"/>
                  </a:lnTo>
                  <a:lnTo>
                    <a:pt x="3282" y="1302"/>
                  </a:lnTo>
                  <a:lnTo>
                    <a:pt x="3288" y="1278"/>
                  </a:lnTo>
                  <a:lnTo>
                    <a:pt x="3258" y="1278"/>
                  </a:lnTo>
                  <a:lnTo>
                    <a:pt x="3246" y="1266"/>
                  </a:lnTo>
                  <a:lnTo>
                    <a:pt x="3240" y="1278"/>
                  </a:lnTo>
                  <a:lnTo>
                    <a:pt x="3204" y="1278"/>
                  </a:lnTo>
                  <a:lnTo>
                    <a:pt x="3198" y="1272"/>
                  </a:lnTo>
                  <a:lnTo>
                    <a:pt x="3192" y="1260"/>
                  </a:lnTo>
                  <a:lnTo>
                    <a:pt x="3180" y="1254"/>
                  </a:lnTo>
                  <a:lnTo>
                    <a:pt x="3174" y="1248"/>
                  </a:lnTo>
                  <a:lnTo>
                    <a:pt x="3150" y="1248"/>
                  </a:lnTo>
                  <a:lnTo>
                    <a:pt x="3144" y="1260"/>
                  </a:lnTo>
                  <a:lnTo>
                    <a:pt x="3132" y="1266"/>
                  </a:lnTo>
                  <a:lnTo>
                    <a:pt x="3114" y="1284"/>
                  </a:lnTo>
                  <a:lnTo>
                    <a:pt x="3114" y="1296"/>
                  </a:lnTo>
                  <a:lnTo>
                    <a:pt x="3108" y="1302"/>
                  </a:lnTo>
                  <a:lnTo>
                    <a:pt x="3108" y="1308"/>
                  </a:lnTo>
                  <a:lnTo>
                    <a:pt x="3078" y="1308"/>
                  </a:lnTo>
                  <a:lnTo>
                    <a:pt x="3054" y="1296"/>
                  </a:lnTo>
                  <a:lnTo>
                    <a:pt x="3048" y="1290"/>
                  </a:lnTo>
                  <a:lnTo>
                    <a:pt x="3042" y="1278"/>
                  </a:lnTo>
                  <a:lnTo>
                    <a:pt x="3030" y="1242"/>
                  </a:lnTo>
                  <a:lnTo>
                    <a:pt x="3024" y="1230"/>
                  </a:lnTo>
                  <a:lnTo>
                    <a:pt x="3018" y="1224"/>
                  </a:lnTo>
                  <a:lnTo>
                    <a:pt x="3006" y="1224"/>
                  </a:lnTo>
                  <a:lnTo>
                    <a:pt x="3000" y="1230"/>
                  </a:lnTo>
                  <a:lnTo>
                    <a:pt x="3000" y="1242"/>
                  </a:lnTo>
                  <a:lnTo>
                    <a:pt x="2988" y="1224"/>
                  </a:lnTo>
                  <a:lnTo>
                    <a:pt x="2952" y="1224"/>
                  </a:lnTo>
                  <a:lnTo>
                    <a:pt x="2940" y="1218"/>
                  </a:lnTo>
                  <a:lnTo>
                    <a:pt x="2934" y="1212"/>
                  </a:lnTo>
                  <a:lnTo>
                    <a:pt x="2928" y="1200"/>
                  </a:lnTo>
                  <a:lnTo>
                    <a:pt x="2916" y="1194"/>
                  </a:lnTo>
                  <a:lnTo>
                    <a:pt x="2910" y="1182"/>
                  </a:lnTo>
                  <a:lnTo>
                    <a:pt x="2910" y="1140"/>
                  </a:lnTo>
                  <a:lnTo>
                    <a:pt x="2928" y="1140"/>
                  </a:lnTo>
                  <a:lnTo>
                    <a:pt x="2940" y="1152"/>
                  </a:lnTo>
                  <a:lnTo>
                    <a:pt x="2946" y="1152"/>
                  </a:lnTo>
                  <a:lnTo>
                    <a:pt x="2952" y="1146"/>
                  </a:lnTo>
                  <a:lnTo>
                    <a:pt x="2952" y="1140"/>
                  </a:lnTo>
                  <a:lnTo>
                    <a:pt x="2958" y="1134"/>
                  </a:lnTo>
                  <a:lnTo>
                    <a:pt x="2964" y="1134"/>
                  </a:lnTo>
                  <a:lnTo>
                    <a:pt x="2970" y="1140"/>
                  </a:lnTo>
                  <a:lnTo>
                    <a:pt x="2982" y="1140"/>
                  </a:lnTo>
                  <a:lnTo>
                    <a:pt x="2994" y="1134"/>
                  </a:lnTo>
                  <a:lnTo>
                    <a:pt x="3000" y="1128"/>
                  </a:lnTo>
                  <a:lnTo>
                    <a:pt x="3000" y="1116"/>
                  </a:lnTo>
                  <a:lnTo>
                    <a:pt x="2994" y="1110"/>
                  </a:lnTo>
                  <a:lnTo>
                    <a:pt x="2994" y="1086"/>
                  </a:lnTo>
                  <a:lnTo>
                    <a:pt x="3000" y="1074"/>
                  </a:lnTo>
                  <a:lnTo>
                    <a:pt x="3000" y="1068"/>
                  </a:lnTo>
                  <a:lnTo>
                    <a:pt x="3036" y="1068"/>
                  </a:lnTo>
                  <a:lnTo>
                    <a:pt x="3042" y="1062"/>
                  </a:lnTo>
                  <a:lnTo>
                    <a:pt x="3048" y="1050"/>
                  </a:lnTo>
                  <a:lnTo>
                    <a:pt x="3048" y="1038"/>
                  </a:lnTo>
                  <a:lnTo>
                    <a:pt x="3054" y="1032"/>
                  </a:lnTo>
                  <a:lnTo>
                    <a:pt x="3054" y="1026"/>
                  </a:lnTo>
                  <a:lnTo>
                    <a:pt x="3072" y="1014"/>
                  </a:lnTo>
                  <a:lnTo>
                    <a:pt x="3060" y="1002"/>
                  </a:lnTo>
                  <a:lnTo>
                    <a:pt x="3096" y="1014"/>
                  </a:lnTo>
                  <a:lnTo>
                    <a:pt x="3114" y="996"/>
                  </a:lnTo>
                  <a:lnTo>
                    <a:pt x="3126" y="1002"/>
                  </a:lnTo>
                  <a:lnTo>
                    <a:pt x="3132" y="1014"/>
                  </a:lnTo>
                  <a:lnTo>
                    <a:pt x="3144" y="1020"/>
                  </a:lnTo>
                  <a:lnTo>
                    <a:pt x="3156" y="1044"/>
                  </a:lnTo>
                  <a:lnTo>
                    <a:pt x="3156" y="1050"/>
                  </a:lnTo>
                  <a:lnTo>
                    <a:pt x="3144" y="1074"/>
                  </a:lnTo>
                  <a:lnTo>
                    <a:pt x="3126" y="1092"/>
                  </a:lnTo>
                  <a:lnTo>
                    <a:pt x="3126" y="1104"/>
                  </a:lnTo>
                  <a:lnTo>
                    <a:pt x="3132" y="1116"/>
                  </a:lnTo>
                  <a:lnTo>
                    <a:pt x="3144" y="1128"/>
                  </a:lnTo>
                  <a:lnTo>
                    <a:pt x="3150" y="1128"/>
                  </a:lnTo>
                  <a:lnTo>
                    <a:pt x="3162" y="1122"/>
                  </a:lnTo>
                  <a:lnTo>
                    <a:pt x="3168" y="1122"/>
                  </a:lnTo>
                  <a:lnTo>
                    <a:pt x="3162" y="1152"/>
                  </a:lnTo>
                  <a:lnTo>
                    <a:pt x="3144" y="1170"/>
                  </a:lnTo>
                  <a:lnTo>
                    <a:pt x="3144" y="1176"/>
                  </a:lnTo>
                  <a:lnTo>
                    <a:pt x="3150" y="1176"/>
                  </a:lnTo>
                  <a:lnTo>
                    <a:pt x="3162" y="1170"/>
                  </a:lnTo>
                  <a:lnTo>
                    <a:pt x="3168" y="1164"/>
                  </a:lnTo>
                  <a:lnTo>
                    <a:pt x="3180" y="1158"/>
                  </a:lnTo>
                  <a:lnTo>
                    <a:pt x="3186" y="1158"/>
                  </a:lnTo>
                  <a:lnTo>
                    <a:pt x="3198" y="1146"/>
                  </a:lnTo>
                  <a:lnTo>
                    <a:pt x="3198" y="1122"/>
                  </a:lnTo>
                  <a:lnTo>
                    <a:pt x="3204" y="1122"/>
                  </a:lnTo>
                  <a:lnTo>
                    <a:pt x="3210" y="1116"/>
                  </a:lnTo>
                  <a:lnTo>
                    <a:pt x="3258" y="1092"/>
                  </a:lnTo>
                  <a:lnTo>
                    <a:pt x="3264" y="1086"/>
                  </a:lnTo>
                  <a:lnTo>
                    <a:pt x="3306" y="1086"/>
                  </a:lnTo>
                  <a:lnTo>
                    <a:pt x="3312" y="1074"/>
                  </a:lnTo>
                  <a:lnTo>
                    <a:pt x="3312" y="1062"/>
                  </a:lnTo>
                  <a:lnTo>
                    <a:pt x="3318" y="1056"/>
                  </a:lnTo>
                  <a:lnTo>
                    <a:pt x="3324" y="1044"/>
                  </a:lnTo>
                  <a:lnTo>
                    <a:pt x="3360" y="1026"/>
                  </a:lnTo>
                  <a:lnTo>
                    <a:pt x="3372" y="1014"/>
                  </a:lnTo>
                  <a:lnTo>
                    <a:pt x="3390" y="978"/>
                  </a:lnTo>
                  <a:lnTo>
                    <a:pt x="3390" y="948"/>
                  </a:lnTo>
                  <a:lnTo>
                    <a:pt x="3396" y="942"/>
                  </a:lnTo>
                  <a:lnTo>
                    <a:pt x="3396" y="936"/>
                  </a:lnTo>
                  <a:lnTo>
                    <a:pt x="3408" y="936"/>
                  </a:lnTo>
                  <a:lnTo>
                    <a:pt x="3420" y="942"/>
                  </a:lnTo>
                  <a:lnTo>
                    <a:pt x="3432" y="954"/>
                  </a:lnTo>
                  <a:lnTo>
                    <a:pt x="3444" y="954"/>
                  </a:lnTo>
                  <a:lnTo>
                    <a:pt x="3456" y="960"/>
                  </a:lnTo>
                  <a:lnTo>
                    <a:pt x="3504" y="960"/>
                  </a:lnTo>
                  <a:lnTo>
                    <a:pt x="3504" y="948"/>
                  </a:lnTo>
                  <a:lnTo>
                    <a:pt x="3498" y="948"/>
                  </a:lnTo>
                  <a:lnTo>
                    <a:pt x="3474" y="924"/>
                  </a:lnTo>
                  <a:lnTo>
                    <a:pt x="3474" y="912"/>
                  </a:lnTo>
                  <a:lnTo>
                    <a:pt x="3480" y="906"/>
                  </a:lnTo>
                  <a:lnTo>
                    <a:pt x="3486" y="912"/>
                  </a:lnTo>
                  <a:lnTo>
                    <a:pt x="3510" y="912"/>
                  </a:lnTo>
                  <a:lnTo>
                    <a:pt x="3522" y="918"/>
                  </a:lnTo>
                  <a:lnTo>
                    <a:pt x="3534" y="912"/>
                  </a:lnTo>
                  <a:lnTo>
                    <a:pt x="3540" y="900"/>
                  </a:lnTo>
                  <a:lnTo>
                    <a:pt x="3540" y="894"/>
                  </a:lnTo>
                  <a:lnTo>
                    <a:pt x="3534" y="882"/>
                  </a:lnTo>
                  <a:lnTo>
                    <a:pt x="3558" y="882"/>
                  </a:lnTo>
                  <a:lnTo>
                    <a:pt x="3558" y="864"/>
                  </a:lnTo>
                  <a:lnTo>
                    <a:pt x="3552" y="852"/>
                  </a:lnTo>
                  <a:lnTo>
                    <a:pt x="3546" y="846"/>
                  </a:lnTo>
                  <a:lnTo>
                    <a:pt x="3546" y="840"/>
                  </a:lnTo>
                  <a:lnTo>
                    <a:pt x="3576" y="840"/>
                  </a:lnTo>
                  <a:lnTo>
                    <a:pt x="3594" y="864"/>
                  </a:lnTo>
                  <a:lnTo>
                    <a:pt x="3600" y="840"/>
                  </a:lnTo>
                  <a:lnTo>
                    <a:pt x="3630" y="846"/>
                  </a:lnTo>
                  <a:lnTo>
                    <a:pt x="3624" y="810"/>
                  </a:lnTo>
                  <a:lnTo>
                    <a:pt x="3618" y="798"/>
                  </a:lnTo>
                  <a:lnTo>
                    <a:pt x="3606" y="786"/>
                  </a:lnTo>
                  <a:lnTo>
                    <a:pt x="3606" y="774"/>
                  </a:lnTo>
                  <a:lnTo>
                    <a:pt x="3600" y="756"/>
                  </a:lnTo>
                  <a:lnTo>
                    <a:pt x="3588" y="744"/>
                  </a:lnTo>
                  <a:lnTo>
                    <a:pt x="3576" y="726"/>
                  </a:lnTo>
                  <a:lnTo>
                    <a:pt x="3564" y="720"/>
                  </a:lnTo>
                  <a:lnTo>
                    <a:pt x="3552" y="708"/>
                  </a:lnTo>
                  <a:lnTo>
                    <a:pt x="3546" y="708"/>
                  </a:lnTo>
                  <a:lnTo>
                    <a:pt x="3540" y="696"/>
                  </a:lnTo>
                  <a:lnTo>
                    <a:pt x="3540" y="684"/>
                  </a:lnTo>
                  <a:lnTo>
                    <a:pt x="3564" y="684"/>
                  </a:lnTo>
                  <a:lnTo>
                    <a:pt x="3564" y="672"/>
                  </a:lnTo>
                  <a:lnTo>
                    <a:pt x="3558" y="666"/>
                  </a:lnTo>
                  <a:lnTo>
                    <a:pt x="3564" y="660"/>
                  </a:lnTo>
                  <a:lnTo>
                    <a:pt x="3588" y="660"/>
                  </a:lnTo>
                  <a:lnTo>
                    <a:pt x="3600" y="666"/>
                  </a:lnTo>
                  <a:lnTo>
                    <a:pt x="3618" y="672"/>
                  </a:lnTo>
                  <a:lnTo>
                    <a:pt x="3630" y="672"/>
                  </a:lnTo>
                  <a:lnTo>
                    <a:pt x="3642" y="678"/>
                  </a:lnTo>
                  <a:lnTo>
                    <a:pt x="3648" y="678"/>
                  </a:lnTo>
                  <a:lnTo>
                    <a:pt x="3654" y="672"/>
                  </a:lnTo>
                  <a:lnTo>
                    <a:pt x="3654" y="660"/>
                  </a:lnTo>
                  <a:lnTo>
                    <a:pt x="3648" y="648"/>
                  </a:lnTo>
                  <a:lnTo>
                    <a:pt x="3648" y="630"/>
                  </a:lnTo>
                  <a:lnTo>
                    <a:pt x="3654" y="630"/>
                  </a:lnTo>
                  <a:lnTo>
                    <a:pt x="3660" y="62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55" name="Chad" descr="© INSCALE GmbH, 05.05.2010&#10;http://www.presentationload.com/">
              <a:extLst>
                <a:ext uri="{FF2B5EF4-FFF2-40B4-BE49-F238E27FC236}">
                  <a16:creationId xmlns:a16="http://schemas.microsoft.com/office/drawing/2014/main" id="{DC4CDB66-D6C2-7469-9EFC-F027A8B94D76}"/>
                </a:ext>
              </a:extLst>
            </p:cNvPr>
            <p:cNvSpPr>
              <a:spLocks/>
            </p:cNvSpPr>
            <p:nvPr/>
          </p:nvSpPr>
          <p:spPr bwMode="gray">
            <a:xfrm>
              <a:off x="4595608" y="2501007"/>
              <a:ext cx="281650" cy="489185"/>
            </a:xfrm>
            <a:custGeom>
              <a:avLst/>
              <a:gdLst>
                <a:gd name="T0" fmla="*/ 2147483647 w 744"/>
                <a:gd name="T1" fmla="*/ 2147483647 h 1290"/>
                <a:gd name="T2" fmla="*/ 2147483647 w 744"/>
                <a:gd name="T3" fmla="*/ 0 h 1290"/>
                <a:gd name="T4" fmla="*/ 2147483647 w 744"/>
                <a:gd name="T5" fmla="*/ 2147483647 h 1290"/>
                <a:gd name="T6" fmla="*/ 2147483647 w 744"/>
                <a:gd name="T7" fmla="*/ 2147483647 h 1290"/>
                <a:gd name="T8" fmla="*/ 2147483647 w 744"/>
                <a:gd name="T9" fmla="*/ 2147483647 h 1290"/>
                <a:gd name="T10" fmla="*/ 2147483647 w 744"/>
                <a:gd name="T11" fmla="*/ 2147483647 h 1290"/>
                <a:gd name="T12" fmla="*/ 2147483647 w 744"/>
                <a:gd name="T13" fmla="*/ 2147483647 h 1290"/>
                <a:gd name="T14" fmla="*/ 2147483647 w 744"/>
                <a:gd name="T15" fmla="*/ 2147483647 h 1290"/>
                <a:gd name="T16" fmla="*/ 2147483647 w 744"/>
                <a:gd name="T17" fmla="*/ 2147483647 h 1290"/>
                <a:gd name="T18" fmla="*/ 0 w 744"/>
                <a:gd name="T19" fmla="*/ 2147483647 h 1290"/>
                <a:gd name="T20" fmla="*/ 2147483647 w 744"/>
                <a:gd name="T21" fmla="*/ 2147483647 h 1290"/>
                <a:gd name="T22" fmla="*/ 2147483647 w 744"/>
                <a:gd name="T23" fmla="*/ 2147483647 h 1290"/>
                <a:gd name="T24" fmla="*/ 2147483647 w 744"/>
                <a:gd name="T25" fmla="*/ 2147483647 h 1290"/>
                <a:gd name="T26" fmla="*/ 2147483647 w 744"/>
                <a:gd name="T27" fmla="*/ 2147483647 h 1290"/>
                <a:gd name="T28" fmla="*/ 2147483647 w 744"/>
                <a:gd name="T29" fmla="*/ 2147483647 h 1290"/>
                <a:gd name="T30" fmla="*/ 2147483647 w 744"/>
                <a:gd name="T31" fmla="*/ 2147483647 h 1290"/>
                <a:gd name="T32" fmla="*/ 2147483647 w 744"/>
                <a:gd name="T33" fmla="*/ 2147483647 h 1290"/>
                <a:gd name="T34" fmla="*/ 2147483647 w 744"/>
                <a:gd name="T35" fmla="*/ 2147483647 h 1290"/>
                <a:gd name="T36" fmla="*/ 2147483647 w 744"/>
                <a:gd name="T37" fmla="*/ 2147483647 h 1290"/>
                <a:gd name="T38" fmla="*/ 2147483647 w 744"/>
                <a:gd name="T39" fmla="*/ 2147483647 h 1290"/>
                <a:gd name="T40" fmla="*/ 2147483647 w 744"/>
                <a:gd name="T41" fmla="*/ 2147483647 h 1290"/>
                <a:gd name="T42" fmla="*/ 2147483647 w 744"/>
                <a:gd name="T43" fmla="*/ 2147483647 h 1290"/>
                <a:gd name="T44" fmla="*/ 2147483647 w 744"/>
                <a:gd name="T45" fmla="*/ 2147483647 h 1290"/>
                <a:gd name="T46" fmla="*/ 2147483647 w 744"/>
                <a:gd name="T47" fmla="*/ 2147483647 h 1290"/>
                <a:gd name="T48" fmla="*/ 2147483647 w 744"/>
                <a:gd name="T49" fmla="*/ 2147483647 h 1290"/>
                <a:gd name="T50" fmla="*/ 2147483647 w 744"/>
                <a:gd name="T51" fmla="*/ 2147483647 h 1290"/>
                <a:gd name="T52" fmla="*/ 2147483647 w 744"/>
                <a:gd name="T53" fmla="*/ 2147483647 h 1290"/>
                <a:gd name="T54" fmla="*/ 2147483647 w 744"/>
                <a:gd name="T55" fmla="*/ 2147483647 h 1290"/>
                <a:gd name="T56" fmla="*/ 2147483647 w 744"/>
                <a:gd name="T57" fmla="*/ 2147483647 h 1290"/>
                <a:gd name="T58" fmla="*/ 2147483647 w 744"/>
                <a:gd name="T59" fmla="*/ 2147483647 h 1290"/>
                <a:gd name="T60" fmla="*/ 2147483647 w 744"/>
                <a:gd name="T61" fmla="*/ 2147483647 h 1290"/>
                <a:gd name="T62" fmla="*/ 2147483647 w 744"/>
                <a:gd name="T63" fmla="*/ 2147483647 h 1290"/>
                <a:gd name="T64" fmla="*/ 2147483647 w 744"/>
                <a:gd name="T65" fmla="*/ 2147483647 h 1290"/>
                <a:gd name="T66" fmla="*/ 2147483647 w 744"/>
                <a:gd name="T67" fmla="*/ 2147483647 h 1290"/>
                <a:gd name="T68" fmla="*/ 2147483647 w 744"/>
                <a:gd name="T69" fmla="*/ 2147483647 h 1290"/>
                <a:gd name="T70" fmla="*/ 2147483647 w 744"/>
                <a:gd name="T71" fmla="*/ 2147483647 h 1290"/>
                <a:gd name="T72" fmla="*/ 2147483647 w 744"/>
                <a:gd name="T73" fmla="*/ 2147483647 h 1290"/>
                <a:gd name="T74" fmla="*/ 2147483647 w 744"/>
                <a:gd name="T75" fmla="*/ 2147483647 h 1290"/>
                <a:gd name="T76" fmla="*/ 2147483647 w 744"/>
                <a:gd name="T77" fmla="*/ 2147483647 h 1290"/>
                <a:gd name="T78" fmla="*/ 2147483647 w 744"/>
                <a:gd name="T79" fmla="*/ 2147483647 h 1290"/>
                <a:gd name="T80" fmla="*/ 2147483647 w 744"/>
                <a:gd name="T81" fmla="*/ 2147483647 h 1290"/>
                <a:gd name="T82" fmla="*/ 2147483647 w 744"/>
                <a:gd name="T83" fmla="*/ 2147483647 h 1290"/>
                <a:gd name="T84" fmla="*/ 2147483647 w 744"/>
                <a:gd name="T85" fmla="*/ 2147483647 h 1290"/>
                <a:gd name="T86" fmla="*/ 2147483647 w 744"/>
                <a:gd name="T87" fmla="*/ 2147483647 h 1290"/>
                <a:gd name="T88" fmla="*/ 2147483647 w 744"/>
                <a:gd name="T89" fmla="*/ 2147483647 h 1290"/>
                <a:gd name="T90" fmla="*/ 2147483647 w 744"/>
                <a:gd name="T91" fmla="*/ 2147483647 h 1290"/>
                <a:gd name="T92" fmla="*/ 2147483647 w 744"/>
                <a:gd name="T93" fmla="*/ 2147483647 h 12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4"/>
                <a:gd name="T142" fmla="*/ 0 h 1290"/>
                <a:gd name="T143" fmla="*/ 744 w 744"/>
                <a:gd name="T144" fmla="*/ 1290 h 12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4" h="1290">
                  <a:moveTo>
                    <a:pt x="678" y="624"/>
                  </a:moveTo>
                  <a:lnTo>
                    <a:pt x="720" y="624"/>
                  </a:lnTo>
                  <a:lnTo>
                    <a:pt x="732" y="630"/>
                  </a:lnTo>
                  <a:lnTo>
                    <a:pt x="744" y="630"/>
                  </a:lnTo>
                  <a:lnTo>
                    <a:pt x="738" y="324"/>
                  </a:lnTo>
                  <a:lnTo>
                    <a:pt x="180" y="0"/>
                  </a:lnTo>
                  <a:lnTo>
                    <a:pt x="156" y="12"/>
                  </a:lnTo>
                  <a:lnTo>
                    <a:pt x="144" y="24"/>
                  </a:lnTo>
                  <a:lnTo>
                    <a:pt x="126" y="30"/>
                  </a:lnTo>
                  <a:lnTo>
                    <a:pt x="108" y="42"/>
                  </a:lnTo>
                  <a:lnTo>
                    <a:pt x="126" y="108"/>
                  </a:lnTo>
                  <a:lnTo>
                    <a:pt x="114" y="156"/>
                  </a:lnTo>
                  <a:lnTo>
                    <a:pt x="144" y="192"/>
                  </a:lnTo>
                  <a:lnTo>
                    <a:pt x="150" y="216"/>
                  </a:lnTo>
                  <a:lnTo>
                    <a:pt x="180" y="252"/>
                  </a:lnTo>
                  <a:lnTo>
                    <a:pt x="162" y="288"/>
                  </a:lnTo>
                  <a:lnTo>
                    <a:pt x="144" y="534"/>
                  </a:lnTo>
                  <a:lnTo>
                    <a:pt x="138" y="540"/>
                  </a:lnTo>
                  <a:lnTo>
                    <a:pt x="120" y="564"/>
                  </a:lnTo>
                  <a:lnTo>
                    <a:pt x="96" y="588"/>
                  </a:lnTo>
                  <a:lnTo>
                    <a:pt x="72" y="618"/>
                  </a:lnTo>
                  <a:lnTo>
                    <a:pt x="54" y="636"/>
                  </a:lnTo>
                  <a:lnTo>
                    <a:pt x="48" y="648"/>
                  </a:lnTo>
                  <a:lnTo>
                    <a:pt x="36" y="666"/>
                  </a:lnTo>
                  <a:lnTo>
                    <a:pt x="30" y="678"/>
                  </a:lnTo>
                  <a:lnTo>
                    <a:pt x="24" y="696"/>
                  </a:lnTo>
                  <a:lnTo>
                    <a:pt x="24" y="708"/>
                  </a:lnTo>
                  <a:lnTo>
                    <a:pt x="18" y="714"/>
                  </a:lnTo>
                  <a:lnTo>
                    <a:pt x="18" y="720"/>
                  </a:lnTo>
                  <a:lnTo>
                    <a:pt x="0" y="726"/>
                  </a:lnTo>
                  <a:lnTo>
                    <a:pt x="6" y="786"/>
                  </a:lnTo>
                  <a:lnTo>
                    <a:pt x="18" y="786"/>
                  </a:lnTo>
                  <a:lnTo>
                    <a:pt x="48" y="834"/>
                  </a:lnTo>
                  <a:lnTo>
                    <a:pt x="48" y="846"/>
                  </a:lnTo>
                  <a:lnTo>
                    <a:pt x="48" y="840"/>
                  </a:lnTo>
                  <a:lnTo>
                    <a:pt x="72" y="834"/>
                  </a:lnTo>
                  <a:lnTo>
                    <a:pt x="72" y="852"/>
                  </a:lnTo>
                  <a:lnTo>
                    <a:pt x="78" y="864"/>
                  </a:lnTo>
                  <a:lnTo>
                    <a:pt x="84" y="870"/>
                  </a:lnTo>
                  <a:lnTo>
                    <a:pt x="96" y="870"/>
                  </a:lnTo>
                  <a:lnTo>
                    <a:pt x="102" y="876"/>
                  </a:lnTo>
                  <a:lnTo>
                    <a:pt x="108" y="876"/>
                  </a:lnTo>
                  <a:lnTo>
                    <a:pt x="102" y="912"/>
                  </a:lnTo>
                  <a:lnTo>
                    <a:pt x="114" y="918"/>
                  </a:lnTo>
                  <a:lnTo>
                    <a:pt x="120" y="930"/>
                  </a:lnTo>
                  <a:lnTo>
                    <a:pt x="120" y="966"/>
                  </a:lnTo>
                  <a:lnTo>
                    <a:pt x="114" y="966"/>
                  </a:lnTo>
                  <a:lnTo>
                    <a:pt x="114" y="1002"/>
                  </a:lnTo>
                  <a:lnTo>
                    <a:pt x="120" y="1020"/>
                  </a:lnTo>
                  <a:lnTo>
                    <a:pt x="120" y="1038"/>
                  </a:lnTo>
                  <a:lnTo>
                    <a:pt x="126" y="1050"/>
                  </a:lnTo>
                  <a:lnTo>
                    <a:pt x="138" y="1056"/>
                  </a:lnTo>
                  <a:lnTo>
                    <a:pt x="144" y="1068"/>
                  </a:lnTo>
                  <a:lnTo>
                    <a:pt x="162" y="1086"/>
                  </a:lnTo>
                  <a:lnTo>
                    <a:pt x="66" y="1086"/>
                  </a:lnTo>
                  <a:lnTo>
                    <a:pt x="54" y="1092"/>
                  </a:lnTo>
                  <a:lnTo>
                    <a:pt x="48" y="1098"/>
                  </a:lnTo>
                  <a:lnTo>
                    <a:pt x="48" y="1110"/>
                  </a:lnTo>
                  <a:lnTo>
                    <a:pt x="60" y="1134"/>
                  </a:lnTo>
                  <a:lnTo>
                    <a:pt x="72" y="1146"/>
                  </a:lnTo>
                  <a:lnTo>
                    <a:pt x="78" y="1158"/>
                  </a:lnTo>
                  <a:lnTo>
                    <a:pt x="90" y="1170"/>
                  </a:lnTo>
                  <a:lnTo>
                    <a:pt x="108" y="1182"/>
                  </a:lnTo>
                  <a:lnTo>
                    <a:pt x="120" y="1188"/>
                  </a:lnTo>
                  <a:lnTo>
                    <a:pt x="132" y="1200"/>
                  </a:lnTo>
                  <a:lnTo>
                    <a:pt x="144" y="1224"/>
                  </a:lnTo>
                  <a:lnTo>
                    <a:pt x="144" y="1242"/>
                  </a:lnTo>
                  <a:lnTo>
                    <a:pt x="150" y="1254"/>
                  </a:lnTo>
                  <a:lnTo>
                    <a:pt x="156" y="1272"/>
                  </a:lnTo>
                  <a:lnTo>
                    <a:pt x="156" y="1284"/>
                  </a:lnTo>
                  <a:lnTo>
                    <a:pt x="162" y="1284"/>
                  </a:lnTo>
                  <a:lnTo>
                    <a:pt x="168" y="1290"/>
                  </a:lnTo>
                  <a:lnTo>
                    <a:pt x="186" y="1290"/>
                  </a:lnTo>
                  <a:lnTo>
                    <a:pt x="198" y="1284"/>
                  </a:lnTo>
                  <a:lnTo>
                    <a:pt x="216" y="1266"/>
                  </a:lnTo>
                  <a:lnTo>
                    <a:pt x="228" y="1260"/>
                  </a:lnTo>
                  <a:lnTo>
                    <a:pt x="234" y="1254"/>
                  </a:lnTo>
                  <a:lnTo>
                    <a:pt x="234" y="1278"/>
                  </a:lnTo>
                  <a:lnTo>
                    <a:pt x="240" y="1284"/>
                  </a:lnTo>
                  <a:lnTo>
                    <a:pt x="246" y="1284"/>
                  </a:lnTo>
                  <a:lnTo>
                    <a:pt x="258" y="1278"/>
                  </a:lnTo>
                  <a:lnTo>
                    <a:pt x="270" y="1266"/>
                  </a:lnTo>
                  <a:lnTo>
                    <a:pt x="276" y="1254"/>
                  </a:lnTo>
                  <a:lnTo>
                    <a:pt x="282" y="1248"/>
                  </a:lnTo>
                  <a:lnTo>
                    <a:pt x="372" y="1248"/>
                  </a:lnTo>
                  <a:lnTo>
                    <a:pt x="378" y="1242"/>
                  </a:lnTo>
                  <a:lnTo>
                    <a:pt x="384" y="1230"/>
                  </a:lnTo>
                  <a:lnTo>
                    <a:pt x="390" y="1224"/>
                  </a:lnTo>
                  <a:lnTo>
                    <a:pt x="396" y="1212"/>
                  </a:lnTo>
                  <a:lnTo>
                    <a:pt x="402" y="1206"/>
                  </a:lnTo>
                  <a:lnTo>
                    <a:pt x="402" y="1194"/>
                  </a:lnTo>
                  <a:lnTo>
                    <a:pt x="390" y="1182"/>
                  </a:lnTo>
                  <a:lnTo>
                    <a:pt x="384" y="1182"/>
                  </a:lnTo>
                  <a:lnTo>
                    <a:pt x="402" y="1170"/>
                  </a:lnTo>
                  <a:lnTo>
                    <a:pt x="420" y="1170"/>
                  </a:lnTo>
                  <a:lnTo>
                    <a:pt x="462" y="1164"/>
                  </a:lnTo>
                  <a:lnTo>
                    <a:pt x="510" y="1146"/>
                  </a:lnTo>
                  <a:lnTo>
                    <a:pt x="528" y="1134"/>
                  </a:lnTo>
                  <a:lnTo>
                    <a:pt x="552" y="1110"/>
                  </a:lnTo>
                  <a:lnTo>
                    <a:pt x="552" y="1092"/>
                  </a:lnTo>
                  <a:lnTo>
                    <a:pt x="588" y="1068"/>
                  </a:lnTo>
                  <a:lnTo>
                    <a:pt x="594" y="1038"/>
                  </a:lnTo>
                  <a:lnTo>
                    <a:pt x="648" y="1008"/>
                  </a:lnTo>
                  <a:lnTo>
                    <a:pt x="672" y="1008"/>
                  </a:lnTo>
                  <a:lnTo>
                    <a:pt x="672" y="996"/>
                  </a:lnTo>
                  <a:lnTo>
                    <a:pt x="684" y="996"/>
                  </a:lnTo>
                  <a:lnTo>
                    <a:pt x="684" y="990"/>
                  </a:lnTo>
                  <a:lnTo>
                    <a:pt x="678" y="984"/>
                  </a:lnTo>
                  <a:lnTo>
                    <a:pt x="666" y="966"/>
                  </a:lnTo>
                  <a:lnTo>
                    <a:pt x="654" y="960"/>
                  </a:lnTo>
                  <a:lnTo>
                    <a:pt x="648" y="960"/>
                  </a:lnTo>
                  <a:lnTo>
                    <a:pt x="642" y="936"/>
                  </a:lnTo>
                  <a:lnTo>
                    <a:pt x="660" y="930"/>
                  </a:lnTo>
                  <a:lnTo>
                    <a:pt x="642" y="918"/>
                  </a:lnTo>
                  <a:lnTo>
                    <a:pt x="642" y="876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8" y="876"/>
                  </a:lnTo>
                  <a:lnTo>
                    <a:pt x="606" y="876"/>
                  </a:lnTo>
                  <a:lnTo>
                    <a:pt x="600" y="870"/>
                  </a:lnTo>
                  <a:lnTo>
                    <a:pt x="600" y="852"/>
                  </a:lnTo>
                  <a:lnTo>
                    <a:pt x="606" y="840"/>
                  </a:lnTo>
                  <a:lnTo>
                    <a:pt x="618" y="834"/>
                  </a:lnTo>
                  <a:lnTo>
                    <a:pt x="630" y="822"/>
                  </a:lnTo>
                  <a:lnTo>
                    <a:pt x="630" y="810"/>
                  </a:lnTo>
                  <a:lnTo>
                    <a:pt x="618" y="786"/>
                  </a:lnTo>
                  <a:lnTo>
                    <a:pt x="612" y="780"/>
                  </a:lnTo>
                  <a:lnTo>
                    <a:pt x="630" y="762"/>
                  </a:lnTo>
                  <a:lnTo>
                    <a:pt x="648" y="750"/>
                  </a:lnTo>
                  <a:lnTo>
                    <a:pt x="642" y="732"/>
                  </a:lnTo>
                  <a:lnTo>
                    <a:pt x="636" y="708"/>
                  </a:lnTo>
                  <a:lnTo>
                    <a:pt x="648" y="708"/>
                  </a:lnTo>
                  <a:lnTo>
                    <a:pt x="648" y="690"/>
                  </a:lnTo>
                  <a:lnTo>
                    <a:pt x="660" y="678"/>
                  </a:lnTo>
                  <a:lnTo>
                    <a:pt x="672" y="672"/>
                  </a:lnTo>
                  <a:lnTo>
                    <a:pt x="678" y="666"/>
                  </a:lnTo>
                  <a:lnTo>
                    <a:pt x="678" y="660"/>
                  </a:lnTo>
                  <a:lnTo>
                    <a:pt x="672" y="654"/>
                  </a:lnTo>
                  <a:lnTo>
                    <a:pt x="672" y="642"/>
                  </a:lnTo>
                  <a:lnTo>
                    <a:pt x="666" y="636"/>
                  </a:lnTo>
                  <a:lnTo>
                    <a:pt x="678" y="62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56" name="Central Afr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6EBB1A03-DE8A-93C1-03A6-9A7ADF3356E9}"/>
                </a:ext>
              </a:extLst>
            </p:cNvPr>
            <p:cNvSpPr>
              <a:spLocks/>
            </p:cNvSpPr>
            <p:nvPr/>
          </p:nvSpPr>
          <p:spPr bwMode="gray">
            <a:xfrm>
              <a:off x="4622291" y="2883461"/>
              <a:ext cx="346876" cy="265347"/>
            </a:xfrm>
            <a:custGeom>
              <a:avLst/>
              <a:gdLst>
                <a:gd name="T0" fmla="*/ 2147483647 w 912"/>
                <a:gd name="T1" fmla="*/ 2147483647 h 702"/>
                <a:gd name="T2" fmla="*/ 2147483647 w 912"/>
                <a:gd name="T3" fmla="*/ 2147483647 h 702"/>
                <a:gd name="T4" fmla="*/ 2147483647 w 912"/>
                <a:gd name="T5" fmla="*/ 2147483647 h 702"/>
                <a:gd name="T6" fmla="*/ 2147483647 w 912"/>
                <a:gd name="T7" fmla="*/ 2147483647 h 702"/>
                <a:gd name="T8" fmla="*/ 2147483647 w 912"/>
                <a:gd name="T9" fmla="*/ 2147483647 h 702"/>
                <a:gd name="T10" fmla="*/ 2147483647 w 912"/>
                <a:gd name="T11" fmla="*/ 2147483647 h 702"/>
                <a:gd name="T12" fmla="*/ 2147483647 w 912"/>
                <a:gd name="T13" fmla="*/ 2147483647 h 702"/>
                <a:gd name="T14" fmla="*/ 2147483647 w 912"/>
                <a:gd name="T15" fmla="*/ 2147483647 h 702"/>
                <a:gd name="T16" fmla="*/ 2147483647 w 912"/>
                <a:gd name="T17" fmla="*/ 2147483647 h 702"/>
                <a:gd name="T18" fmla="*/ 2147483647 w 912"/>
                <a:gd name="T19" fmla="*/ 2147483647 h 702"/>
                <a:gd name="T20" fmla="*/ 2147483647 w 912"/>
                <a:gd name="T21" fmla="*/ 2147483647 h 702"/>
                <a:gd name="T22" fmla="*/ 2147483647 w 912"/>
                <a:gd name="T23" fmla="*/ 2147483647 h 702"/>
                <a:gd name="T24" fmla="*/ 2147483647 w 912"/>
                <a:gd name="T25" fmla="*/ 2147483647 h 702"/>
                <a:gd name="T26" fmla="*/ 2147483647 w 912"/>
                <a:gd name="T27" fmla="*/ 2147483647 h 702"/>
                <a:gd name="T28" fmla="*/ 2147483647 w 912"/>
                <a:gd name="T29" fmla="*/ 2147483647 h 702"/>
                <a:gd name="T30" fmla="*/ 2147483647 w 912"/>
                <a:gd name="T31" fmla="*/ 0 h 702"/>
                <a:gd name="T32" fmla="*/ 2147483647 w 912"/>
                <a:gd name="T33" fmla="*/ 2147483647 h 702"/>
                <a:gd name="T34" fmla="*/ 2147483647 w 912"/>
                <a:gd name="T35" fmla="*/ 2147483647 h 702"/>
                <a:gd name="T36" fmla="*/ 2147483647 w 912"/>
                <a:gd name="T37" fmla="*/ 2147483647 h 702"/>
                <a:gd name="T38" fmla="*/ 2147483647 w 912"/>
                <a:gd name="T39" fmla="*/ 2147483647 h 702"/>
                <a:gd name="T40" fmla="*/ 2147483647 w 912"/>
                <a:gd name="T41" fmla="*/ 2147483647 h 702"/>
                <a:gd name="T42" fmla="*/ 2147483647 w 912"/>
                <a:gd name="T43" fmla="*/ 2147483647 h 702"/>
                <a:gd name="T44" fmla="*/ 2147483647 w 912"/>
                <a:gd name="T45" fmla="*/ 2147483647 h 702"/>
                <a:gd name="T46" fmla="*/ 2147483647 w 912"/>
                <a:gd name="T47" fmla="*/ 2147483647 h 702"/>
                <a:gd name="T48" fmla="*/ 2147483647 w 912"/>
                <a:gd name="T49" fmla="*/ 2147483647 h 702"/>
                <a:gd name="T50" fmla="*/ 2147483647 w 912"/>
                <a:gd name="T51" fmla="*/ 2147483647 h 702"/>
                <a:gd name="T52" fmla="*/ 2147483647 w 912"/>
                <a:gd name="T53" fmla="*/ 2147483647 h 702"/>
                <a:gd name="T54" fmla="*/ 2147483647 w 912"/>
                <a:gd name="T55" fmla="*/ 2147483647 h 702"/>
                <a:gd name="T56" fmla="*/ 2147483647 w 912"/>
                <a:gd name="T57" fmla="*/ 2147483647 h 702"/>
                <a:gd name="T58" fmla="*/ 2147483647 w 912"/>
                <a:gd name="T59" fmla="*/ 2147483647 h 702"/>
                <a:gd name="T60" fmla="*/ 0 w 912"/>
                <a:gd name="T61" fmla="*/ 2147483647 h 702"/>
                <a:gd name="T62" fmla="*/ 2147483647 w 912"/>
                <a:gd name="T63" fmla="*/ 2147483647 h 702"/>
                <a:gd name="T64" fmla="*/ 2147483647 w 912"/>
                <a:gd name="T65" fmla="*/ 2147483647 h 702"/>
                <a:gd name="T66" fmla="*/ 2147483647 w 912"/>
                <a:gd name="T67" fmla="*/ 2147483647 h 702"/>
                <a:gd name="T68" fmla="*/ 2147483647 w 912"/>
                <a:gd name="T69" fmla="*/ 2147483647 h 702"/>
                <a:gd name="T70" fmla="*/ 2147483647 w 912"/>
                <a:gd name="T71" fmla="*/ 2147483647 h 702"/>
                <a:gd name="T72" fmla="*/ 2147483647 w 912"/>
                <a:gd name="T73" fmla="*/ 2147483647 h 702"/>
                <a:gd name="T74" fmla="*/ 2147483647 w 912"/>
                <a:gd name="T75" fmla="*/ 2147483647 h 702"/>
                <a:gd name="T76" fmla="*/ 2147483647 w 912"/>
                <a:gd name="T77" fmla="*/ 2147483647 h 702"/>
                <a:gd name="T78" fmla="*/ 2147483647 w 912"/>
                <a:gd name="T79" fmla="*/ 2147483647 h 702"/>
                <a:gd name="T80" fmla="*/ 2147483647 w 912"/>
                <a:gd name="T81" fmla="*/ 2147483647 h 702"/>
                <a:gd name="T82" fmla="*/ 2147483647 w 912"/>
                <a:gd name="T83" fmla="*/ 2147483647 h 702"/>
                <a:gd name="T84" fmla="*/ 2147483647 w 912"/>
                <a:gd name="T85" fmla="*/ 2147483647 h 702"/>
                <a:gd name="T86" fmla="*/ 2147483647 w 912"/>
                <a:gd name="T87" fmla="*/ 2147483647 h 702"/>
                <a:gd name="T88" fmla="*/ 2147483647 w 912"/>
                <a:gd name="T89" fmla="*/ 2147483647 h 702"/>
                <a:gd name="T90" fmla="*/ 2147483647 w 912"/>
                <a:gd name="T91" fmla="*/ 2147483647 h 702"/>
                <a:gd name="T92" fmla="*/ 2147483647 w 912"/>
                <a:gd name="T93" fmla="*/ 2147483647 h 702"/>
                <a:gd name="T94" fmla="*/ 2147483647 w 912"/>
                <a:gd name="T95" fmla="*/ 2147483647 h 702"/>
                <a:gd name="T96" fmla="*/ 2147483647 w 912"/>
                <a:gd name="T97" fmla="*/ 2147483647 h 702"/>
                <a:gd name="T98" fmla="*/ 2147483647 w 912"/>
                <a:gd name="T99" fmla="*/ 2147483647 h 702"/>
                <a:gd name="T100" fmla="*/ 2147483647 w 912"/>
                <a:gd name="T101" fmla="*/ 2147483647 h 702"/>
                <a:gd name="T102" fmla="*/ 2147483647 w 912"/>
                <a:gd name="T103" fmla="*/ 2147483647 h 702"/>
                <a:gd name="T104" fmla="*/ 2147483647 w 912"/>
                <a:gd name="T105" fmla="*/ 2147483647 h 702"/>
                <a:gd name="T106" fmla="*/ 2147483647 w 912"/>
                <a:gd name="T107" fmla="*/ 2147483647 h 702"/>
                <a:gd name="T108" fmla="*/ 2147483647 w 912"/>
                <a:gd name="T109" fmla="*/ 2147483647 h 702"/>
                <a:gd name="T110" fmla="*/ 2147483647 w 912"/>
                <a:gd name="T111" fmla="*/ 2147483647 h 702"/>
                <a:gd name="T112" fmla="*/ 2147483647 w 912"/>
                <a:gd name="T113" fmla="*/ 2147483647 h 702"/>
                <a:gd name="T114" fmla="*/ 2147483647 w 912"/>
                <a:gd name="T115" fmla="*/ 2147483647 h 702"/>
                <a:gd name="T116" fmla="*/ 2147483647 w 912"/>
                <a:gd name="T117" fmla="*/ 2147483647 h 702"/>
                <a:gd name="T118" fmla="*/ 2147483647 w 912"/>
                <a:gd name="T119" fmla="*/ 2147483647 h 702"/>
                <a:gd name="T120" fmla="*/ 2147483647 w 912"/>
                <a:gd name="T121" fmla="*/ 2147483647 h 70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12"/>
                <a:gd name="T184" fmla="*/ 0 h 702"/>
                <a:gd name="T185" fmla="*/ 912 w 912"/>
                <a:gd name="T186" fmla="*/ 702 h 70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12" h="702">
                  <a:moveTo>
                    <a:pt x="906" y="420"/>
                  </a:moveTo>
                  <a:lnTo>
                    <a:pt x="900" y="414"/>
                  </a:lnTo>
                  <a:lnTo>
                    <a:pt x="888" y="408"/>
                  </a:lnTo>
                  <a:lnTo>
                    <a:pt x="882" y="402"/>
                  </a:lnTo>
                  <a:lnTo>
                    <a:pt x="858" y="396"/>
                  </a:lnTo>
                  <a:lnTo>
                    <a:pt x="858" y="378"/>
                  </a:lnTo>
                  <a:lnTo>
                    <a:pt x="846" y="366"/>
                  </a:lnTo>
                  <a:lnTo>
                    <a:pt x="846" y="360"/>
                  </a:lnTo>
                  <a:lnTo>
                    <a:pt x="858" y="360"/>
                  </a:lnTo>
                  <a:lnTo>
                    <a:pt x="858" y="348"/>
                  </a:lnTo>
                  <a:lnTo>
                    <a:pt x="852" y="342"/>
                  </a:lnTo>
                  <a:lnTo>
                    <a:pt x="834" y="342"/>
                  </a:lnTo>
                  <a:lnTo>
                    <a:pt x="834" y="336"/>
                  </a:lnTo>
                  <a:lnTo>
                    <a:pt x="828" y="330"/>
                  </a:lnTo>
                  <a:lnTo>
                    <a:pt x="822" y="318"/>
                  </a:lnTo>
                  <a:lnTo>
                    <a:pt x="810" y="306"/>
                  </a:lnTo>
                  <a:lnTo>
                    <a:pt x="798" y="300"/>
                  </a:lnTo>
                  <a:lnTo>
                    <a:pt x="792" y="300"/>
                  </a:lnTo>
                  <a:lnTo>
                    <a:pt x="780" y="294"/>
                  </a:lnTo>
                  <a:lnTo>
                    <a:pt x="768" y="282"/>
                  </a:lnTo>
                  <a:lnTo>
                    <a:pt x="768" y="276"/>
                  </a:lnTo>
                  <a:lnTo>
                    <a:pt x="774" y="276"/>
                  </a:lnTo>
                  <a:lnTo>
                    <a:pt x="774" y="270"/>
                  </a:lnTo>
                  <a:lnTo>
                    <a:pt x="780" y="270"/>
                  </a:lnTo>
                  <a:lnTo>
                    <a:pt x="780" y="264"/>
                  </a:lnTo>
                  <a:lnTo>
                    <a:pt x="768" y="252"/>
                  </a:lnTo>
                  <a:lnTo>
                    <a:pt x="756" y="246"/>
                  </a:lnTo>
                  <a:lnTo>
                    <a:pt x="750" y="246"/>
                  </a:lnTo>
                  <a:lnTo>
                    <a:pt x="750" y="228"/>
                  </a:lnTo>
                  <a:lnTo>
                    <a:pt x="720" y="228"/>
                  </a:lnTo>
                  <a:lnTo>
                    <a:pt x="696" y="216"/>
                  </a:lnTo>
                  <a:lnTo>
                    <a:pt x="696" y="186"/>
                  </a:lnTo>
                  <a:lnTo>
                    <a:pt x="648" y="180"/>
                  </a:lnTo>
                  <a:lnTo>
                    <a:pt x="654" y="162"/>
                  </a:lnTo>
                  <a:lnTo>
                    <a:pt x="648" y="162"/>
                  </a:lnTo>
                  <a:lnTo>
                    <a:pt x="642" y="156"/>
                  </a:lnTo>
                  <a:lnTo>
                    <a:pt x="642" y="150"/>
                  </a:lnTo>
                  <a:lnTo>
                    <a:pt x="648" y="144"/>
                  </a:lnTo>
                  <a:lnTo>
                    <a:pt x="654" y="132"/>
                  </a:lnTo>
                  <a:lnTo>
                    <a:pt x="660" y="126"/>
                  </a:lnTo>
                  <a:lnTo>
                    <a:pt x="660" y="96"/>
                  </a:lnTo>
                  <a:lnTo>
                    <a:pt x="654" y="84"/>
                  </a:lnTo>
                  <a:lnTo>
                    <a:pt x="648" y="66"/>
                  </a:lnTo>
                  <a:lnTo>
                    <a:pt x="636" y="54"/>
                  </a:lnTo>
                  <a:lnTo>
                    <a:pt x="630" y="42"/>
                  </a:lnTo>
                  <a:lnTo>
                    <a:pt x="600" y="12"/>
                  </a:lnTo>
                  <a:lnTo>
                    <a:pt x="600" y="0"/>
                  </a:lnTo>
                  <a:lnTo>
                    <a:pt x="576" y="0"/>
                  </a:lnTo>
                  <a:lnTo>
                    <a:pt x="522" y="30"/>
                  </a:lnTo>
                  <a:lnTo>
                    <a:pt x="516" y="60"/>
                  </a:lnTo>
                  <a:lnTo>
                    <a:pt x="480" y="84"/>
                  </a:lnTo>
                  <a:lnTo>
                    <a:pt x="480" y="102"/>
                  </a:lnTo>
                  <a:lnTo>
                    <a:pt x="456" y="126"/>
                  </a:lnTo>
                  <a:lnTo>
                    <a:pt x="438" y="138"/>
                  </a:lnTo>
                  <a:lnTo>
                    <a:pt x="390" y="156"/>
                  </a:lnTo>
                  <a:lnTo>
                    <a:pt x="348" y="162"/>
                  </a:lnTo>
                  <a:lnTo>
                    <a:pt x="330" y="162"/>
                  </a:lnTo>
                  <a:lnTo>
                    <a:pt x="312" y="174"/>
                  </a:lnTo>
                  <a:lnTo>
                    <a:pt x="318" y="174"/>
                  </a:lnTo>
                  <a:lnTo>
                    <a:pt x="330" y="186"/>
                  </a:lnTo>
                  <a:lnTo>
                    <a:pt x="330" y="198"/>
                  </a:lnTo>
                  <a:lnTo>
                    <a:pt x="324" y="204"/>
                  </a:lnTo>
                  <a:lnTo>
                    <a:pt x="318" y="216"/>
                  </a:lnTo>
                  <a:lnTo>
                    <a:pt x="312" y="222"/>
                  </a:lnTo>
                  <a:lnTo>
                    <a:pt x="306" y="234"/>
                  </a:lnTo>
                  <a:lnTo>
                    <a:pt x="300" y="240"/>
                  </a:lnTo>
                  <a:lnTo>
                    <a:pt x="210" y="240"/>
                  </a:lnTo>
                  <a:lnTo>
                    <a:pt x="204" y="246"/>
                  </a:lnTo>
                  <a:lnTo>
                    <a:pt x="198" y="258"/>
                  </a:lnTo>
                  <a:lnTo>
                    <a:pt x="186" y="270"/>
                  </a:lnTo>
                  <a:lnTo>
                    <a:pt x="174" y="276"/>
                  </a:lnTo>
                  <a:lnTo>
                    <a:pt x="168" y="276"/>
                  </a:lnTo>
                  <a:lnTo>
                    <a:pt x="162" y="270"/>
                  </a:lnTo>
                  <a:lnTo>
                    <a:pt x="162" y="246"/>
                  </a:lnTo>
                  <a:lnTo>
                    <a:pt x="156" y="252"/>
                  </a:lnTo>
                  <a:lnTo>
                    <a:pt x="144" y="258"/>
                  </a:lnTo>
                  <a:lnTo>
                    <a:pt x="126" y="276"/>
                  </a:lnTo>
                  <a:lnTo>
                    <a:pt x="114" y="282"/>
                  </a:lnTo>
                  <a:lnTo>
                    <a:pt x="96" y="282"/>
                  </a:lnTo>
                  <a:lnTo>
                    <a:pt x="90" y="276"/>
                  </a:lnTo>
                  <a:lnTo>
                    <a:pt x="78" y="276"/>
                  </a:lnTo>
                  <a:lnTo>
                    <a:pt x="66" y="288"/>
                  </a:lnTo>
                  <a:lnTo>
                    <a:pt x="60" y="300"/>
                  </a:lnTo>
                  <a:lnTo>
                    <a:pt x="54" y="306"/>
                  </a:lnTo>
                  <a:lnTo>
                    <a:pt x="54" y="324"/>
                  </a:lnTo>
                  <a:lnTo>
                    <a:pt x="48" y="336"/>
                  </a:lnTo>
                  <a:lnTo>
                    <a:pt x="42" y="336"/>
                  </a:lnTo>
                  <a:lnTo>
                    <a:pt x="36" y="372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12" y="408"/>
                  </a:lnTo>
                  <a:lnTo>
                    <a:pt x="18" y="408"/>
                  </a:lnTo>
                  <a:lnTo>
                    <a:pt x="18" y="444"/>
                  </a:lnTo>
                  <a:lnTo>
                    <a:pt x="6" y="456"/>
                  </a:lnTo>
                  <a:lnTo>
                    <a:pt x="24" y="468"/>
                  </a:lnTo>
                  <a:lnTo>
                    <a:pt x="24" y="516"/>
                  </a:lnTo>
                  <a:lnTo>
                    <a:pt x="30" y="516"/>
                  </a:lnTo>
                  <a:lnTo>
                    <a:pt x="48" y="534"/>
                  </a:lnTo>
                  <a:lnTo>
                    <a:pt x="54" y="534"/>
                  </a:lnTo>
                  <a:lnTo>
                    <a:pt x="54" y="576"/>
                  </a:lnTo>
                  <a:lnTo>
                    <a:pt x="60" y="582"/>
                  </a:lnTo>
                  <a:lnTo>
                    <a:pt x="72" y="606"/>
                  </a:lnTo>
                  <a:lnTo>
                    <a:pt x="84" y="618"/>
                  </a:lnTo>
                  <a:lnTo>
                    <a:pt x="96" y="624"/>
                  </a:lnTo>
                  <a:lnTo>
                    <a:pt x="102" y="636"/>
                  </a:lnTo>
                  <a:lnTo>
                    <a:pt x="114" y="642"/>
                  </a:lnTo>
                  <a:lnTo>
                    <a:pt x="120" y="660"/>
                  </a:lnTo>
                  <a:lnTo>
                    <a:pt x="120" y="690"/>
                  </a:lnTo>
                  <a:lnTo>
                    <a:pt x="132" y="702"/>
                  </a:lnTo>
                  <a:lnTo>
                    <a:pt x="138" y="696"/>
                  </a:lnTo>
                  <a:lnTo>
                    <a:pt x="144" y="684"/>
                  </a:lnTo>
                  <a:lnTo>
                    <a:pt x="150" y="678"/>
                  </a:lnTo>
                  <a:lnTo>
                    <a:pt x="156" y="666"/>
                  </a:lnTo>
                  <a:lnTo>
                    <a:pt x="156" y="642"/>
                  </a:lnTo>
                  <a:lnTo>
                    <a:pt x="144" y="630"/>
                  </a:lnTo>
                  <a:lnTo>
                    <a:pt x="162" y="600"/>
                  </a:lnTo>
                  <a:lnTo>
                    <a:pt x="192" y="600"/>
                  </a:lnTo>
                  <a:lnTo>
                    <a:pt x="210" y="582"/>
                  </a:lnTo>
                  <a:lnTo>
                    <a:pt x="228" y="582"/>
                  </a:lnTo>
                  <a:lnTo>
                    <a:pt x="264" y="600"/>
                  </a:lnTo>
                  <a:lnTo>
                    <a:pt x="276" y="600"/>
                  </a:lnTo>
                  <a:lnTo>
                    <a:pt x="288" y="588"/>
                  </a:lnTo>
                  <a:lnTo>
                    <a:pt x="300" y="570"/>
                  </a:lnTo>
                  <a:lnTo>
                    <a:pt x="300" y="552"/>
                  </a:lnTo>
                  <a:lnTo>
                    <a:pt x="294" y="552"/>
                  </a:lnTo>
                  <a:lnTo>
                    <a:pt x="294" y="540"/>
                  </a:lnTo>
                  <a:lnTo>
                    <a:pt x="306" y="528"/>
                  </a:lnTo>
                  <a:lnTo>
                    <a:pt x="312" y="528"/>
                  </a:lnTo>
                  <a:lnTo>
                    <a:pt x="324" y="516"/>
                  </a:lnTo>
                  <a:lnTo>
                    <a:pt x="330" y="504"/>
                  </a:lnTo>
                  <a:lnTo>
                    <a:pt x="330" y="498"/>
                  </a:lnTo>
                  <a:lnTo>
                    <a:pt x="336" y="486"/>
                  </a:lnTo>
                  <a:lnTo>
                    <a:pt x="336" y="480"/>
                  </a:lnTo>
                  <a:lnTo>
                    <a:pt x="342" y="474"/>
                  </a:lnTo>
                  <a:lnTo>
                    <a:pt x="354" y="468"/>
                  </a:lnTo>
                  <a:lnTo>
                    <a:pt x="366" y="468"/>
                  </a:lnTo>
                  <a:lnTo>
                    <a:pt x="384" y="474"/>
                  </a:lnTo>
                  <a:lnTo>
                    <a:pt x="396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426" y="492"/>
                  </a:lnTo>
                  <a:lnTo>
                    <a:pt x="432" y="498"/>
                  </a:lnTo>
                  <a:lnTo>
                    <a:pt x="432" y="528"/>
                  </a:lnTo>
                  <a:lnTo>
                    <a:pt x="474" y="528"/>
                  </a:lnTo>
                  <a:lnTo>
                    <a:pt x="480" y="534"/>
                  </a:lnTo>
                  <a:lnTo>
                    <a:pt x="492" y="540"/>
                  </a:lnTo>
                  <a:lnTo>
                    <a:pt x="540" y="540"/>
                  </a:lnTo>
                  <a:lnTo>
                    <a:pt x="552" y="546"/>
                  </a:lnTo>
                  <a:lnTo>
                    <a:pt x="558" y="552"/>
                  </a:lnTo>
                  <a:lnTo>
                    <a:pt x="570" y="558"/>
                  </a:lnTo>
                  <a:lnTo>
                    <a:pt x="576" y="552"/>
                  </a:lnTo>
                  <a:lnTo>
                    <a:pt x="582" y="540"/>
                  </a:lnTo>
                  <a:lnTo>
                    <a:pt x="588" y="534"/>
                  </a:lnTo>
                  <a:lnTo>
                    <a:pt x="588" y="522"/>
                  </a:lnTo>
                  <a:lnTo>
                    <a:pt x="606" y="504"/>
                  </a:lnTo>
                  <a:lnTo>
                    <a:pt x="612" y="492"/>
                  </a:lnTo>
                  <a:lnTo>
                    <a:pt x="636" y="516"/>
                  </a:lnTo>
                  <a:lnTo>
                    <a:pt x="642" y="516"/>
                  </a:lnTo>
                  <a:lnTo>
                    <a:pt x="648" y="510"/>
                  </a:lnTo>
                  <a:lnTo>
                    <a:pt x="660" y="504"/>
                  </a:lnTo>
                  <a:lnTo>
                    <a:pt x="672" y="492"/>
                  </a:lnTo>
                  <a:lnTo>
                    <a:pt x="690" y="492"/>
                  </a:lnTo>
                  <a:lnTo>
                    <a:pt x="714" y="474"/>
                  </a:lnTo>
                  <a:lnTo>
                    <a:pt x="726" y="486"/>
                  </a:lnTo>
                  <a:lnTo>
                    <a:pt x="750" y="486"/>
                  </a:lnTo>
                  <a:lnTo>
                    <a:pt x="756" y="480"/>
                  </a:lnTo>
                  <a:lnTo>
                    <a:pt x="768" y="480"/>
                  </a:lnTo>
                  <a:lnTo>
                    <a:pt x="768" y="468"/>
                  </a:lnTo>
                  <a:lnTo>
                    <a:pt x="786" y="450"/>
                  </a:lnTo>
                  <a:lnTo>
                    <a:pt x="792" y="450"/>
                  </a:lnTo>
                  <a:lnTo>
                    <a:pt x="792" y="456"/>
                  </a:lnTo>
                  <a:lnTo>
                    <a:pt x="804" y="468"/>
                  </a:lnTo>
                  <a:lnTo>
                    <a:pt x="840" y="462"/>
                  </a:lnTo>
                  <a:lnTo>
                    <a:pt x="840" y="468"/>
                  </a:lnTo>
                  <a:lnTo>
                    <a:pt x="852" y="480"/>
                  </a:lnTo>
                  <a:lnTo>
                    <a:pt x="876" y="480"/>
                  </a:lnTo>
                  <a:lnTo>
                    <a:pt x="894" y="474"/>
                  </a:lnTo>
                  <a:lnTo>
                    <a:pt x="912" y="456"/>
                  </a:lnTo>
                  <a:lnTo>
                    <a:pt x="912" y="432"/>
                  </a:lnTo>
                  <a:lnTo>
                    <a:pt x="906" y="42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57" name="Canada" descr="© INSCALE GmbH, 05.05.2010&#10;http://www.presentationload.com/">
              <a:extLst>
                <a:ext uri="{FF2B5EF4-FFF2-40B4-BE49-F238E27FC236}">
                  <a16:creationId xmlns:a16="http://schemas.microsoft.com/office/drawing/2014/main" id="{9432157D-96C9-1940-A30E-BB01582754A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241000" y="843708"/>
              <a:ext cx="2112381" cy="1093995"/>
            </a:xfrm>
            <a:custGeom>
              <a:avLst/>
              <a:gdLst>
                <a:gd name="T0" fmla="*/ 2147483647 w 5574"/>
                <a:gd name="T1" fmla="*/ 2147483647 h 2886"/>
                <a:gd name="T2" fmla="*/ 2147483647 w 5574"/>
                <a:gd name="T3" fmla="*/ 2147483647 h 2886"/>
                <a:gd name="T4" fmla="*/ 2147483647 w 5574"/>
                <a:gd name="T5" fmla="*/ 2147483647 h 2886"/>
                <a:gd name="T6" fmla="*/ 2147483647 w 5574"/>
                <a:gd name="T7" fmla="*/ 2147483647 h 2886"/>
                <a:gd name="T8" fmla="*/ 2147483647 w 5574"/>
                <a:gd name="T9" fmla="*/ 2147483647 h 2886"/>
                <a:gd name="T10" fmla="*/ 2147483647 w 5574"/>
                <a:gd name="T11" fmla="*/ 2147483647 h 2886"/>
                <a:gd name="T12" fmla="*/ 2147483647 w 5574"/>
                <a:gd name="T13" fmla="*/ 2147483647 h 2886"/>
                <a:gd name="T14" fmla="*/ 2147483647 w 5574"/>
                <a:gd name="T15" fmla="*/ 2147483647 h 2886"/>
                <a:gd name="T16" fmla="*/ 2147483647 w 5574"/>
                <a:gd name="T17" fmla="*/ 2147483647 h 2886"/>
                <a:gd name="T18" fmla="*/ 2147483647 w 5574"/>
                <a:gd name="T19" fmla="*/ 2147483647 h 2886"/>
                <a:gd name="T20" fmla="*/ 2147483647 w 5574"/>
                <a:gd name="T21" fmla="*/ 2147483647 h 2886"/>
                <a:gd name="T22" fmla="*/ 2147483647 w 5574"/>
                <a:gd name="T23" fmla="*/ 2147483647 h 2886"/>
                <a:gd name="T24" fmla="*/ 2147483647 w 5574"/>
                <a:gd name="T25" fmla="*/ 2147483647 h 2886"/>
                <a:gd name="T26" fmla="*/ 2147483647 w 5574"/>
                <a:gd name="T27" fmla="*/ 2147483647 h 2886"/>
                <a:gd name="T28" fmla="*/ 2147483647 w 5574"/>
                <a:gd name="T29" fmla="*/ 2147483647 h 2886"/>
                <a:gd name="T30" fmla="*/ 2147483647 w 5574"/>
                <a:gd name="T31" fmla="*/ 2147483647 h 2886"/>
                <a:gd name="T32" fmla="*/ 2147483647 w 5574"/>
                <a:gd name="T33" fmla="*/ 2147483647 h 2886"/>
                <a:gd name="T34" fmla="*/ 2147483647 w 5574"/>
                <a:gd name="T35" fmla="*/ 2147483647 h 2886"/>
                <a:gd name="T36" fmla="*/ 2147483647 w 5574"/>
                <a:gd name="T37" fmla="*/ 2147483647 h 2886"/>
                <a:gd name="T38" fmla="*/ 2147483647 w 5574"/>
                <a:gd name="T39" fmla="*/ 2147483647 h 2886"/>
                <a:gd name="T40" fmla="*/ 2147483647 w 5574"/>
                <a:gd name="T41" fmla="*/ 2147483647 h 2886"/>
                <a:gd name="T42" fmla="*/ 2147483647 w 5574"/>
                <a:gd name="T43" fmla="*/ 2147483647 h 2886"/>
                <a:gd name="T44" fmla="*/ 2147483647 w 5574"/>
                <a:gd name="T45" fmla="*/ 2147483647 h 2886"/>
                <a:gd name="T46" fmla="*/ 2147483647 w 5574"/>
                <a:gd name="T47" fmla="*/ 2147483647 h 2886"/>
                <a:gd name="T48" fmla="*/ 2147483647 w 5574"/>
                <a:gd name="T49" fmla="*/ 2147483647 h 2886"/>
                <a:gd name="T50" fmla="*/ 2147483647 w 5574"/>
                <a:gd name="T51" fmla="*/ 2147483647 h 2886"/>
                <a:gd name="T52" fmla="*/ 2147483647 w 5574"/>
                <a:gd name="T53" fmla="*/ 2147483647 h 2886"/>
                <a:gd name="T54" fmla="*/ 2147483647 w 5574"/>
                <a:gd name="T55" fmla="*/ 2147483647 h 2886"/>
                <a:gd name="T56" fmla="*/ 2147483647 w 5574"/>
                <a:gd name="T57" fmla="*/ 2147483647 h 2886"/>
                <a:gd name="T58" fmla="*/ 2147483647 w 5574"/>
                <a:gd name="T59" fmla="*/ 2147483647 h 2886"/>
                <a:gd name="T60" fmla="*/ 2147483647 w 5574"/>
                <a:gd name="T61" fmla="*/ 2147483647 h 2886"/>
                <a:gd name="T62" fmla="*/ 2147483647 w 5574"/>
                <a:gd name="T63" fmla="*/ 2147483647 h 2886"/>
                <a:gd name="T64" fmla="*/ 2147483647 w 5574"/>
                <a:gd name="T65" fmla="*/ 2147483647 h 2886"/>
                <a:gd name="T66" fmla="*/ 2147483647 w 5574"/>
                <a:gd name="T67" fmla="*/ 2147483647 h 2886"/>
                <a:gd name="T68" fmla="*/ 2147483647 w 5574"/>
                <a:gd name="T69" fmla="*/ 2147483647 h 2886"/>
                <a:gd name="T70" fmla="*/ 2147483647 w 5574"/>
                <a:gd name="T71" fmla="*/ 2147483647 h 2886"/>
                <a:gd name="T72" fmla="*/ 2147483647 w 5574"/>
                <a:gd name="T73" fmla="*/ 2147483647 h 2886"/>
                <a:gd name="T74" fmla="*/ 2147483647 w 5574"/>
                <a:gd name="T75" fmla="*/ 2147483647 h 2886"/>
                <a:gd name="T76" fmla="*/ 2147483647 w 5574"/>
                <a:gd name="T77" fmla="*/ 2147483647 h 2886"/>
                <a:gd name="T78" fmla="*/ 2147483647 w 5574"/>
                <a:gd name="T79" fmla="*/ 2147483647 h 2886"/>
                <a:gd name="T80" fmla="*/ 2147483647 w 5574"/>
                <a:gd name="T81" fmla="*/ 2147483647 h 2886"/>
                <a:gd name="T82" fmla="*/ 2147483647 w 5574"/>
                <a:gd name="T83" fmla="*/ 2147483647 h 2886"/>
                <a:gd name="T84" fmla="*/ 2147483647 w 5574"/>
                <a:gd name="T85" fmla="*/ 2147483647 h 2886"/>
                <a:gd name="T86" fmla="*/ 2147483647 w 5574"/>
                <a:gd name="T87" fmla="*/ 2147483647 h 2886"/>
                <a:gd name="T88" fmla="*/ 2147483647 w 5574"/>
                <a:gd name="T89" fmla="*/ 2147483647 h 2886"/>
                <a:gd name="T90" fmla="*/ 2147483647 w 5574"/>
                <a:gd name="T91" fmla="*/ 2147483647 h 2886"/>
                <a:gd name="T92" fmla="*/ 2147483647 w 5574"/>
                <a:gd name="T93" fmla="*/ 2147483647 h 2886"/>
                <a:gd name="T94" fmla="*/ 2147483647 w 5574"/>
                <a:gd name="T95" fmla="*/ 2147483647 h 2886"/>
                <a:gd name="T96" fmla="*/ 2147483647 w 5574"/>
                <a:gd name="T97" fmla="*/ 2147483647 h 2886"/>
                <a:gd name="T98" fmla="*/ 2147483647 w 5574"/>
                <a:gd name="T99" fmla="*/ 2147483647 h 2886"/>
                <a:gd name="T100" fmla="*/ 2147483647 w 5574"/>
                <a:gd name="T101" fmla="*/ 2147483647 h 2886"/>
                <a:gd name="T102" fmla="*/ 2147483647 w 5574"/>
                <a:gd name="T103" fmla="*/ 2147483647 h 2886"/>
                <a:gd name="T104" fmla="*/ 2147483647 w 5574"/>
                <a:gd name="T105" fmla="*/ 2147483647 h 2886"/>
                <a:gd name="T106" fmla="*/ 2147483647 w 5574"/>
                <a:gd name="T107" fmla="*/ 2147483647 h 2886"/>
                <a:gd name="T108" fmla="*/ 2147483647 w 5574"/>
                <a:gd name="T109" fmla="*/ 2147483647 h 2886"/>
                <a:gd name="T110" fmla="*/ 2147483647 w 5574"/>
                <a:gd name="T111" fmla="*/ 2147483647 h 2886"/>
                <a:gd name="T112" fmla="*/ 2147483647 w 5574"/>
                <a:gd name="T113" fmla="*/ 2147483647 h 2886"/>
                <a:gd name="T114" fmla="*/ 2147483647 w 5574"/>
                <a:gd name="T115" fmla="*/ 2147483647 h 2886"/>
                <a:gd name="T116" fmla="*/ 2147483647 w 5574"/>
                <a:gd name="T117" fmla="*/ 2147483647 h 2886"/>
                <a:gd name="T118" fmla="*/ 2147483647 w 5574"/>
                <a:gd name="T119" fmla="*/ 2147483647 h 2886"/>
                <a:gd name="T120" fmla="*/ 2147483647 w 5574"/>
                <a:gd name="T121" fmla="*/ 2147483647 h 2886"/>
                <a:gd name="T122" fmla="*/ 2147483647 w 5574"/>
                <a:gd name="T123" fmla="*/ 2147483647 h 2886"/>
                <a:gd name="T124" fmla="*/ 2147483647 w 5574"/>
                <a:gd name="T125" fmla="*/ 2147483647 h 2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74"/>
                <a:gd name="T190" fmla="*/ 0 h 2886"/>
                <a:gd name="T191" fmla="*/ 5574 w 5574"/>
                <a:gd name="T192" fmla="*/ 2886 h 28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74" h="2886">
                  <a:moveTo>
                    <a:pt x="3114" y="252"/>
                  </a:moveTo>
                  <a:lnTo>
                    <a:pt x="3138" y="252"/>
                  </a:lnTo>
                  <a:lnTo>
                    <a:pt x="3150" y="258"/>
                  </a:lnTo>
                  <a:lnTo>
                    <a:pt x="3168" y="258"/>
                  </a:lnTo>
                  <a:lnTo>
                    <a:pt x="3174" y="252"/>
                  </a:lnTo>
                  <a:lnTo>
                    <a:pt x="3174" y="246"/>
                  </a:lnTo>
                  <a:lnTo>
                    <a:pt x="3168" y="234"/>
                  </a:lnTo>
                  <a:lnTo>
                    <a:pt x="3156" y="228"/>
                  </a:lnTo>
                  <a:lnTo>
                    <a:pt x="3108" y="228"/>
                  </a:lnTo>
                  <a:lnTo>
                    <a:pt x="3066" y="234"/>
                  </a:lnTo>
                  <a:lnTo>
                    <a:pt x="3036" y="246"/>
                  </a:lnTo>
                  <a:lnTo>
                    <a:pt x="3018" y="246"/>
                  </a:lnTo>
                  <a:lnTo>
                    <a:pt x="3060" y="246"/>
                  </a:lnTo>
                  <a:lnTo>
                    <a:pt x="3096" y="252"/>
                  </a:lnTo>
                  <a:lnTo>
                    <a:pt x="3114" y="252"/>
                  </a:lnTo>
                  <a:close/>
                  <a:moveTo>
                    <a:pt x="2988" y="318"/>
                  </a:moveTo>
                  <a:lnTo>
                    <a:pt x="3036" y="318"/>
                  </a:lnTo>
                  <a:lnTo>
                    <a:pt x="3048" y="312"/>
                  </a:lnTo>
                  <a:lnTo>
                    <a:pt x="3060" y="312"/>
                  </a:lnTo>
                  <a:lnTo>
                    <a:pt x="3072" y="300"/>
                  </a:lnTo>
                  <a:lnTo>
                    <a:pt x="3072" y="294"/>
                  </a:lnTo>
                  <a:lnTo>
                    <a:pt x="3066" y="282"/>
                  </a:lnTo>
                  <a:lnTo>
                    <a:pt x="3138" y="270"/>
                  </a:lnTo>
                  <a:lnTo>
                    <a:pt x="3120" y="264"/>
                  </a:lnTo>
                  <a:lnTo>
                    <a:pt x="3054" y="264"/>
                  </a:lnTo>
                  <a:lnTo>
                    <a:pt x="3042" y="276"/>
                  </a:lnTo>
                  <a:lnTo>
                    <a:pt x="3030" y="276"/>
                  </a:lnTo>
                  <a:lnTo>
                    <a:pt x="2994" y="270"/>
                  </a:lnTo>
                  <a:lnTo>
                    <a:pt x="2958" y="270"/>
                  </a:lnTo>
                  <a:lnTo>
                    <a:pt x="2940" y="282"/>
                  </a:lnTo>
                  <a:lnTo>
                    <a:pt x="2940" y="294"/>
                  </a:lnTo>
                  <a:lnTo>
                    <a:pt x="2946" y="300"/>
                  </a:lnTo>
                  <a:lnTo>
                    <a:pt x="2970" y="312"/>
                  </a:lnTo>
                  <a:lnTo>
                    <a:pt x="2976" y="318"/>
                  </a:lnTo>
                  <a:lnTo>
                    <a:pt x="2988" y="318"/>
                  </a:lnTo>
                  <a:close/>
                  <a:moveTo>
                    <a:pt x="2682" y="384"/>
                  </a:moveTo>
                  <a:lnTo>
                    <a:pt x="2628" y="408"/>
                  </a:lnTo>
                  <a:lnTo>
                    <a:pt x="2634" y="408"/>
                  </a:lnTo>
                  <a:lnTo>
                    <a:pt x="2646" y="414"/>
                  </a:lnTo>
                  <a:lnTo>
                    <a:pt x="2652" y="414"/>
                  </a:lnTo>
                  <a:lnTo>
                    <a:pt x="2658" y="420"/>
                  </a:lnTo>
                  <a:lnTo>
                    <a:pt x="2658" y="426"/>
                  </a:lnTo>
                  <a:lnTo>
                    <a:pt x="2622" y="426"/>
                  </a:lnTo>
                  <a:lnTo>
                    <a:pt x="2586" y="432"/>
                  </a:lnTo>
                  <a:lnTo>
                    <a:pt x="2556" y="438"/>
                  </a:lnTo>
                  <a:lnTo>
                    <a:pt x="2544" y="438"/>
                  </a:lnTo>
                  <a:lnTo>
                    <a:pt x="2520" y="456"/>
                  </a:lnTo>
                  <a:lnTo>
                    <a:pt x="2580" y="450"/>
                  </a:lnTo>
                  <a:lnTo>
                    <a:pt x="2586" y="450"/>
                  </a:lnTo>
                  <a:lnTo>
                    <a:pt x="2592" y="456"/>
                  </a:lnTo>
                  <a:lnTo>
                    <a:pt x="2610" y="456"/>
                  </a:lnTo>
                  <a:lnTo>
                    <a:pt x="2628" y="462"/>
                  </a:lnTo>
                  <a:lnTo>
                    <a:pt x="2658" y="462"/>
                  </a:lnTo>
                  <a:lnTo>
                    <a:pt x="2694" y="450"/>
                  </a:lnTo>
                  <a:lnTo>
                    <a:pt x="2730" y="444"/>
                  </a:lnTo>
                  <a:lnTo>
                    <a:pt x="2742" y="438"/>
                  </a:lnTo>
                  <a:lnTo>
                    <a:pt x="2742" y="450"/>
                  </a:lnTo>
                  <a:lnTo>
                    <a:pt x="2760" y="450"/>
                  </a:lnTo>
                  <a:lnTo>
                    <a:pt x="2796" y="444"/>
                  </a:lnTo>
                  <a:lnTo>
                    <a:pt x="2856" y="444"/>
                  </a:lnTo>
                  <a:lnTo>
                    <a:pt x="2850" y="444"/>
                  </a:lnTo>
                  <a:lnTo>
                    <a:pt x="2844" y="450"/>
                  </a:lnTo>
                  <a:lnTo>
                    <a:pt x="2832" y="450"/>
                  </a:lnTo>
                  <a:lnTo>
                    <a:pt x="2790" y="456"/>
                  </a:lnTo>
                  <a:lnTo>
                    <a:pt x="2730" y="468"/>
                  </a:lnTo>
                  <a:lnTo>
                    <a:pt x="2706" y="468"/>
                  </a:lnTo>
                  <a:lnTo>
                    <a:pt x="2688" y="474"/>
                  </a:lnTo>
                  <a:lnTo>
                    <a:pt x="2670" y="474"/>
                  </a:lnTo>
                  <a:lnTo>
                    <a:pt x="2652" y="480"/>
                  </a:lnTo>
                  <a:lnTo>
                    <a:pt x="2646" y="486"/>
                  </a:lnTo>
                  <a:lnTo>
                    <a:pt x="2640" y="486"/>
                  </a:lnTo>
                  <a:lnTo>
                    <a:pt x="2658" y="486"/>
                  </a:lnTo>
                  <a:lnTo>
                    <a:pt x="2694" y="492"/>
                  </a:lnTo>
                  <a:lnTo>
                    <a:pt x="2760" y="498"/>
                  </a:lnTo>
                  <a:lnTo>
                    <a:pt x="2808" y="492"/>
                  </a:lnTo>
                  <a:lnTo>
                    <a:pt x="2850" y="480"/>
                  </a:lnTo>
                  <a:lnTo>
                    <a:pt x="2874" y="474"/>
                  </a:lnTo>
                  <a:lnTo>
                    <a:pt x="2886" y="468"/>
                  </a:lnTo>
                  <a:lnTo>
                    <a:pt x="2958" y="450"/>
                  </a:lnTo>
                  <a:lnTo>
                    <a:pt x="3000" y="450"/>
                  </a:lnTo>
                  <a:lnTo>
                    <a:pt x="3054" y="444"/>
                  </a:lnTo>
                  <a:lnTo>
                    <a:pt x="3096" y="438"/>
                  </a:lnTo>
                  <a:lnTo>
                    <a:pt x="3120" y="432"/>
                  </a:lnTo>
                  <a:lnTo>
                    <a:pt x="3138" y="420"/>
                  </a:lnTo>
                  <a:lnTo>
                    <a:pt x="3156" y="414"/>
                  </a:lnTo>
                  <a:lnTo>
                    <a:pt x="3168" y="408"/>
                  </a:lnTo>
                  <a:lnTo>
                    <a:pt x="3168" y="396"/>
                  </a:lnTo>
                  <a:lnTo>
                    <a:pt x="3156" y="384"/>
                  </a:lnTo>
                  <a:lnTo>
                    <a:pt x="3144" y="378"/>
                  </a:lnTo>
                  <a:lnTo>
                    <a:pt x="3120" y="378"/>
                  </a:lnTo>
                  <a:lnTo>
                    <a:pt x="3114" y="384"/>
                  </a:lnTo>
                  <a:lnTo>
                    <a:pt x="3108" y="384"/>
                  </a:lnTo>
                  <a:lnTo>
                    <a:pt x="3108" y="396"/>
                  </a:lnTo>
                  <a:lnTo>
                    <a:pt x="3072" y="396"/>
                  </a:lnTo>
                  <a:lnTo>
                    <a:pt x="3078" y="390"/>
                  </a:lnTo>
                  <a:lnTo>
                    <a:pt x="3078" y="378"/>
                  </a:lnTo>
                  <a:lnTo>
                    <a:pt x="3102" y="354"/>
                  </a:lnTo>
                  <a:lnTo>
                    <a:pt x="3102" y="342"/>
                  </a:lnTo>
                  <a:lnTo>
                    <a:pt x="3096" y="342"/>
                  </a:lnTo>
                  <a:lnTo>
                    <a:pt x="3054" y="348"/>
                  </a:lnTo>
                  <a:lnTo>
                    <a:pt x="2988" y="372"/>
                  </a:lnTo>
                  <a:lnTo>
                    <a:pt x="2976" y="378"/>
                  </a:lnTo>
                  <a:lnTo>
                    <a:pt x="3024" y="378"/>
                  </a:lnTo>
                  <a:lnTo>
                    <a:pt x="3018" y="408"/>
                  </a:lnTo>
                  <a:lnTo>
                    <a:pt x="2898" y="420"/>
                  </a:lnTo>
                  <a:lnTo>
                    <a:pt x="2898" y="414"/>
                  </a:lnTo>
                  <a:lnTo>
                    <a:pt x="2892" y="408"/>
                  </a:lnTo>
                  <a:lnTo>
                    <a:pt x="2892" y="372"/>
                  </a:lnTo>
                  <a:lnTo>
                    <a:pt x="2886" y="366"/>
                  </a:lnTo>
                  <a:lnTo>
                    <a:pt x="2874" y="366"/>
                  </a:lnTo>
                  <a:lnTo>
                    <a:pt x="2856" y="360"/>
                  </a:lnTo>
                  <a:lnTo>
                    <a:pt x="2814" y="360"/>
                  </a:lnTo>
                  <a:lnTo>
                    <a:pt x="2682" y="384"/>
                  </a:lnTo>
                  <a:close/>
                  <a:moveTo>
                    <a:pt x="2832" y="342"/>
                  </a:moveTo>
                  <a:lnTo>
                    <a:pt x="2844" y="330"/>
                  </a:lnTo>
                  <a:lnTo>
                    <a:pt x="2844" y="318"/>
                  </a:lnTo>
                  <a:lnTo>
                    <a:pt x="2838" y="312"/>
                  </a:lnTo>
                  <a:lnTo>
                    <a:pt x="2814" y="312"/>
                  </a:lnTo>
                  <a:lnTo>
                    <a:pt x="2802" y="318"/>
                  </a:lnTo>
                  <a:lnTo>
                    <a:pt x="2796" y="324"/>
                  </a:lnTo>
                  <a:lnTo>
                    <a:pt x="2796" y="330"/>
                  </a:lnTo>
                  <a:lnTo>
                    <a:pt x="2802" y="336"/>
                  </a:lnTo>
                  <a:lnTo>
                    <a:pt x="2814" y="336"/>
                  </a:lnTo>
                  <a:lnTo>
                    <a:pt x="2820" y="342"/>
                  </a:lnTo>
                  <a:lnTo>
                    <a:pt x="2832" y="342"/>
                  </a:lnTo>
                  <a:close/>
                  <a:moveTo>
                    <a:pt x="3012" y="564"/>
                  </a:moveTo>
                  <a:lnTo>
                    <a:pt x="2988" y="540"/>
                  </a:lnTo>
                  <a:lnTo>
                    <a:pt x="2958" y="540"/>
                  </a:lnTo>
                  <a:lnTo>
                    <a:pt x="2952" y="534"/>
                  </a:lnTo>
                  <a:lnTo>
                    <a:pt x="2946" y="534"/>
                  </a:lnTo>
                  <a:lnTo>
                    <a:pt x="2934" y="528"/>
                  </a:lnTo>
                  <a:lnTo>
                    <a:pt x="2916" y="528"/>
                  </a:lnTo>
                  <a:lnTo>
                    <a:pt x="2898" y="534"/>
                  </a:lnTo>
                  <a:lnTo>
                    <a:pt x="2892" y="540"/>
                  </a:lnTo>
                  <a:lnTo>
                    <a:pt x="2892" y="552"/>
                  </a:lnTo>
                  <a:lnTo>
                    <a:pt x="2928" y="570"/>
                  </a:lnTo>
                  <a:lnTo>
                    <a:pt x="2934" y="576"/>
                  </a:lnTo>
                  <a:lnTo>
                    <a:pt x="2946" y="582"/>
                  </a:lnTo>
                  <a:lnTo>
                    <a:pt x="3012" y="564"/>
                  </a:lnTo>
                  <a:close/>
                  <a:moveTo>
                    <a:pt x="2460" y="414"/>
                  </a:moveTo>
                  <a:lnTo>
                    <a:pt x="2442" y="420"/>
                  </a:lnTo>
                  <a:lnTo>
                    <a:pt x="2430" y="426"/>
                  </a:lnTo>
                  <a:lnTo>
                    <a:pt x="2430" y="438"/>
                  </a:lnTo>
                  <a:lnTo>
                    <a:pt x="2442" y="438"/>
                  </a:lnTo>
                  <a:lnTo>
                    <a:pt x="2472" y="432"/>
                  </a:lnTo>
                  <a:lnTo>
                    <a:pt x="2490" y="426"/>
                  </a:lnTo>
                  <a:lnTo>
                    <a:pt x="2502" y="420"/>
                  </a:lnTo>
                  <a:lnTo>
                    <a:pt x="2502" y="414"/>
                  </a:lnTo>
                  <a:lnTo>
                    <a:pt x="2496" y="408"/>
                  </a:lnTo>
                  <a:lnTo>
                    <a:pt x="2484" y="408"/>
                  </a:lnTo>
                  <a:lnTo>
                    <a:pt x="2460" y="414"/>
                  </a:lnTo>
                  <a:close/>
                  <a:moveTo>
                    <a:pt x="2970" y="858"/>
                  </a:moveTo>
                  <a:lnTo>
                    <a:pt x="2988" y="858"/>
                  </a:lnTo>
                  <a:lnTo>
                    <a:pt x="3006" y="864"/>
                  </a:lnTo>
                  <a:lnTo>
                    <a:pt x="3018" y="870"/>
                  </a:lnTo>
                  <a:lnTo>
                    <a:pt x="3036" y="876"/>
                  </a:lnTo>
                  <a:lnTo>
                    <a:pt x="3060" y="882"/>
                  </a:lnTo>
                  <a:lnTo>
                    <a:pt x="3096" y="882"/>
                  </a:lnTo>
                  <a:lnTo>
                    <a:pt x="3126" y="876"/>
                  </a:lnTo>
                  <a:lnTo>
                    <a:pt x="3138" y="876"/>
                  </a:lnTo>
                  <a:lnTo>
                    <a:pt x="3120" y="810"/>
                  </a:lnTo>
                  <a:lnTo>
                    <a:pt x="3018" y="792"/>
                  </a:lnTo>
                  <a:lnTo>
                    <a:pt x="2988" y="828"/>
                  </a:lnTo>
                  <a:lnTo>
                    <a:pt x="2958" y="828"/>
                  </a:lnTo>
                  <a:lnTo>
                    <a:pt x="2952" y="834"/>
                  </a:lnTo>
                  <a:lnTo>
                    <a:pt x="2952" y="846"/>
                  </a:lnTo>
                  <a:lnTo>
                    <a:pt x="2958" y="852"/>
                  </a:lnTo>
                  <a:lnTo>
                    <a:pt x="2970" y="858"/>
                  </a:lnTo>
                  <a:close/>
                  <a:moveTo>
                    <a:pt x="168" y="2034"/>
                  </a:moveTo>
                  <a:lnTo>
                    <a:pt x="168" y="2040"/>
                  </a:lnTo>
                  <a:lnTo>
                    <a:pt x="174" y="2046"/>
                  </a:lnTo>
                  <a:lnTo>
                    <a:pt x="192" y="2046"/>
                  </a:lnTo>
                  <a:lnTo>
                    <a:pt x="186" y="2070"/>
                  </a:lnTo>
                  <a:lnTo>
                    <a:pt x="216" y="2052"/>
                  </a:lnTo>
                  <a:lnTo>
                    <a:pt x="216" y="2028"/>
                  </a:lnTo>
                  <a:lnTo>
                    <a:pt x="174" y="2028"/>
                  </a:lnTo>
                  <a:lnTo>
                    <a:pt x="168" y="2034"/>
                  </a:lnTo>
                  <a:close/>
                  <a:moveTo>
                    <a:pt x="252" y="2298"/>
                  </a:moveTo>
                  <a:lnTo>
                    <a:pt x="252" y="2292"/>
                  </a:lnTo>
                  <a:lnTo>
                    <a:pt x="246" y="2286"/>
                  </a:lnTo>
                  <a:lnTo>
                    <a:pt x="246" y="2268"/>
                  </a:lnTo>
                  <a:lnTo>
                    <a:pt x="252" y="2256"/>
                  </a:lnTo>
                  <a:lnTo>
                    <a:pt x="252" y="2238"/>
                  </a:lnTo>
                  <a:lnTo>
                    <a:pt x="246" y="2226"/>
                  </a:lnTo>
                  <a:lnTo>
                    <a:pt x="228" y="2226"/>
                  </a:lnTo>
                  <a:lnTo>
                    <a:pt x="216" y="2220"/>
                  </a:lnTo>
                  <a:lnTo>
                    <a:pt x="204" y="2220"/>
                  </a:lnTo>
                  <a:lnTo>
                    <a:pt x="192" y="2214"/>
                  </a:lnTo>
                  <a:lnTo>
                    <a:pt x="186" y="2208"/>
                  </a:lnTo>
                  <a:lnTo>
                    <a:pt x="174" y="2202"/>
                  </a:lnTo>
                  <a:lnTo>
                    <a:pt x="150" y="2178"/>
                  </a:lnTo>
                  <a:lnTo>
                    <a:pt x="138" y="2172"/>
                  </a:lnTo>
                  <a:lnTo>
                    <a:pt x="126" y="2172"/>
                  </a:lnTo>
                  <a:lnTo>
                    <a:pt x="102" y="2184"/>
                  </a:lnTo>
                  <a:lnTo>
                    <a:pt x="96" y="2196"/>
                  </a:lnTo>
                  <a:lnTo>
                    <a:pt x="96" y="2202"/>
                  </a:lnTo>
                  <a:lnTo>
                    <a:pt x="108" y="2208"/>
                  </a:lnTo>
                  <a:lnTo>
                    <a:pt x="114" y="2214"/>
                  </a:lnTo>
                  <a:lnTo>
                    <a:pt x="120" y="2214"/>
                  </a:lnTo>
                  <a:lnTo>
                    <a:pt x="132" y="2202"/>
                  </a:lnTo>
                  <a:lnTo>
                    <a:pt x="144" y="2208"/>
                  </a:lnTo>
                  <a:lnTo>
                    <a:pt x="132" y="2220"/>
                  </a:lnTo>
                  <a:lnTo>
                    <a:pt x="120" y="2220"/>
                  </a:lnTo>
                  <a:lnTo>
                    <a:pt x="114" y="2226"/>
                  </a:lnTo>
                  <a:lnTo>
                    <a:pt x="102" y="2232"/>
                  </a:lnTo>
                  <a:lnTo>
                    <a:pt x="102" y="2244"/>
                  </a:lnTo>
                  <a:lnTo>
                    <a:pt x="108" y="2250"/>
                  </a:lnTo>
                  <a:lnTo>
                    <a:pt x="126" y="2250"/>
                  </a:lnTo>
                  <a:lnTo>
                    <a:pt x="138" y="2244"/>
                  </a:lnTo>
                  <a:lnTo>
                    <a:pt x="132" y="2262"/>
                  </a:lnTo>
                  <a:lnTo>
                    <a:pt x="150" y="2262"/>
                  </a:lnTo>
                  <a:lnTo>
                    <a:pt x="132" y="2280"/>
                  </a:lnTo>
                  <a:lnTo>
                    <a:pt x="168" y="2274"/>
                  </a:lnTo>
                  <a:lnTo>
                    <a:pt x="156" y="2280"/>
                  </a:lnTo>
                  <a:lnTo>
                    <a:pt x="144" y="2292"/>
                  </a:lnTo>
                  <a:lnTo>
                    <a:pt x="138" y="2292"/>
                  </a:lnTo>
                  <a:lnTo>
                    <a:pt x="138" y="2298"/>
                  </a:lnTo>
                  <a:lnTo>
                    <a:pt x="150" y="2298"/>
                  </a:lnTo>
                  <a:lnTo>
                    <a:pt x="162" y="2286"/>
                  </a:lnTo>
                  <a:lnTo>
                    <a:pt x="168" y="2286"/>
                  </a:lnTo>
                  <a:lnTo>
                    <a:pt x="174" y="2292"/>
                  </a:lnTo>
                  <a:lnTo>
                    <a:pt x="174" y="2304"/>
                  </a:lnTo>
                  <a:lnTo>
                    <a:pt x="162" y="2316"/>
                  </a:lnTo>
                  <a:lnTo>
                    <a:pt x="162" y="2328"/>
                  </a:lnTo>
                  <a:lnTo>
                    <a:pt x="210" y="2328"/>
                  </a:lnTo>
                  <a:lnTo>
                    <a:pt x="228" y="2316"/>
                  </a:lnTo>
                  <a:lnTo>
                    <a:pt x="210" y="2340"/>
                  </a:lnTo>
                  <a:lnTo>
                    <a:pt x="192" y="2340"/>
                  </a:lnTo>
                  <a:lnTo>
                    <a:pt x="186" y="2346"/>
                  </a:lnTo>
                  <a:lnTo>
                    <a:pt x="186" y="2352"/>
                  </a:lnTo>
                  <a:lnTo>
                    <a:pt x="210" y="2364"/>
                  </a:lnTo>
                  <a:lnTo>
                    <a:pt x="216" y="2364"/>
                  </a:lnTo>
                  <a:lnTo>
                    <a:pt x="228" y="2370"/>
                  </a:lnTo>
                  <a:lnTo>
                    <a:pt x="234" y="2376"/>
                  </a:lnTo>
                  <a:lnTo>
                    <a:pt x="246" y="2376"/>
                  </a:lnTo>
                  <a:lnTo>
                    <a:pt x="258" y="2382"/>
                  </a:lnTo>
                  <a:lnTo>
                    <a:pt x="270" y="2376"/>
                  </a:lnTo>
                  <a:lnTo>
                    <a:pt x="288" y="2358"/>
                  </a:lnTo>
                  <a:lnTo>
                    <a:pt x="294" y="2346"/>
                  </a:lnTo>
                  <a:lnTo>
                    <a:pt x="294" y="2340"/>
                  </a:lnTo>
                  <a:lnTo>
                    <a:pt x="288" y="2334"/>
                  </a:lnTo>
                  <a:lnTo>
                    <a:pt x="282" y="2322"/>
                  </a:lnTo>
                  <a:lnTo>
                    <a:pt x="270" y="2316"/>
                  </a:lnTo>
                  <a:lnTo>
                    <a:pt x="264" y="2304"/>
                  </a:lnTo>
                  <a:lnTo>
                    <a:pt x="252" y="2298"/>
                  </a:lnTo>
                  <a:close/>
                  <a:moveTo>
                    <a:pt x="2304" y="372"/>
                  </a:moveTo>
                  <a:lnTo>
                    <a:pt x="2316" y="372"/>
                  </a:lnTo>
                  <a:lnTo>
                    <a:pt x="2328" y="366"/>
                  </a:lnTo>
                  <a:lnTo>
                    <a:pt x="2376" y="366"/>
                  </a:lnTo>
                  <a:lnTo>
                    <a:pt x="2388" y="378"/>
                  </a:lnTo>
                  <a:lnTo>
                    <a:pt x="2388" y="390"/>
                  </a:lnTo>
                  <a:lnTo>
                    <a:pt x="2424" y="390"/>
                  </a:lnTo>
                  <a:lnTo>
                    <a:pt x="2442" y="384"/>
                  </a:lnTo>
                  <a:lnTo>
                    <a:pt x="2454" y="384"/>
                  </a:lnTo>
                  <a:lnTo>
                    <a:pt x="2466" y="390"/>
                  </a:lnTo>
                  <a:lnTo>
                    <a:pt x="2472" y="396"/>
                  </a:lnTo>
                  <a:lnTo>
                    <a:pt x="2490" y="396"/>
                  </a:lnTo>
                  <a:lnTo>
                    <a:pt x="2514" y="384"/>
                  </a:lnTo>
                  <a:lnTo>
                    <a:pt x="2520" y="372"/>
                  </a:lnTo>
                  <a:lnTo>
                    <a:pt x="2520" y="354"/>
                  </a:lnTo>
                  <a:lnTo>
                    <a:pt x="2550" y="354"/>
                  </a:lnTo>
                  <a:lnTo>
                    <a:pt x="2616" y="336"/>
                  </a:lnTo>
                  <a:lnTo>
                    <a:pt x="2580" y="366"/>
                  </a:lnTo>
                  <a:lnTo>
                    <a:pt x="2634" y="378"/>
                  </a:lnTo>
                  <a:lnTo>
                    <a:pt x="2688" y="354"/>
                  </a:lnTo>
                  <a:lnTo>
                    <a:pt x="2784" y="312"/>
                  </a:lnTo>
                  <a:lnTo>
                    <a:pt x="2778" y="312"/>
                  </a:lnTo>
                  <a:lnTo>
                    <a:pt x="2772" y="306"/>
                  </a:lnTo>
                  <a:lnTo>
                    <a:pt x="2754" y="300"/>
                  </a:lnTo>
                  <a:lnTo>
                    <a:pt x="2736" y="300"/>
                  </a:lnTo>
                  <a:lnTo>
                    <a:pt x="2724" y="294"/>
                  </a:lnTo>
                  <a:lnTo>
                    <a:pt x="2706" y="288"/>
                  </a:lnTo>
                  <a:lnTo>
                    <a:pt x="2676" y="288"/>
                  </a:lnTo>
                  <a:lnTo>
                    <a:pt x="2646" y="282"/>
                  </a:lnTo>
                  <a:lnTo>
                    <a:pt x="2604" y="282"/>
                  </a:lnTo>
                  <a:lnTo>
                    <a:pt x="2526" y="294"/>
                  </a:lnTo>
                  <a:lnTo>
                    <a:pt x="2526" y="318"/>
                  </a:lnTo>
                  <a:lnTo>
                    <a:pt x="2406" y="324"/>
                  </a:lnTo>
                  <a:lnTo>
                    <a:pt x="2400" y="324"/>
                  </a:lnTo>
                  <a:lnTo>
                    <a:pt x="2394" y="318"/>
                  </a:lnTo>
                  <a:lnTo>
                    <a:pt x="2334" y="318"/>
                  </a:lnTo>
                  <a:lnTo>
                    <a:pt x="2322" y="324"/>
                  </a:lnTo>
                  <a:lnTo>
                    <a:pt x="2310" y="324"/>
                  </a:lnTo>
                  <a:lnTo>
                    <a:pt x="2304" y="330"/>
                  </a:lnTo>
                  <a:lnTo>
                    <a:pt x="2304" y="372"/>
                  </a:lnTo>
                  <a:close/>
                  <a:moveTo>
                    <a:pt x="150" y="1980"/>
                  </a:moveTo>
                  <a:lnTo>
                    <a:pt x="162" y="2004"/>
                  </a:lnTo>
                  <a:lnTo>
                    <a:pt x="174" y="2010"/>
                  </a:lnTo>
                  <a:lnTo>
                    <a:pt x="186" y="1980"/>
                  </a:lnTo>
                  <a:lnTo>
                    <a:pt x="180" y="1974"/>
                  </a:lnTo>
                  <a:lnTo>
                    <a:pt x="174" y="1974"/>
                  </a:lnTo>
                  <a:lnTo>
                    <a:pt x="162" y="1968"/>
                  </a:lnTo>
                  <a:lnTo>
                    <a:pt x="156" y="1968"/>
                  </a:lnTo>
                  <a:lnTo>
                    <a:pt x="150" y="1974"/>
                  </a:lnTo>
                  <a:lnTo>
                    <a:pt x="150" y="1980"/>
                  </a:lnTo>
                  <a:close/>
                  <a:moveTo>
                    <a:pt x="126" y="1932"/>
                  </a:moveTo>
                  <a:lnTo>
                    <a:pt x="120" y="1932"/>
                  </a:lnTo>
                  <a:lnTo>
                    <a:pt x="108" y="1938"/>
                  </a:lnTo>
                  <a:lnTo>
                    <a:pt x="96" y="1938"/>
                  </a:lnTo>
                  <a:lnTo>
                    <a:pt x="84" y="1944"/>
                  </a:lnTo>
                  <a:lnTo>
                    <a:pt x="78" y="1944"/>
                  </a:lnTo>
                  <a:lnTo>
                    <a:pt x="78" y="1950"/>
                  </a:lnTo>
                  <a:lnTo>
                    <a:pt x="72" y="1962"/>
                  </a:lnTo>
                  <a:lnTo>
                    <a:pt x="66" y="1968"/>
                  </a:lnTo>
                  <a:lnTo>
                    <a:pt x="48" y="1968"/>
                  </a:lnTo>
                  <a:lnTo>
                    <a:pt x="42" y="1962"/>
                  </a:lnTo>
                  <a:lnTo>
                    <a:pt x="48" y="1956"/>
                  </a:lnTo>
                  <a:lnTo>
                    <a:pt x="60" y="1956"/>
                  </a:lnTo>
                  <a:lnTo>
                    <a:pt x="66" y="1950"/>
                  </a:lnTo>
                  <a:lnTo>
                    <a:pt x="72" y="1950"/>
                  </a:lnTo>
                  <a:lnTo>
                    <a:pt x="78" y="1944"/>
                  </a:lnTo>
                  <a:lnTo>
                    <a:pt x="84" y="1944"/>
                  </a:lnTo>
                  <a:lnTo>
                    <a:pt x="78" y="1938"/>
                  </a:lnTo>
                  <a:lnTo>
                    <a:pt x="54" y="1938"/>
                  </a:lnTo>
                  <a:lnTo>
                    <a:pt x="48" y="1944"/>
                  </a:lnTo>
                  <a:lnTo>
                    <a:pt x="48" y="1932"/>
                  </a:lnTo>
                  <a:lnTo>
                    <a:pt x="36" y="1932"/>
                  </a:lnTo>
                  <a:lnTo>
                    <a:pt x="24" y="1944"/>
                  </a:lnTo>
                  <a:lnTo>
                    <a:pt x="6" y="1980"/>
                  </a:lnTo>
                  <a:lnTo>
                    <a:pt x="6" y="2004"/>
                  </a:lnTo>
                  <a:lnTo>
                    <a:pt x="12" y="2004"/>
                  </a:lnTo>
                  <a:lnTo>
                    <a:pt x="12" y="2010"/>
                  </a:lnTo>
                  <a:lnTo>
                    <a:pt x="18" y="2016"/>
                  </a:lnTo>
                  <a:lnTo>
                    <a:pt x="0" y="2022"/>
                  </a:lnTo>
                  <a:lnTo>
                    <a:pt x="12" y="2076"/>
                  </a:lnTo>
                  <a:lnTo>
                    <a:pt x="12" y="2082"/>
                  </a:lnTo>
                  <a:lnTo>
                    <a:pt x="6" y="2082"/>
                  </a:lnTo>
                  <a:lnTo>
                    <a:pt x="12" y="2088"/>
                  </a:lnTo>
                  <a:lnTo>
                    <a:pt x="12" y="2094"/>
                  </a:lnTo>
                  <a:lnTo>
                    <a:pt x="30" y="2094"/>
                  </a:lnTo>
                  <a:lnTo>
                    <a:pt x="30" y="2070"/>
                  </a:lnTo>
                  <a:lnTo>
                    <a:pt x="24" y="2058"/>
                  </a:lnTo>
                  <a:lnTo>
                    <a:pt x="24" y="2040"/>
                  </a:lnTo>
                  <a:lnTo>
                    <a:pt x="36" y="2028"/>
                  </a:lnTo>
                  <a:lnTo>
                    <a:pt x="42" y="2028"/>
                  </a:lnTo>
                  <a:lnTo>
                    <a:pt x="48" y="2016"/>
                  </a:lnTo>
                  <a:lnTo>
                    <a:pt x="54" y="2010"/>
                  </a:lnTo>
                  <a:lnTo>
                    <a:pt x="54" y="1986"/>
                  </a:lnTo>
                  <a:lnTo>
                    <a:pt x="84" y="1956"/>
                  </a:lnTo>
                  <a:lnTo>
                    <a:pt x="108" y="1944"/>
                  </a:lnTo>
                  <a:lnTo>
                    <a:pt x="114" y="1944"/>
                  </a:lnTo>
                  <a:lnTo>
                    <a:pt x="126" y="1938"/>
                  </a:lnTo>
                  <a:lnTo>
                    <a:pt x="126" y="1932"/>
                  </a:lnTo>
                  <a:close/>
                  <a:moveTo>
                    <a:pt x="1896" y="678"/>
                  </a:moveTo>
                  <a:lnTo>
                    <a:pt x="1896" y="690"/>
                  </a:lnTo>
                  <a:lnTo>
                    <a:pt x="1884" y="702"/>
                  </a:lnTo>
                  <a:lnTo>
                    <a:pt x="1884" y="714"/>
                  </a:lnTo>
                  <a:lnTo>
                    <a:pt x="1902" y="714"/>
                  </a:lnTo>
                  <a:lnTo>
                    <a:pt x="1926" y="708"/>
                  </a:lnTo>
                  <a:lnTo>
                    <a:pt x="1944" y="708"/>
                  </a:lnTo>
                  <a:lnTo>
                    <a:pt x="1980" y="696"/>
                  </a:lnTo>
                  <a:lnTo>
                    <a:pt x="1986" y="690"/>
                  </a:lnTo>
                  <a:lnTo>
                    <a:pt x="1992" y="690"/>
                  </a:lnTo>
                  <a:lnTo>
                    <a:pt x="2034" y="702"/>
                  </a:lnTo>
                  <a:lnTo>
                    <a:pt x="2112" y="642"/>
                  </a:lnTo>
                  <a:lnTo>
                    <a:pt x="2244" y="600"/>
                  </a:lnTo>
                  <a:lnTo>
                    <a:pt x="2370" y="564"/>
                  </a:lnTo>
                  <a:lnTo>
                    <a:pt x="2466" y="546"/>
                  </a:lnTo>
                  <a:lnTo>
                    <a:pt x="2454" y="540"/>
                  </a:lnTo>
                  <a:lnTo>
                    <a:pt x="2448" y="528"/>
                  </a:lnTo>
                  <a:lnTo>
                    <a:pt x="2436" y="522"/>
                  </a:lnTo>
                  <a:lnTo>
                    <a:pt x="2424" y="510"/>
                  </a:lnTo>
                  <a:lnTo>
                    <a:pt x="2412" y="504"/>
                  </a:lnTo>
                  <a:lnTo>
                    <a:pt x="2400" y="492"/>
                  </a:lnTo>
                  <a:lnTo>
                    <a:pt x="2352" y="492"/>
                  </a:lnTo>
                  <a:lnTo>
                    <a:pt x="2340" y="498"/>
                  </a:lnTo>
                  <a:lnTo>
                    <a:pt x="2328" y="498"/>
                  </a:lnTo>
                  <a:lnTo>
                    <a:pt x="2262" y="504"/>
                  </a:lnTo>
                  <a:lnTo>
                    <a:pt x="2226" y="480"/>
                  </a:lnTo>
                  <a:lnTo>
                    <a:pt x="2142" y="486"/>
                  </a:lnTo>
                  <a:lnTo>
                    <a:pt x="2094" y="504"/>
                  </a:lnTo>
                  <a:lnTo>
                    <a:pt x="2076" y="522"/>
                  </a:lnTo>
                  <a:lnTo>
                    <a:pt x="2064" y="552"/>
                  </a:lnTo>
                  <a:lnTo>
                    <a:pt x="2010" y="564"/>
                  </a:lnTo>
                  <a:lnTo>
                    <a:pt x="1944" y="588"/>
                  </a:lnTo>
                  <a:lnTo>
                    <a:pt x="1962" y="600"/>
                  </a:lnTo>
                  <a:lnTo>
                    <a:pt x="1842" y="654"/>
                  </a:lnTo>
                  <a:lnTo>
                    <a:pt x="1854" y="654"/>
                  </a:lnTo>
                  <a:lnTo>
                    <a:pt x="1890" y="672"/>
                  </a:lnTo>
                  <a:lnTo>
                    <a:pt x="1896" y="678"/>
                  </a:lnTo>
                  <a:close/>
                  <a:moveTo>
                    <a:pt x="198" y="1968"/>
                  </a:moveTo>
                  <a:lnTo>
                    <a:pt x="192" y="1992"/>
                  </a:lnTo>
                  <a:lnTo>
                    <a:pt x="192" y="2010"/>
                  </a:lnTo>
                  <a:lnTo>
                    <a:pt x="216" y="1998"/>
                  </a:lnTo>
                  <a:lnTo>
                    <a:pt x="198" y="1968"/>
                  </a:lnTo>
                  <a:close/>
                  <a:moveTo>
                    <a:pt x="4182" y="600"/>
                  </a:moveTo>
                  <a:lnTo>
                    <a:pt x="4194" y="606"/>
                  </a:lnTo>
                  <a:lnTo>
                    <a:pt x="4206" y="600"/>
                  </a:lnTo>
                  <a:lnTo>
                    <a:pt x="4218" y="600"/>
                  </a:lnTo>
                  <a:lnTo>
                    <a:pt x="4242" y="588"/>
                  </a:lnTo>
                  <a:lnTo>
                    <a:pt x="4308" y="588"/>
                  </a:lnTo>
                  <a:lnTo>
                    <a:pt x="4314" y="594"/>
                  </a:lnTo>
                  <a:lnTo>
                    <a:pt x="4350" y="594"/>
                  </a:lnTo>
                  <a:lnTo>
                    <a:pt x="4356" y="588"/>
                  </a:lnTo>
                  <a:lnTo>
                    <a:pt x="4356" y="582"/>
                  </a:lnTo>
                  <a:lnTo>
                    <a:pt x="4344" y="558"/>
                  </a:lnTo>
                  <a:lnTo>
                    <a:pt x="4338" y="552"/>
                  </a:lnTo>
                  <a:lnTo>
                    <a:pt x="4326" y="546"/>
                  </a:lnTo>
                  <a:lnTo>
                    <a:pt x="4230" y="546"/>
                  </a:lnTo>
                  <a:lnTo>
                    <a:pt x="4224" y="540"/>
                  </a:lnTo>
                  <a:lnTo>
                    <a:pt x="4212" y="540"/>
                  </a:lnTo>
                  <a:lnTo>
                    <a:pt x="4200" y="534"/>
                  </a:lnTo>
                  <a:lnTo>
                    <a:pt x="4188" y="534"/>
                  </a:lnTo>
                  <a:lnTo>
                    <a:pt x="4176" y="540"/>
                  </a:lnTo>
                  <a:lnTo>
                    <a:pt x="4158" y="558"/>
                  </a:lnTo>
                  <a:lnTo>
                    <a:pt x="4158" y="564"/>
                  </a:lnTo>
                  <a:lnTo>
                    <a:pt x="4176" y="576"/>
                  </a:lnTo>
                  <a:lnTo>
                    <a:pt x="4170" y="582"/>
                  </a:lnTo>
                  <a:lnTo>
                    <a:pt x="4170" y="594"/>
                  </a:lnTo>
                  <a:lnTo>
                    <a:pt x="4176" y="594"/>
                  </a:lnTo>
                  <a:lnTo>
                    <a:pt x="4182" y="600"/>
                  </a:lnTo>
                  <a:close/>
                  <a:moveTo>
                    <a:pt x="3708" y="516"/>
                  </a:moveTo>
                  <a:lnTo>
                    <a:pt x="3678" y="516"/>
                  </a:lnTo>
                  <a:lnTo>
                    <a:pt x="3624" y="510"/>
                  </a:lnTo>
                  <a:lnTo>
                    <a:pt x="3564" y="504"/>
                  </a:lnTo>
                  <a:lnTo>
                    <a:pt x="3468" y="504"/>
                  </a:lnTo>
                  <a:lnTo>
                    <a:pt x="3468" y="516"/>
                  </a:lnTo>
                  <a:lnTo>
                    <a:pt x="3462" y="522"/>
                  </a:lnTo>
                  <a:lnTo>
                    <a:pt x="3426" y="540"/>
                  </a:lnTo>
                  <a:lnTo>
                    <a:pt x="3396" y="546"/>
                  </a:lnTo>
                  <a:lnTo>
                    <a:pt x="3378" y="552"/>
                  </a:lnTo>
                  <a:lnTo>
                    <a:pt x="3372" y="552"/>
                  </a:lnTo>
                  <a:lnTo>
                    <a:pt x="3372" y="558"/>
                  </a:lnTo>
                  <a:lnTo>
                    <a:pt x="3384" y="570"/>
                  </a:lnTo>
                  <a:lnTo>
                    <a:pt x="3390" y="582"/>
                  </a:lnTo>
                  <a:lnTo>
                    <a:pt x="3390" y="594"/>
                  </a:lnTo>
                  <a:lnTo>
                    <a:pt x="3372" y="618"/>
                  </a:lnTo>
                  <a:lnTo>
                    <a:pt x="3402" y="636"/>
                  </a:lnTo>
                  <a:lnTo>
                    <a:pt x="3480" y="606"/>
                  </a:lnTo>
                  <a:lnTo>
                    <a:pt x="3474" y="600"/>
                  </a:lnTo>
                  <a:lnTo>
                    <a:pt x="3468" y="600"/>
                  </a:lnTo>
                  <a:lnTo>
                    <a:pt x="3468" y="594"/>
                  </a:lnTo>
                  <a:lnTo>
                    <a:pt x="3474" y="588"/>
                  </a:lnTo>
                  <a:lnTo>
                    <a:pt x="3486" y="582"/>
                  </a:lnTo>
                  <a:lnTo>
                    <a:pt x="3522" y="582"/>
                  </a:lnTo>
                  <a:lnTo>
                    <a:pt x="3546" y="594"/>
                  </a:lnTo>
                  <a:lnTo>
                    <a:pt x="3552" y="600"/>
                  </a:lnTo>
                  <a:lnTo>
                    <a:pt x="3606" y="594"/>
                  </a:lnTo>
                  <a:lnTo>
                    <a:pt x="3600" y="570"/>
                  </a:lnTo>
                  <a:lnTo>
                    <a:pt x="3630" y="570"/>
                  </a:lnTo>
                  <a:lnTo>
                    <a:pt x="3648" y="564"/>
                  </a:lnTo>
                  <a:lnTo>
                    <a:pt x="3666" y="564"/>
                  </a:lnTo>
                  <a:lnTo>
                    <a:pt x="3690" y="552"/>
                  </a:lnTo>
                  <a:lnTo>
                    <a:pt x="3696" y="546"/>
                  </a:lnTo>
                  <a:lnTo>
                    <a:pt x="3702" y="534"/>
                  </a:lnTo>
                  <a:lnTo>
                    <a:pt x="3714" y="522"/>
                  </a:lnTo>
                  <a:lnTo>
                    <a:pt x="3720" y="522"/>
                  </a:lnTo>
                  <a:lnTo>
                    <a:pt x="3714" y="516"/>
                  </a:lnTo>
                  <a:lnTo>
                    <a:pt x="3708" y="516"/>
                  </a:lnTo>
                  <a:close/>
                  <a:moveTo>
                    <a:pt x="3792" y="150"/>
                  </a:moveTo>
                  <a:lnTo>
                    <a:pt x="3738" y="156"/>
                  </a:lnTo>
                  <a:lnTo>
                    <a:pt x="3756" y="180"/>
                  </a:lnTo>
                  <a:lnTo>
                    <a:pt x="3792" y="150"/>
                  </a:lnTo>
                  <a:close/>
                  <a:moveTo>
                    <a:pt x="3612" y="480"/>
                  </a:moveTo>
                  <a:lnTo>
                    <a:pt x="3636" y="468"/>
                  </a:lnTo>
                  <a:lnTo>
                    <a:pt x="3642" y="456"/>
                  </a:lnTo>
                  <a:lnTo>
                    <a:pt x="3654" y="450"/>
                  </a:lnTo>
                  <a:lnTo>
                    <a:pt x="3660" y="438"/>
                  </a:lnTo>
                  <a:lnTo>
                    <a:pt x="3660" y="432"/>
                  </a:lnTo>
                  <a:lnTo>
                    <a:pt x="3654" y="426"/>
                  </a:lnTo>
                  <a:lnTo>
                    <a:pt x="3642" y="426"/>
                  </a:lnTo>
                  <a:lnTo>
                    <a:pt x="3630" y="420"/>
                  </a:lnTo>
                  <a:lnTo>
                    <a:pt x="3588" y="420"/>
                  </a:lnTo>
                  <a:lnTo>
                    <a:pt x="3570" y="426"/>
                  </a:lnTo>
                  <a:lnTo>
                    <a:pt x="3552" y="426"/>
                  </a:lnTo>
                  <a:lnTo>
                    <a:pt x="3534" y="438"/>
                  </a:lnTo>
                  <a:lnTo>
                    <a:pt x="3516" y="444"/>
                  </a:lnTo>
                  <a:lnTo>
                    <a:pt x="3504" y="450"/>
                  </a:lnTo>
                  <a:lnTo>
                    <a:pt x="3504" y="462"/>
                  </a:lnTo>
                  <a:lnTo>
                    <a:pt x="3528" y="468"/>
                  </a:lnTo>
                  <a:lnTo>
                    <a:pt x="3600" y="480"/>
                  </a:lnTo>
                  <a:lnTo>
                    <a:pt x="3612" y="480"/>
                  </a:lnTo>
                  <a:close/>
                  <a:moveTo>
                    <a:pt x="3954" y="180"/>
                  </a:moveTo>
                  <a:lnTo>
                    <a:pt x="3900" y="192"/>
                  </a:lnTo>
                  <a:lnTo>
                    <a:pt x="3936" y="210"/>
                  </a:lnTo>
                  <a:lnTo>
                    <a:pt x="3924" y="216"/>
                  </a:lnTo>
                  <a:lnTo>
                    <a:pt x="3918" y="222"/>
                  </a:lnTo>
                  <a:lnTo>
                    <a:pt x="3918" y="228"/>
                  </a:lnTo>
                  <a:lnTo>
                    <a:pt x="3924" y="234"/>
                  </a:lnTo>
                  <a:lnTo>
                    <a:pt x="3936" y="240"/>
                  </a:lnTo>
                  <a:lnTo>
                    <a:pt x="3966" y="240"/>
                  </a:lnTo>
                  <a:lnTo>
                    <a:pt x="3942" y="252"/>
                  </a:lnTo>
                  <a:lnTo>
                    <a:pt x="3954" y="252"/>
                  </a:lnTo>
                  <a:lnTo>
                    <a:pt x="4002" y="276"/>
                  </a:lnTo>
                  <a:lnTo>
                    <a:pt x="4014" y="276"/>
                  </a:lnTo>
                  <a:lnTo>
                    <a:pt x="4026" y="270"/>
                  </a:lnTo>
                  <a:lnTo>
                    <a:pt x="4032" y="264"/>
                  </a:lnTo>
                  <a:lnTo>
                    <a:pt x="4044" y="258"/>
                  </a:lnTo>
                  <a:lnTo>
                    <a:pt x="4050" y="252"/>
                  </a:lnTo>
                  <a:lnTo>
                    <a:pt x="4074" y="246"/>
                  </a:lnTo>
                  <a:lnTo>
                    <a:pt x="4086" y="258"/>
                  </a:lnTo>
                  <a:lnTo>
                    <a:pt x="4092" y="270"/>
                  </a:lnTo>
                  <a:lnTo>
                    <a:pt x="4098" y="276"/>
                  </a:lnTo>
                  <a:lnTo>
                    <a:pt x="4104" y="270"/>
                  </a:lnTo>
                  <a:lnTo>
                    <a:pt x="4116" y="270"/>
                  </a:lnTo>
                  <a:lnTo>
                    <a:pt x="4128" y="264"/>
                  </a:lnTo>
                  <a:lnTo>
                    <a:pt x="4134" y="258"/>
                  </a:lnTo>
                  <a:lnTo>
                    <a:pt x="4146" y="258"/>
                  </a:lnTo>
                  <a:lnTo>
                    <a:pt x="4152" y="252"/>
                  </a:lnTo>
                  <a:lnTo>
                    <a:pt x="4158" y="252"/>
                  </a:lnTo>
                  <a:lnTo>
                    <a:pt x="4170" y="246"/>
                  </a:lnTo>
                  <a:lnTo>
                    <a:pt x="4176" y="234"/>
                  </a:lnTo>
                  <a:lnTo>
                    <a:pt x="4182" y="228"/>
                  </a:lnTo>
                  <a:lnTo>
                    <a:pt x="4194" y="246"/>
                  </a:lnTo>
                  <a:lnTo>
                    <a:pt x="4218" y="222"/>
                  </a:lnTo>
                  <a:lnTo>
                    <a:pt x="4218" y="216"/>
                  </a:lnTo>
                  <a:lnTo>
                    <a:pt x="4236" y="210"/>
                  </a:lnTo>
                  <a:lnTo>
                    <a:pt x="4326" y="210"/>
                  </a:lnTo>
                  <a:lnTo>
                    <a:pt x="4332" y="204"/>
                  </a:lnTo>
                  <a:lnTo>
                    <a:pt x="4332" y="192"/>
                  </a:lnTo>
                  <a:lnTo>
                    <a:pt x="4266" y="186"/>
                  </a:lnTo>
                  <a:lnTo>
                    <a:pt x="4302" y="174"/>
                  </a:lnTo>
                  <a:lnTo>
                    <a:pt x="4302" y="132"/>
                  </a:lnTo>
                  <a:lnTo>
                    <a:pt x="4278" y="132"/>
                  </a:lnTo>
                  <a:lnTo>
                    <a:pt x="4266" y="138"/>
                  </a:lnTo>
                  <a:lnTo>
                    <a:pt x="4260" y="144"/>
                  </a:lnTo>
                  <a:lnTo>
                    <a:pt x="4248" y="150"/>
                  </a:lnTo>
                  <a:lnTo>
                    <a:pt x="4242" y="126"/>
                  </a:lnTo>
                  <a:lnTo>
                    <a:pt x="4194" y="132"/>
                  </a:lnTo>
                  <a:lnTo>
                    <a:pt x="4194" y="120"/>
                  </a:lnTo>
                  <a:lnTo>
                    <a:pt x="4176" y="84"/>
                  </a:lnTo>
                  <a:lnTo>
                    <a:pt x="4140" y="84"/>
                  </a:lnTo>
                  <a:lnTo>
                    <a:pt x="4122" y="90"/>
                  </a:lnTo>
                  <a:lnTo>
                    <a:pt x="4110" y="96"/>
                  </a:lnTo>
                  <a:lnTo>
                    <a:pt x="4104" y="102"/>
                  </a:lnTo>
                  <a:lnTo>
                    <a:pt x="4098" y="102"/>
                  </a:lnTo>
                  <a:lnTo>
                    <a:pt x="4020" y="108"/>
                  </a:lnTo>
                  <a:lnTo>
                    <a:pt x="4044" y="126"/>
                  </a:lnTo>
                  <a:lnTo>
                    <a:pt x="3996" y="126"/>
                  </a:lnTo>
                  <a:lnTo>
                    <a:pt x="3984" y="132"/>
                  </a:lnTo>
                  <a:lnTo>
                    <a:pt x="3972" y="132"/>
                  </a:lnTo>
                  <a:lnTo>
                    <a:pt x="3966" y="138"/>
                  </a:lnTo>
                  <a:lnTo>
                    <a:pt x="3984" y="156"/>
                  </a:lnTo>
                  <a:lnTo>
                    <a:pt x="3972" y="156"/>
                  </a:lnTo>
                  <a:lnTo>
                    <a:pt x="3936" y="150"/>
                  </a:lnTo>
                  <a:lnTo>
                    <a:pt x="3906" y="156"/>
                  </a:lnTo>
                  <a:lnTo>
                    <a:pt x="3888" y="168"/>
                  </a:lnTo>
                  <a:lnTo>
                    <a:pt x="3888" y="174"/>
                  </a:lnTo>
                  <a:lnTo>
                    <a:pt x="3894" y="180"/>
                  </a:lnTo>
                  <a:lnTo>
                    <a:pt x="3954" y="180"/>
                  </a:lnTo>
                  <a:close/>
                  <a:moveTo>
                    <a:pt x="3972" y="294"/>
                  </a:moveTo>
                  <a:lnTo>
                    <a:pt x="3954" y="300"/>
                  </a:lnTo>
                  <a:lnTo>
                    <a:pt x="3942" y="306"/>
                  </a:lnTo>
                  <a:lnTo>
                    <a:pt x="3936" y="312"/>
                  </a:lnTo>
                  <a:lnTo>
                    <a:pt x="3936" y="318"/>
                  </a:lnTo>
                  <a:lnTo>
                    <a:pt x="3966" y="324"/>
                  </a:lnTo>
                  <a:lnTo>
                    <a:pt x="3972" y="324"/>
                  </a:lnTo>
                  <a:lnTo>
                    <a:pt x="3990" y="306"/>
                  </a:lnTo>
                  <a:lnTo>
                    <a:pt x="3990" y="300"/>
                  </a:lnTo>
                  <a:lnTo>
                    <a:pt x="3984" y="294"/>
                  </a:lnTo>
                  <a:lnTo>
                    <a:pt x="3972" y="294"/>
                  </a:lnTo>
                  <a:close/>
                  <a:moveTo>
                    <a:pt x="3738" y="336"/>
                  </a:moveTo>
                  <a:lnTo>
                    <a:pt x="3726" y="336"/>
                  </a:lnTo>
                  <a:lnTo>
                    <a:pt x="3720" y="330"/>
                  </a:lnTo>
                  <a:lnTo>
                    <a:pt x="3672" y="330"/>
                  </a:lnTo>
                  <a:lnTo>
                    <a:pt x="3636" y="336"/>
                  </a:lnTo>
                  <a:lnTo>
                    <a:pt x="3624" y="342"/>
                  </a:lnTo>
                  <a:lnTo>
                    <a:pt x="3642" y="360"/>
                  </a:lnTo>
                  <a:lnTo>
                    <a:pt x="3654" y="360"/>
                  </a:lnTo>
                  <a:lnTo>
                    <a:pt x="3660" y="378"/>
                  </a:lnTo>
                  <a:lnTo>
                    <a:pt x="3768" y="378"/>
                  </a:lnTo>
                  <a:lnTo>
                    <a:pt x="3768" y="390"/>
                  </a:lnTo>
                  <a:lnTo>
                    <a:pt x="3762" y="396"/>
                  </a:lnTo>
                  <a:lnTo>
                    <a:pt x="3762" y="408"/>
                  </a:lnTo>
                  <a:lnTo>
                    <a:pt x="3708" y="450"/>
                  </a:lnTo>
                  <a:lnTo>
                    <a:pt x="3732" y="456"/>
                  </a:lnTo>
                  <a:lnTo>
                    <a:pt x="3720" y="468"/>
                  </a:lnTo>
                  <a:lnTo>
                    <a:pt x="3714" y="468"/>
                  </a:lnTo>
                  <a:lnTo>
                    <a:pt x="3708" y="474"/>
                  </a:lnTo>
                  <a:lnTo>
                    <a:pt x="3708" y="480"/>
                  </a:lnTo>
                  <a:lnTo>
                    <a:pt x="3726" y="480"/>
                  </a:lnTo>
                  <a:lnTo>
                    <a:pt x="3738" y="474"/>
                  </a:lnTo>
                  <a:lnTo>
                    <a:pt x="3744" y="474"/>
                  </a:lnTo>
                  <a:lnTo>
                    <a:pt x="3756" y="468"/>
                  </a:lnTo>
                  <a:lnTo>
                    <a:pt x="3756" y="480"/>
                  </a:lnTo>
                  <a:lnTo>
                    <a:pt x="3792" y="480"/>
                  </a:lnTo>
                  <a:lnTo>
                    <a:pt x="3810" y="474"/>
                  </a:lnTo>
                  <a:lnTo>
                    <a:pt x="3822" y="468"/>
                  </a:lnTo>
                  <a:lnTo>
                    <a:pt x="3840" y="468"/>
                  </a:lnTo>
                  <a:lnTo>
                    <a:pt x="3846" y="462"/>
                  </a:lnTo>
                  <a:lnTo>
                    <a:pt x="3852" y="462"/>
                  </a:lnTo>
                  <a:lnTo>
                    <a:pt x="3858" y="486"/>
                  </a:lnTo>
                  <a:lnTo>
                    <a:pt x="3924" y="480"/>
                  </a:lnTo>
                  <a:lnTo>
                    <a:pt x="4002" y="498"/>
                  </a:lnTo>
                  <a:lnTo>
                    <a:pt x="4098" y="486"/>
                  </a:lnTo>
                  <a:lnTo>
                    <a:pt x="4128" y="468"/>
                  </a:lnTo>
                  <a:lnTo>
                    <a:pt x="4122" y="474"/>
                  </a:lnTo>
                  <a:lnTo>
                    <a:pt x="4122" y="486"/>
                  </a:lnTo>
                  <a:lnTo>
                    <a:pt x="4260" y="486"/>
                  </a:lnTo>
                  <a:lnTo>
                    <a:pt x="4272" y="468"/>
                  </a:lnTo>
                  <a:lnTo>
                    <a:pt x="4338" y="438"/>
                  </a:lnTo>
                  <a:lnTo>
                    <a:pt x="4320" y="432"/>
                  </a:lnTo>
                  <a:lnTo>
                    <a:pt x="4320" y="420"/>
                  </a:lnTo>
                  <a:lnTo>
                    <a:pt x="4314" y="420"/>
                  </a:lnTo>
                  <a:lnTo>
                    <a:pt x="4308" y="414"/>
                  </a:lnTo>
                  <a:lnTo>
                    <a:pt x="4290" y="414"/>
                  </a:lnTo>
                  <a:lnTo>
                    <a:pt x="4278" y="408"/>
                  </a:lnTo>
                  <a:lnTo>
                    <a:pt x="4260" y="408"/>
                  </a:lnTo>
                  <a:lnTo>
                    <a:pt x="4242" y="402"/>
                  </a:lnTo>
                  <a:lnTo>
                    <a:pt x="4206" y="402"/>
                  </a:lnTo>
                  <a:lnTo>
                    <a:pt x="4164" y="414"/>
                  </a:lnTo>
                  <a:lnTo>
                    <a:pt x="4116" y="420"/>
                  </a:lnTo>
                  <a:lnTo>
                    <a:pt x="4074" y="426"/>
                  </a:lnTo>
                  <a:lnTo>
                    <a:pt x="4038" y="438"/>
                  </a:lnTo>
                  <a:lnTo>
                    <a:pt x="4026" y="438"/>
                  </a:lnTo>
                  <a:lnTo>
                    <a:pt x="4014" y="432"/>
                  </a:lnTo>
                  <a:lnTo>
                    <a:pt x="4008" y="426"/>
                  </a:lnTo>
                  <a:lnTo>
                    <a:pt x="3996" y="420"/>
                  </a:lnTo>
                  <a:lnTo>
                    <a:pt x="3984" y="420"/>
                  </a:lnTo>
                  <a:lnTo>
                    <a:pt x="3972" y="426"/>
                  </a:lnTo>
                  <a:lnTo>
                    <a:pt x="3960" y="426"/>
                  </a:lnTo>
                  <a:lnTo>
                    <a:pt x="3948" y="432"/>
                  </a:lnTo>
                  <a:lnTo>
                    <a:pt x="3942" y="438"/>
                  </a:lnTo>
                  <a:lnTo>
                    <a:pt x="3936" y="438"/>
                  </a:lnTo>
                  <a:lnTo>
                    <a:pt x="3912" y="414"/>
                  </a:lnTo>
                  <a:lnTo>
                    <a:pt x="3894" y="426"/>
                  </a:lnTo>
                  <a:lnTo>
                    <a:pt x="3864" y="420"/>
                  </a:lnTo>
                  <a:lnTo>
                    <a:pt x="3894" y="408"/>
                  </a:lnTo>
                  <a:lnTo>
                    <a:pt x="3876" y="396"/>
                  </a:lnTo>
                  <a:lnTo>
                    <a:pt x="3822" y="408"/>
                  </a:lnTo>
                  <a:lnTo>
                    <a:pt x="3858" y="396"/>
                  </a:lnTo>
                  <a:lnTo>
                    <a:pt x="3858" y="390"/>
                  </a:lnTo>
                  <a:lnTo>
                    <a:pt x="3924" y="384"/>
                  </a:lnTo>
                  <a:lnTo>
                    <a:pt x="3888" y="372"/>
                  </a:lnTo>
                  <a:lnTo>
                    <a:pt x="3870" y="372"/>
                  </a:lnTo>
                  <a:lnTo>
                    <a:pt x="3876" y="366"/>
                  </a:lnTo>
                  <a:lnTo>
                    <a:pt x="3876" y="360"/>
                  </a:lnTo>
                  <a:lnTo>
                    <a:pt x="3870" y="354"/>
                  </a:lnTo>
                  <a:lnTo>
                    <a:pt x="3840" y="354"/>
                  </a:lnTo>
                  <a:lnTo>
                    <a:pt x="3822" y="360"/>
                  </a:lnTo>
                  <a:lnTo>
                    <a:pt x="3804" y="360"/>
                  </a:lnTo>
                  <a:lnTo>
                    <a:pt x="3786" y="366"/>
                  </a:lnTo>
                  <a:lnTo>
                    <a:pt x="3774" y="354"/>
                  </a:lnTo>
                  <a:lnTo>
                    <a:pt x="3762" y="348"/>
                  </a:lnTo>
                  <a:lnTo>
                    <a:pt x="3756" y="342"/>
                  </a:lnTo>
                  <a:lnTo>
                    <a:pt x="3744" y="336"/>
                  </a:lnTo>
                  <a:lnTo>
                    <a:pt x="3738" y="336"/>
                  </a:lnTo>
                  <a:close/>
                  <a:moveTo>
                    <a:pt x="3264" y="420"/>
                  </a:moveTo>
                  <a:lnTo>
                    <a:pt x="3282" y="420"/>
                  </a:lnTo>
                  <a:lnTo>
                    <a:pt x="3300" y="426"/>
                  </a:lnTo>
                  <a:lnTo>
                    <a:pt x="3318" y="426"/>
                  </a:lnTo>
                  <a:lnTo>
                    <a:pt x="3330" y="432"/>
                  </a:lnTo>
                  <a:lnTo>
                    <a:pt x="3342" y="432"/>
                  </a:lnTo>
                  <a:lnTo>
                    <a:pt x="3330" y="444"/>
                  </a:lnTo>
                  <a:lnTo>
                    <a:pt x="3324" y="444"/>
                  </a:lnTo>
                  <a:lnTo>
                    <a:pt x="3324" y="456"/>
                  </a:lnTo>
                  <a:lnTo>
                    <a:pt x="3438" y="456"/>
                  </a:lnTo>
                  <a:lnTo>
                    <a:pt x="3462" y="444"/>
                  </a:lnTo>
                  <a:lnTo>
                    <a:pt x="3462" y="432"/>
                  </a:lnTo>
                  <a:lnTo>
                    <a:pt x="3468" y="426"/>
                  </a:lnTo>
                  <a:lnTo>
                    <a:pt x="3480" y="426"/>
                  </a:lnTo>
                  <a:lnTo>
                    <a:pt x="3492" y="420"/>
                  </a:lnTo>
                  <a:lnTo>
                    <a:pt x="3504" y="420"/>
                  </a:lnTo>
                  <a:lnTo>
                    <a:pt x="3510" y="414"/>
                  </a:lnTo>
                  <a:lnTo>
                    <a:pt x="3510" y="408"/>
                  </a:lnTo>
                  <a:lnTo>
                    <a:pt x="3522" y="396"/>
                  </a:lnTo>
                  <a:lnTo>
                    <a:pt x="3534" y="390"/>
                  </a:lnTo>
                  <a:lnTo>
                    <a:pt x="3540" y="384"/>
                  </a:lnTo>
                  <a:lnTo>
                    <a:pt x="3552" y="378"/>
                  </a:lnTo>
                  <a:lnTo>
                    <a:pt x="3552" y="372"/>
                  </a:lnTo>
                  <a:lnTo>
                    <a:pt x="3546" y="366"/>
                  </a:lnTo>
                  <a:lnTo>
                    <a:pt x="3534" y="360"/>
                  </a:lnTo>
                  <a:lnTo>
                    <a:pt x="3510" y="360"/>
                  </a:lnTo>
                  <a:lnTo>
                    <a:pt x="3504" y="366"/>
                  </a:lnTo>
                  <a:lnTo>
                    <a:pt x="3492" y="366"/>
                  </a:lnTo>
                  <a:lnTo>
                    <a:pt x="3486" y="360"/>
                  </a:lnTo>
                  <a:lnTo>
                    <a:pt x="3474" y="360"/>
                  </a:lnTo>
                  <a:lnTo>
                    <a:pt x="3462" y="354"/>
                  </a:lnTo>
                  <a:lnTo>
                    <a:pt x="3450" y="354"/>
                  </a:lnTo>
                  <a:lnTo>
                    <a:pt x="3432" y="348"/>
                  </a:lnTo>
                  <a:lnTo>
                    <a:pt x="3426" y="354"/>
                  </a:lnTo>
                  <a:lnTo>
                    <a:pt x="3420" y="354"/>
                  </a:lnTo>
                  <a:lnTo>
                    <a:pt x="3414" y="366"/>
                  </a:lnTo>
                  <a:lnTo>
                    <a:pt x="3414" y="396"/>
                  </a:lnTo>
                  <a:lnTo>
                    <a:pt x="3396" y="378"/>
                  </a:lnTo>
                  <a:lnTo>
                    <a:pt x="3384" y="372"/>
                  </a:lnTo>
                  <a:lnTo>
                    <a:pt x="3366" y="372"/>
                  </a:lnTo>
                  <a:lnTo>
                    <a:pt x="3354" y="384"/>
                  </a:lnTo>
                  <a:lnTo>
                    <a:pt x="3348" y="396"/>
                  </a:lnTo>
                  <a:lnTo>
                    <a:pt x="3330" y="414"/>
                  </a:lnTo>
                  <a:lnTo>
                    <a:pt x="3324" y="414"/>
                  </a:lnTo>
                  <a:lnTo>
                    <a:pt x="3300" y="366"/>
                  </a:lnTo>
                  <a:lnTo>
                    <a:pt x="3288" y="360"/>
                  </a:lnTo>
                  <a:lnTo>
                    <a:pt x="3258" y="360"/>
                  </a:lnTo>
                  <a:lnTo>
                    <a:pt x="3246" y="366"/>
                  </a:lnTo>
                  <a:lnTo>
                    <a:pt x="3240" y="372"/>
                  </a:lnTo>
                  <a:lnTo>
                    <a:pt x="3240" y="396"/>
                  </a:lnTo>
                  <a:lnTo>
                    <a:pt x="3246" y="408"/>
                  </a:lnTo>
                  <a:lnTo>
                    <a:pt x="3258" y="414"/>
                  </a:lnTo>
                  <a:lnTo>
                    <a:pt x="3264" y="420"/>
                  </a:lnTo>
                  <a:close/>
                  <a:moveTo>
                    <a:pt x="3720" y="288"/>
                  </a:moveTo>
                  <a:lnTo>
                    <a:pt x="3726" y="288"/>
                  </a:lnTo>
                  <a:lnTo>
                    <a:pt x="3732" y="294"/>
                  </a:lnTo>
                  <a:lnTo>
                    <a:pt x="3738" y="306"/>
                  </a:lnTo>
                  <a:lnTo>
                    <a:pt x="3768" y="306"/>
                  </a:lnTo>
                  <a:lnTo>
                    <a:pt x="3780" y="300"/>
                  </a:lnTo>
                  <a:lnTo>
                    <a:pt x="3834" y="300"/>
                  </a:lnTo>
                  <a:lnTo>
                    <a:pt x="3834" y="294"/>
                  </a:lnTo>
                  <a:lnTo>
                    <a:pt x="3828" y="294"/>
                  </a:lnTo>
                  <a:lnTo>
                    <a:pt x="3822" y="288"/>
                  </a:lnTo>
                  <a:lnTo>
                    <a:pt x="3810" y="288"/>
                  </a:lnTo>
                  <a:lnTo>
                    <a:pt x="3804" y="282"/>
                  </a:lnTo>
                  <a:lnTo>
                    <a:pt x="3792" y="282"/>
                  </a:lnTo>
                  <a:lnTo>
                    <a:pt x="3804" y="270"/>
                  </a:lnTo>
                  <a:lnTo>
                    <a:pt x="3816" y="264"/>
                  </a:lnTo>
                  <a:lnTo>
                    <a:pt x="3822" y="264"/>
                  </a:lnTo>
                  <a:lnTo>
                    <a:pt x="3828" y="258"/>
                  </a:lnTo>
                  <a:lnTo>
                    <a:pt x="3822" y="258"/>
                  </a:lnTo>
                  <a:lnTo>
                    <a:pt x="3810" y="252"/>
                  </a:lnTo>
                  <a:lnTo>
                    <a:pt x="3738" y="228"/>
                  </a:lnTo>
                  <a:lnTo>
                    <a:pt x="3732" y="228"/>
                  </a:lnTo>
                  <a:lnTo>
                    <a:pt x="3726" y="234"/>
                  </a:lnTo>
                  <a:lnTo>
                    <a:pt x="3714" y="240"/>
                  </a:lnTo>
                  <a:lnTo>
                    <a:pt x="3702" y="240"/>
                  </a:lnTo>
                  <a:lnTo>
                    <a:pt x="3690" y="252"/>
                  </a:lnTo>
                  <a:lnTo>
                    <a:pt x="3690" y="258"/>
                  </a:lnTo>
                  <a:lnTo>
                    <a:pt x="3696" y="264"/>
                  </a:lnTo>
                  <a:lnTo>
                    <a:pt x="3702" y="276"/>
                  </a:lnTo>
                  <a:lnTo>
                    <a:pt x="3714" y="282"/>
                  </a:lnTo>
                  <a:lnTo>
                    <a:pt x="3720" y="288"/>
                  </a:lnTo>
                  <a:close/>
                  <a:moveTo>
                    <a:pt x="3288" y="504"/>
                  </a:moveTo>
                  <a:lnTo>
                    <a:pt x="3270" y="504"/>
                  </a:lnTo>
                  <a:lnTo>
                    <a:pt x="3234" y="510"/>
                  </a:lnTo>
                  <a:lnTo>
                    <a:pt x="3186" y="516"/>
                  </a:lnTo>
                  <a:lnTo>
                    <a:pt x="3144" y="528"/>
                  </a:lnTo>
                  <a:lnTo>
                    <a:pt x="3132" y="534"/>
                  </a:lnTo>
                  <a:lnTo>
                    <a:pt x="3126" y="540"/>
                  </a:lnTo>
                  <a:lnTo>
                    <a:pt x="3132" y="540"/>
                  </a:lnTo>
                  <a:lnTo>
                    <a:pt x="3150" y="558"/>
                  </a:lnTo>
                  <a:lnTo>
                    <a:pt x="3156" y="570"/>
                  </a:lnTo>
                  <a:lnTo>
                    <a:pt x="3156" y="576"/>
                  </a:lnTo>
                  <a:lnTo>
                    <a:pt x="3138" y="582"/>
                  </a:lnTo>
                  <a:lnTo>
                    <a:pt x="3120" y="570"/>
                  </a:lnTo>
                  <a:lnTo>
                    <a:pt x="3090" y="564"/>
                  </a:lnTo>
                  <a:lnTo>
                    <a:pt x="3048" y="570"/>
                  </a:lnTo>
                  <a:lnTo>
                    <a:pt x="3066" y="606"/>
                  </a:lnTo>
                  <a:lnTo>
                    <a:pt x="3072" y="612"/>
                  </a:lnTo>
                  <a:lnTo>
                    <a:pt x="3084" y="618"/>
                  </a:lnTo>
                  <a:lnTo>
                    <a:pt x="3102" y="624"/>
                  </a:lnTo>
                  <a:lnTo>
                    <a:pt x="3114" y="630"/>
                  </a:lnTo>
                  <a:lnTo>
                    <a:pt x="3120" y="642"/>
                  </a:lnTo>
                  <a:lnTo>
                    <a:pt x="3120" y="654"/>
                  </a:lnTo>
                  <a:lnTo>
                    <a:pt x="3126" y="666"/>
                  </a:lnTo>
                  <a:lnTo>
                    <a:pt x="3126" y="678"/>
                  </a:lnTo>
                  <a:lnTo>
                    <a:pt x="3144" y="678"/>
                  </a:lnTo>
                  <a:lnTo>
                    <a:pt x="3228" y="666"/>
                  </a:lnTo>
                  <a:lnTo>
                    <a:pt x="3264" y="660"/>
                  </a:lnTo>
                  <a:lnTo>
                    <a:pt x="3276" y="654"/>
                  </a:lnTo>
                  <a:lnTo>
                    <a:pt x="3282" y="642"/>
                  </a:lnTo>
                  <a:lnTo>
                    <a:pt x="3288" y="624"/>
                  </a:lnTo>
                  <a:lnTo>
                    <a:pt x="3300" y="600"/>
                  </a:lnTo>
                  <a:lnTo>
                    <a:pt x="3300" y="588"/>
                  </a:lnTo>
                  <a:lnTo>
                    <a:pt x="3228" y="576"/>
                  </a:lnTo>
                  <a:lnTo>
                    <a:pt x="3240" y="570"/>
                  </a:lnTo>
                  <a:lnTo>
                    <a:pt x="3348" y="534"/>
                  </a:lnTo>
                  <a:lnTo>
                    <a:pt x="3360" y="528"/>
                  </a:lnTo>
                  <a:lnTo>
                    <a:pt x="3354" y="522"/>
                  </a:lnTo>
                  <a:lnTo>
                    <a:pt x="3342" y="516"/>
                  </a:lnTo>
                  <a:lnTo>
                    <a:pt x="3324" y="510"/>
                  </a:lnTo>
                  <a:lnTo>
                    <a:pt x="3312" y="510"/>
                  </a:lnTo>
                  <a:lnTo>
                    <a:pt x="3300" y="504"/>
                  </a:lnTo>
                  <a:lnTo>
                    <a:pt x="3288" y="504"/>
                  </a:lnTo>
                  <a:close/>
                  <a:moveTo>
                    <a:pt x="2898" y="744"/>
                  </a:moveTo>
                  <a:lnTo>
                    <a:pt x="2880" y="738"/>
                  </a:lnTo>
                  <a:lnTo>
                    <a:pt x="2796" y="738"/>
                  </a:lnTo>
                  <a:lnTo>
                    <a:pt x="2874" y="696"/>
                  </a:lnTo>
                  <a:lnTo>
                    <a:pt x="2880" y="684"/>
                  </a:lnTo>
                  <a:lnTo>
                    <a:pt x="2886" y="654"/>
                  </a:lnTo>
                  <a:lnTo>
                    <a:pt x="2898" y="624"/>
                  </a:lnTo>
                  <a:lnTo>
                    <a:pt x="2898" y="588"/>
                  </a:lnTo>
                  <a:lnTo>
                    <a:pt x="2880" y="570"/>
                  </a:lnTo>
                  <a:lnTo>
                    <a:pt x="2850" y="570"/>
                  </a:lnTo>
                  <a:lnTo>
                    <a:pt x="2814" y="576"/>
                  </a:lnTo>
                  <a:lnTo>
                    <a:pt x="2796" y="582"/>
                  </a:lnTo>
                  <a:lnTo>
                    <a:pt x="2784" y="588"/>
                  </a:lnTo>
                  <a:lnTo>
                    <a:pt x="2784" y="594"/>
                  </a:lnTo>
                  <a:lnTo>
                    <a:pt x="2766" y="612"/>
                  </a:lnTo>
                  <a:lnTo>
                    <a:pt x="2760" y="630"/>
                  </a:lnTo>
                  <a:lnTo>
                    <a:pt x="2736" y="654"/>
                  </a:lnTo>
                  <a:lnTo>
                    <a:pt x="2718" y="666"/>
                  </a:lnTo>
                  <a:lnTo>
                    <a:pt x="2706" y="672"/>
                  </a:lnTo>
                  <a:lnTo>
                    <a:pt x="2700" y="672"/>
                  </a:lnTo>
                  <a:lnTo>
                    <a:pt x="2694" y="666"/>
                  </a:lnTo>
                  <a:lnTo>
                    <a:pt x="2694" y="660"/>
                  </a:lnTo>
                  <a:lnTo>
                    <a:pt x="2700" y="654"/>
                  </a:lnTo>
                  <a:lnTo>
                    <a:pt x="2706" y="642"/>
                  </a:lnTo>
                  <a:lnTo>
                    <a:pt x="2712" y="636"/>
                  </a:lnTo>
                  <a:lnTo>
                    <a:pt x="2718" y="624"/>
                  </a:lnTo>
                  <a:lnTo>
                    <a:pt x="2718" y="612"/>
                  </a:lnTo>
                  <a:lnTo>
                    <a:pt x="2724" y="606"/>
                  </a:lnTo>
                  <a:lnTo>
                    <a:pt x="2724" y="600"/>
                  </a:lnTo>
                  <a:lnTo>
                    <a:pt x="2706" y="594"/>
                  </a:lnTo>
                  <a:lnTo>
                    <a:pt x="2676" y="588"/>
                  </a:lnTo>
                  <a:lnTo>
                    <a:pt x="2628" y="588"/>
                  </a:lnTo>
                  <a:lnTo>
                    <a:pt x="2622" y="606"/>
                  </a:lnTo>
                  <a:lnTo>
                    <a:pt x="2610" y="612"/>
                  </a:lnTo>
                  <a:lnTo>
                    <a:pt x="2586" y="618"/>
                  </a:lnTo>
                  <a:lnTo>
                    <a:pt x="2550" y="624"/>
                  </a:lnTo>
                  <a:lnTo>
                    <a:pt x="2508" y="630"/>
                  </a:lnTo>
                  <a:lnTo>
                    <a:pt x="2490" y="630"/>
                  </a:lnTo>
                  <a:lnTo>
                    <a:pt x="2496" y="624"/>
                  </a:lnTo>
                  <a:lnTo>
                    <a:pt x="2508" y="618"/>
                  </a:lnTo>
                  <a:lnTo>
                    <a:pt x="2520" y="618"/>
                  </a:lnTo>
                  <a:lnTo>
                    <a:pt x="2538" y="612"/>
                  </a:lnTo>
                  <a:lnTo>
                    <a:pt x="2550" y="606"/>
                  </a:lnTo>
                  <a:lnTo>
                    <a:pt x="2586" y="594"/>
                  </a:lnTo>
                  <a:lnTo>
                    <a:pt x="2598" y="588"/>
                  </a:lnTo>
                  <a:lnTo>
                    <a:pt x="2604" y="588"/>
                  </a:lnTo>
                  <a:lnTo>
                    <a:pt x="2604" y="582"/>
                  </a:lnTo>
                  <a:lnTo>
                    <a:pt x="2592" y="576"/>
                  </a:lnTo>
                  <a:lnTo>
                    <a:pt x="2556" y="576"/>
                  </a:lnTo>
                  <a:lnTo>
                    <a:pt x="2496" y="594"/>
                  </a:lnTo>
                  <a:lnTo>
                    <a:pt x="2460" y="600"/>
                  </a:lnTo>
                  <a:lnTo>
                    <a:pt x="2466" y="594"/>
                  </a:lnTo>
                  <a:lnTo>
                    <a:pt x="2478" y="588"/>
                  </a:lnTo>
                  <a:lnTo>
                    <a:pt x="2490" y="576"/>
                  </a:lnTo>
                  <a:lnTo>
                    <a:pt x="2502" y="570"/>
                  </a:lnTo>
                  <a:lnTo>
                    <a:pt x="2514" y="558"/>
                  </a:lnTo>
                  <a:lnTo>
                    <a:pt x="2508" y="558"/>
                  </a:lnTo>
                  <a:lnTo>
                    <a:pt x="2508" y="552"/>
                  </a:lnTo>
                  <a:lnTo>
                    <a:pt x="2496" y="552"/>
                  </a:lnTo>
                  <a:lnTo>
                    <a:pt x="2346" y="600"/>
                  </a:lnTo>
                  <a:lnTo>
                    <a:pt x="2328" y="600"/>
                  </a:lnTo>
                  <a:lnTo>
                    <a:pt x="2244" y="624"/>
                  </a:lnTo>
                  <a:lnTo>
                    <a:pt x="2250" y="642"/>
                  </a:lnTo>
                  <a:lnTo>
                    <a:pt x="2190" y="660"/>
                  </a:lnTo>
                  <a:lnTo>
                    <a:pt x="2172" y="678"/>
                  </a:lnTo>
                  <a:lnTo>
                    <a:pt x="2202" y="690"/>
                  </a:lnTo>
                  <a:lnTo>
                    <a:pt x="2208" y="684"/>
                  </a:lnTo>
                  <a:lnTo>
                    <a:pt x="2220" y="678"/>
                  </a:lnTo>
                  <a:lnTo>
                    <a:pt x="2238" y="678"/>
                  </a:lnTo>
                  <a:lnTo>
                    <a:pt x="2244" y="684"/>
                  </a:lnTo>
                  <a:lnTo>
                    <a:pt x="2244" y="690"/>
                  </a:lnTo>
                  <a:lnTo>
                    <a:pt x="2238" y="696"/>
                  </a:lnTo>
                  <a:lnTo>
                    <a:pt x="2226" y="696"/>
                  </a:lnTo>
                  <a:lnTo>
                    <a:pt x="2208" y="702"/>
                  </a:lnTo>
                  <a:lnTo>
                    <a:pt x="2196" y="702"/>
                  </a:lnTo>
                  <a:lnTo>
                    <a:pt x="2160" y="720"/>
                  </a:lnTo>
                  <a:lnTo>
                    <a:pt x="2166" y="732"/>
                  </a:lnTo>
                  <a:lnTo>
                    <a:pt x="2196" y="732"/>
                  </a:lnTo>
                  <a:lnTo>
                    <a:pt x="2238" y="738"/>
                  </a:lnTo>
                  <a:lnTo>
                    <a:pt x="2322" y="738"/>
                  </a:lnTo>
                  <a:lnTo>
                    <a:pt x="2352" y="744"/>
                  </a:lnTo>
                  <a:lnTo>
                    <a:pt x="2352" y="750"/>
                  </a:lnTo>
                  <a:lnTo>
                    <a:pt x="2322" y="762"/>
                  </a:lnTo>
                  <a:lnTo>
                    <a:pt x="2280" y="762"/>
                  </a:lnTo>
                  <a:lnTo>
                    <a:pt x="2172" y="774"/>
                  </a:lnTo>
                  <a:lnTo>
                    <a:pt x="2136" y="774"/>
                  </a:lnTo>
                  <a:lnTo>
                    <a:pt x="2112" y="786"/>
                  </a:lnTo>
                  <a:lnTo>
                    <a:pt x="2106" y="792"/>
                  </a:lnTo>
                  <a:lnTo>
                    <a:pt x="2118" y="804"/>
                  </a:lnTo>
                  <a:lnTo>
                    <a:pt x="2130" y="810"/>
                  </a:lnTo>
                  <a:lnTo>
                    <a:pt x="2148" y="810"/>
                  </a:lnTo>
                  <a:lnTo>
                    <a:pt x="2160" y="816"/>
                  </a:lnTo>
                  <a:lnTo>
                    <a:pt x="2178" y="822"/>
                  </a:lnTo>
                  <a:lnTo>
                    <a:pt x="2190" y="828"/>
                  </a:lnTo>
                  <a:lnTo>
                    <a:pt x="2190" y="834"/>
                  </a:lnTo>
                  <a:lnTo>
                    <a:pt x="2184" y="840"/>
                  </a:lnTo>
                  <a:lnTo>
                    <a:pt x="2172" y="840"/>
                  </a:lnTo>
                  <a:lnTo>
                    <a:pt x="2154" y="858"/>
                  </a:lnTo>
                  <a:lnTo>
                    <a:pt x="2166" y="870"/>
                  </a:lnTo>
                  <a:lnTo>
                    <a:pt x="2322" y="870"/>
                  </a:lnTo>
                  <a:lnTo>
                    <a:pt x="2370" y="864"/>
                  </a:lnTo>
                  <a:lnTo>
                    <a:pt x="2436" y="858"/>
                  </a:lnTo>
                  <a:lnTo>
                    <a:pt x="2508" y="846"/>
                  </a:lnTo>
                  <a:lnTo>
                    <a:pt x="2574" y="840"/>
                  </a:lnTo>
                  <a:lnTo>
                    <a:pt x="2616" y="828"/>
                  </a:lnTo>
                  <a:lnTo>
                    <a:pt x="2652" y="828"/>
                  </a:lnTo>
                  <a:lnTo>
                    <a:pt x="2736" y="864"/>
                  </a:lnTo>
                  <a:lnTo>
                    <a:pt x="2778" y="876"/>
                  </a:lnTo>
                  <a:lnTo>
                    <a:pt x="2796" y="876"/>
                  </a:lnTo>
                  <a:lnTo>
                    <a:pt x="2814" y="870"/>
                  </a:lnTo>
                  <a:lnTo>
                    <a:pt x="2832" y="852"/>
                  </a:lnTo>
                  <a:lnTo>
                    <a:pt x="2838" y="840"/>
                  </a:lnTo>
                  <a:lnTo>
                    <a:pt x="2844" y="834"/>
                  </a:lnTo>
                  <a:lnTo>
                    <a:pt x="2844" y="822"/>
                  </a:lnTo>
                  <a:lnTo>
                    <a:pt x="2766" y="822"/>
                  </a:lnTo>
                  <a:lnTo>
                    <a:pt x="2802" y="798"/>
                  </a:lnTo>
                  <a:lnTo>
                    <a:pt x="2850" y="798"/>
                  </a:lnTo>
                  <a:lnTo>
                    <a:pt x="2898" y="792"/>
                  </a:lnTo>
                  <a:lnTo>
                    <a:pt x="2910" y="786"/>
                  </a:lnTo>
                  <a:lnTo>
                    <a:pt x="2916" y="786"/>
                  </a:lnTo>
                  <a:lnTo>
                    <a:pt x="2922" y="780"/>
                  </a:lnTo>
                  <a:lnTo>
                    <a:pt x="2916" y="768"/>
                  </a:lnTo>
                  <a:lnTo>
                    <a:pt x="2898" y="750"/>
                  </a:lnTo>
                  <a:lnTo>
                    <a:pt x="2898" y="744"/>
                  </a:lnTo>
                  <a:close/>
                  <a:moveTo>
                    <a:pt x="2868" y="882"/>
                  </a:moveTo>
                  <a:lnTo>
                    <a:pt x="2886" y="882"/>
                  </a:lnTo>
                  <a:lnTo>
                    <a:pt x="2904" y="876"/>
                  </a:lnTo>
                  <a:lnTo>
                    <a:pt x="2910" y="870"/>
                  </a:lnTo>
                  <a:lnTo>
                    <a:pt x="2910" y="864"/>
                  </a:lnTo>
                  <a:lnTo>
                    <a:pt x="2904" y="858"/>
                  </a:lnTo>
                  <a:lnTo>
                    <a:pt x="2880" y="858"/>
                  </a:lnTo>
                  <a:lnTo>
                    <a:pt x="2868" y="870"/>
                  </a:lnTo>
                  <a:lnTo>
                    <a:pt x="2868" y="882"/>
                  </a:lnTo>
                  <a:close/>
                  <a:moveTo>
                    <a:pt x="3276" y="330"/>
                  </a:moveTo>
                  <a:lnTo>
                    <a:pt x="3288" y="330"/>
                  </a:lnTo>
                  <a:lnTo>
                    <a:pt x="3294" y="324"/>
                  </a:lnTo>
                  <a:lnTo>
                    <a:pt x="3300" y="312"/>
                  </a:lnTo>
                  <a:lnTo>
                    <a:pt x="3300" y="306"/>
                  </a:lnTo>
                  <a:lnTo>
                    <a:pt x="3294" y="294"/>
                  </a:lnTo>
                  <a:lnTo>
                    <a:pt x="3288" y="288"/>
                  </a:lnTo>
                  <a:lnTo>
                    <a:pt x="3276" y="288"/>
                  </a:lnTo>
                  <a:lnTo>
                    <a:pt x="3270" y="300"/>
                  </a:lnTo>
                  <a:lnTo>
                    <a:pt x="3264" y="306"/>
                  </a:lnTo>
                  <a:lnTo>
                    <a:pt x="3264" y="324"/>
                  </a:lnTo>
                  <a:lnTo>
                    <a:pt x="3270" y="330"/>
                  </a:lnTo>
                  <a:lnTo>
                    <a:pt x="3276" y="330"/>
                  </a:lnTo>
                  <a:close/>
                  <a:moveTo>
                    <a:pt x="3462" y="228"/>
                  </a:moveTo>
                  <a:lnTo>
                    <a:pt x="3450" y="240"/>
                  </a:lnTo>
                  <a:lnTo>
                    <a:pt x="3450" y="252"/>
                  </a:lnTo>
                  <a:lnTo>
                    <a:pt x="3456" y="258"/>
                  </a:lnTo>
                  <a:lnTo>
                    <a:pt x="3528" y="258"/>
                  </a:lnTo>
                  <a:lnTo>
                    <a:pt x="3546" y="276"/>
                  </a:lnTo>
                  <a:lnTo>
                    <a:pt x="3558" y="282"/>
                  </a:lnTo>
                  <a:lnTo>
                    <a:pt x="3588" y="282"/>
                  </a:lnTo>
                  <a:lnTo>
                    <a:pt x="3612" y="270"/>
                  </a:lnTo>
                  <a:lnTo>
                    <a:pt x="3618" y="264"/>
                  </a:lnTo>
                  <a:lnTo>
                    <a:pt x="3606" y="252"/>
                  </a:lnTo>
                  <a:lnTo>
                    <a:pt x="3636" y="246"/>
                  </a:lnTo>
                  <a:lnTo>
                    <a:pt x="3594" y="210"/>
                  </a:lnTo>
                  <a:lnTo>
                    <a:pt x="3552" y="216"/>
                  </a:lnTo>
                  <a:lnTo>
                    <a:pt x="3534" y="198"/>
                  </a:lnTo>
                  <a:lnTo>
                    <a:pt x="3450" y="198"/>
                  </a:lnTo>
                  <a:lnTo>
                    <a:pt x="3438" y="204"/>
                  </a:lnTo>
                  <a:lnTo>
                    <a:pt x="3426" y="204"/>
                  </a:lnTo>
                  <a:lnTo>
                    <a:pt x="3420" y="210"/>
                  </a:lnTo>
                  <a:lnTo>
                    <a:pt x="3438" y="228"/>
                  </a:lnTo>
                  <a:lnTo>
                    <a:pt x="3462" y="228"/>
                  </a:lnTo>
                  <a:close/>
                  <a:moveTo>
                    <a:pt x="3432" y="1302"/>
                  </a:moveTo>
                  <a:lnTo>
                    <a:pt x="3408" y="1326"/>
                  </a:lnTo>
                  <a:lnTo>
                    <a:pt x="3408" y="1344"/>
                  </a:lnTo>
                  <a:lnTo>
                    <a:pt x="3438" y="1344"/>
                  </a:lnTo>
                  <a:lnTo>
                    <a:pt x="3462" y="1332"/>
                  </a:lnTo>
                  <a:lnTo>
                    <a:pt x="3468" y="1332"/>
                  </a:lnTo>
                  <a:lnTo>
                    <a:pt x="3480" y="1326"/>
                  </a:lnTo>
                  <a:lnTo>
                    <a:pt x="3486" y="1326"/>
                  </a:lnTo>
                  <a:lnTo>
                    <a:pt x="3504" y="1308"/>
                  </a:lnTo>
                  <a:lnTo>
                    <a:pt x="3516" y="1290"/>
                  </a:lnTo>
                  <a:lnTo>
                    <a:pt x="3516" y="1266"/>
                  </a:lnTo>
                  <a:lnTo>
                    <a:pt x="3510" y="1260"/>
                  </a:lnTo>
                  <a:lnTo>
                    <a:pt x="3498" y="1260"/>
                  </a:lnTo>
                  <a:lnTo>
                    <a:pt x="3480" y="1266"/>
                  </a:lnTo>
                  <a:lnTo>
                    <a:pt x="3432" y="1302"/>
                  </a:lnTo>
                  <a:close/>
                  <a:moveTo>
                    <a:pt x="4416" y="1392"/>
                  </a:moveTo>
                  <a:lnTo>
                    <a:pt x="4428" y="1380"/>
                  </a:lnTo>
                  <a:lnTo>
                    <a:pt x="4428" y="1374"/>
                  </a:lnTo>
                  <a:lnTo>
                    <a:pt x="4386" y="1374"/>
                  </a:lnTo>
                  <a:lnTo>
                    <a:pt x="4386" y="1380"/>
                  </a:lnTo>
                  <a:lnTo>
                    <a:pt x="4404" y="1398"/>
                  </a:lnTo>
                  <a:lnTo>
                    <a:pt x="4416" y="1392"/>
                  </a:lnTo>
                  <a:close/>
                  <a:moveTo>
                    <a:pt x="3120" y="2034"/>
                  </a:moveTo>
                  <a:lnTo>
                    <a:pt x="3132" y="2034"/>
                  </a:lnTo>
                  <a:lnTo>
                    <a:pt x="3138" y="2028"/>
                  </a:lnTo>
                  <a:lnTo>
                    <a:pt x="3132" y="2022"/>
                  </a:lnTo>
                  <a:lnTo>
                    <a:pt x="3120" y="2016"/>
                  </a:lnTo>
                  <a:lnTo>
                    <a:pt x="3114" y="2010"/>
                  </a:lnTo>
                  <a:lnTo>
                    <a:pt x="3108" y="2010"/>
                  </a:lnTo>
                  <a:lnTo>
                    <a:pt x="3090" y="2016"/>
                  </a:lnTo>
                  <a:lnTo>
                    <a:pt x="3078" y="2022"/>
                  </a:lnTo>
                  <a:lnTo>
                    <a:pt x="3072" y="2022"/>
                  </a:lnTo>
                  <a:lnTo>
                    <a:pt x="3072" y="2028"/>
                  </a:lnTo>
                  <a:lnTo>
                    <a:pt x="3078" y="2034"/>
                  </a:lnTo>
                  <a:lnTo>
                    <a:pt x="3120" y="2034"/>
                  </a:lnTo>
                  <a:close/>
                  <a:moveTo>
                    <a:pt x="4758" y="996"/>
                  </a:moveTo>
                  <a:lnTo>
                    <a:pt x="4746" y="996"/>
                  </a:lnTo>
                  <a:lnTo>
                    <a:pt x="4734" y="984"/>
                  </a:lnTo>
                  <a:lnTo>
                    <a:pt x="4704" y="1008"/>
                  </a:lnTo>
                  <a:lnTo>
                    <a:pt x="4704" y="978"/>
                  </a:lnTo>
                  <a:lnTo>
                    <a:pt x="4662" y="978"/>
                  </a:lnTo>
                  <a:lnTo>
                    <a:pt x="4668" y="978"/>
                  </a:lnTo>
                  <a:lnTo>
                    <a:pt x="4674" y="972"/>
                  </a:lnTo>
                  <a:lnTo>
                    <a:pt x="4686" y="972"/>
                  </a:lnTo>
                  <a:lnTo>
                    <a:pt x="4698" y="966"/>
                  </a:lnTo>
                  <a:lnTo>
                    <a:pt x="4704" y="954"/>
                  </a:lnTo>
                  <a:lnTo>
                    <a:pt x="4704" y="948"/>
                  </a:lnTo>
                  <a:lnTo>
                    <a:pt x="4698" y="942"/>
                  </a:lnTo>
                  <a:lnTo>
                    <a:pt x="4680" y="942"/>
                  </a:lnTo>
                  <a:lnTo>
                    <a:pt x="4668" y="936"/>
                  </a:lnTo>
                  <a:lnTo>
                    <a:pt x="4650" y="936"/>
                  </a:lnTo>
                  <a:lnTo>
                    <a:pt x="4632" y="930"/>
                  </a:lnTo>
                  <a:lnTo>
                    <a:pt x="4620" y="930"/>
                  </a:lnTo>
                  <a:lnTo>
                    <a:pt x="4614" y="918"/>
                  </a:lnTo>
                  <a:lnTo>
                    <a:pt x="4566" y="912"/>
                  </a:lnTo>
                  <a:lnTo>
                    <a:pt x="4500" y="870"/>
                  </a:lnTo>
                  <a:lnTo>
                    <a:pt x="4566" y="864"/>
                  </a:lnTo>
                  <a:lnTo>
                    <a:pt x="4536" y="840"/>
                  </a:lnTo>
                  <a:lnTo>
                    <a:pt x="4542" y="840"/>
                  </a:lnTo>
                  <a:lnTo>
                    <a:pt x="4548" y="834"/>
                  </a:lnTo>
                  <a:lnTo>
                    <a:pt x="4584" y="834"/>
                  </a:lnTo>
                  <a:lnTo>
                    <a:pt x="4596" y="840"/>
                  </a:lnTo>
                  <a:lnTo>
                    <a:pt x="4638" y="840"/>
                  </a:lnTo>
                  <a:lnTo>
                    <a:pt x="4638" y="834"/>
                  </a:lnTo>
                  <a:lnTo>
                    <a:pt x="4632" y="828"/>
                  </a:lnTo>
                  <a:lnTo>
                    <a:pt x="4614" y="822"/>
                  </a:lnTo>
                  <a:lnTo>
                    <a:pt x="4596" y="822"/>
                  </a:lnTo>
                  <a:lnTo>
                    <a:pt x="4578" y="816"/>
                  </a:lnTo>
                  <a:lnTo>
                    <a:pt x="4518" y="816"/>
                  </a:lnTo>
                  <a:lnTo>
                    <a:pt x="4536" y="816"/>
                  </a:lnTo>
                  <a:lnTo>
                    <a:pt x="4620" y="804"/>
                  </a:lnTo>
                  <a:lnTo>
                    <a:pt x="4638" y="798"/>
                  </a:lnTo>
                  <a:lnTo>
                    <a:pt x="4638" y="792"/>
                  </a:lnTo>
                  <a:lnTo>
                    <a:pt x="4632" y="792"/>
                  </a:lnTo>
                  <a:lnTo>
                    <a:pt x="4626" y="786"/>
                  </a:lnTo>
                  <a:lnTo>
                    <a:pt x="4608" y="786"/>
                  </a:lnTo>
                  <a:lnTo>
                    <a:pt x="4500" y="798"/>
                  </a:lnTo>
                  <a:lnTo>
                    <a:pt x="4560" y="762"/>
                  </a:lnTo>
                  <a:lnTo>
                    <a:pt x="4620" y="762"/>
                  </a:lnTo>
                  <a:lnTo>
                    <a:pt x="4626" y="756"/>
                  </a:lnTo>
                  <a:lnTo>
                    <a:pt x="4620" y="750"/>
                  </a:lnTo>
                  <a:lnTo>
                    <a:pt x="4584" y="738"/>
                  </a:lnTo>
                  <a:lnTo>
                    <a:pt x="4572" y="732"/>
                  </a:lnTo>
                  <a:lnTo>
                    <a:pt x="4554" y="732"/>
                  </a:lnTo>
                  <a:lnTo>
                    <a:pt x="4518" y="750"/>
                  </a:lnTo>
                  <a:lnTo>
                    <a:pt x="4500" y="744"/>
                  </a:lnTo>
                  <a:lnTo>
                    <a:pt x="4458" y="774"/>
                  </a:lnTo>
                  <a:lnTo>
                    <a:pt x="4464" y="756"/>
                  </a:lnTo>
                  <a:lnTo>
                    <a:pt x="4440" y="774"/>
                  </a:lnTo>
                  <a:lnTo>
                    <a:pt x="4464" y="744"/>
                  </a:lnTo>
                  <a:lnTo>
                    <a:pt x="4500" y="744"/>
                  </a:lnTo>
                  <a:lnTo>
                    <a:pt x="4506" y="738"/>
                  </a:lnTo>
                  <a:lnTo>
                    <a:pt x="4518" y="714"/>
                  </a:lnTo>
                  <a:lnTo>
                    <a:pt x="4518" y="708"/>
                  </a:lnTo>
                  <a:lnTo>
                    <a:pt x="4512" y="702"/>
                  </a:lnTo>
                  <a:lnTo>
                    <a:pt x="4506" y="708"/>
                  </a:lnTo>
                  <a:lnTo>
                    <a:pt x="4494" y="714"/>
                  </a:lnTo>
                  <a:lnTo>
                    <a:pt x="4488" y="726"/>
                  </a:lnTo>
                  <a:lnTo>
                    <a:pt x="4452" y="726"/>
                  </a:lnTo>
                  <a:lnTo>
                    <a:pt x="4428" y="738"/>
                  </a:lnTo>
                  <a:lnTo>
                    <a:pt x="4452" y="708"/>
                  </a:lnTo>
                  <a:lnTo>
                    <a:pt x="4482" y="708"/>
                  </a:lnTo>
                  <a:lnTo>
                    <a:pt x="4494" y="702"/>
                  </a:lnTo>
                  <a:lnTo>
                    <a:pt x="4500" y="702"/>
                  </a:lnTo>
                  <a:lnTo>
                    <a:pt x="4506" y="696"/>
                  </a:lnTo>
                  <a:lnTo>
                    <a:pt x="4506" y="690"/>
                  </a:lnTo>
                  <a:lnTo>
                    <a:pt x="4500" y="684"/>
                  </a:lnTo>
                  <a:lnTo>
                    <a:pt x="4458" y="684"/>
                  </a:lnTo>
                  <a:lnTo>
                    <a:pt x="4446" y="690"/>
                  </a:lnTo>
                  <a:lnTo>
                    <a:pt x="4428" y="696"/>
                  </a:lnTo>
                  <a:lnTo>
                    <a:pt x="4422" y="702"/>
                  </a:lnTo>
                  <a:lnTo>
                    <a:pt x="4416" y="702"/>
                  </a:lnTo>
                  <a:lnTo>
                    <a:pt x="4404" y="684"/>
                  </a:lnTo>
                  <a:lnTo>
                    <a:pt x="4380" y="702"/>
                  </a:lnTo>
                  <a:lnTo>
                    <a:pt x="4398" y="672"/>
                  </a:lnTo>
                  <a:lnTo>
                    <a:pt x="4344" y="696"/>
                  </a:lnTo>
                  <a:lnTo>
                    <a:pt x="4344" y="672"/>
                  </a:lnTo>
                  <a:lnTo>
                    <a:pt x="4350" y="672"/>
                  </a:lnTo>
                  <a:lnTo>
                    <a:pt x="4356" y="666"/>
                  </a:lnTo>
                  <a:lnTo>
                    <a:pt x="4368" y="666"/>
                  </a:lnTo>
                  <a:lnTo>
                    <a:pt x="4386" y="660"/>
                  </a:lnTo>
                  <a:lnTo>
                    <a:pt x="4392" y="660"/>
                  </a:lnTo>
                  <a:lnTo>
                    <a:pt x="4398" y="654"/>
                  </a:lnTo>
                  <a:lnTo>
                    <a:pt x="4356" y="654"/>
                  </a:lnTo>
                  <a:lnTo>
                    <a:pt x="4338" y="660"/>
                  </a:lnTo>
                  <a:lnTo>
                    <a:pt x="4326" y="660"/>
                  </a:lnTo>
                  <a:lnTo>
                    <a:pt x="4320" y="648"/>
                  </a:lnTo>
                  <a:lnTo>
                    <a:pt x="4332" y="648"/>
                  </a:lnTo>
                  <a:lnTo>
                    <a:pt x="4356" y="636"/>
                  </a:lnTo>
                  <a:lnTo>
                    <a:pt x="4368" y="636"/>
                  </a:lnTo>
                  <a:lnTo>
                    <a:pt x="4380" y="630"/>
                  </a:lnTo>
                  <a:lnTo>
                    <a:pt x="4386" y="624"/>
                  </a:lnTo>
                  <a:lnTo>
                    <a:pt x="4368" y="618"/>
                  </a:lnTo>
                  <a:lnTo>
                    <a:pt x="4326" y="612"/>
                  </a:lnTo>
                  <a:lnTo>
                    <a:pt x="4290" y="612"/>
                  </a:lnTo>
                  <a:lnTo>
                    <a:pt x="4266" y="606"/>
                  </a:lnTo>
                  <a:lnTo>
                    <a:pt x="4236" y="606"/>
                  </a:lnTo>
                  <a:lnTo>
                    <a:pt x="4230" y="612"/>
                  </a:lnTo>
                  <a:lnTo>
                    <a:pt x="4230" y="618"/>
                  </a:lnTo>
                  <a:lnTo>
                    <a:pt x="4236" y="624"/>
                  </a:lnTo>
                  <a:lnTo>
                    <a:pt x="4242" y="636"/>
                  </a:lnTo>
                  <a:lnTo>
                    <a:pt x="4206" y="630"/>
                  </a:lnTo>
                  <a:lnTo>
                    <a:pt x="4212" y="660"/>
                  </a:lnTo>
                  <a:lnTo>
                    <a:pt x="4194" y="636"/>
                  </a:lnTo>
                  <a:lnTo>
                    <a:pt x="4152" y="660"/>
                  </a:lnTo>
                  <a:lnTo>
                    <a:pt x="4158" y="654"/>
                  </a:lnTo>
                  <a:lnTo>
                    <a:pt x="4158" y="636"/>
                  </a:lnTo>
                  <a:lnTo>
                    <a:pt x="4152" y="630"/>
                  </a:lnTo>
                  <a:lnTo>
                    <a:pt x="4140" y="630"/>
                  </a:lnTo>
                  <a:lnTo>
                    <a:pt x="4122" y="636"/>
                  </a:lnTo>
                  <a:lnTo>
                    <a:pt x="4110" y="642"/>
                  </a:lnTo>
                  <a:lnTo>
                    <a:pt x="4098" y="642"/>
                  </a:lnTo>
                  <a:lnTo>
                    <a:pt x="4086" y="648"/>
                  </a:lnTo>
                  <a:lnTo>
                    <a:pt x="4080" y="654"/>
                  </a:lnTo>
                  <a:lnTo>
                    <a:pt x="4074" y="654"/>
                  </a:lnTo>
                  <a:lnTo>
                    <a:pt x="4092" y="618"/>
                  </a:lnTo>
                  <a:lnTo>
                    <a:pt x="4110" y="618"/>
                  </a:lnTo>
                  <a:lnTo>
                    <a:pt x="4122" y="612"/>
                  </a:lnTo>
                  <a:lnTo>
                    <a:pt x="4134" y="612"/>
                  </a:lnTo>
                  <a:lnTo>
                    <a:pt x="4146" y="606"/>
                  </a:lnTo>
                  <a:lnTo>
                    <a:pt x="4152" y="600"/>
                  </a:lnTo>
                  <a:lnTo>
                    <a:pt x="4152" y="594"/>
                  </a:lnTo>
                  <a:lnTo>
                    <a:pt x="4146" y="582"/>
                  </a:lnTo>
                  <a:lnTo>
                    <a:pt x="4134" y="570"/>
                  </a:lnTo>
                  <a:lnTo>
                    <a:pt x="4152" y="552"/>
                  </a:lnTo>
                  <a:lnTo>
                    <a:pt x="4152" y="540"/>
                  </a:lnTo>
                  <a:lnTo>
                    <a:pt x="4050" y="540"/>
                  </a:lnTo>
                  <a:lnTo>
                    <a:pt x="4026" y="558"/>
                  </a:lnTo>
                  <a:lnTo>
                    <a:pt x="3942" y="558"/>
                  </a:lnTo>
                  <a:lnTo>
                    <a:pt x="3948" y="576"/>
                  </a:lnTo>
                  <a:lnTo>
                    <a:pt x="3978" y="588"/>
                  </a:lnTo>
                  <a:lnTo>
                    <a:pt x="3936" y="576"/>
                  </a:lnTo>
                  <a:lnTo>
                    <a:pt x="3948" y="600"/>
                  </a:lnTo>
                  <a:lnTo>
                    <a:pt x="3936" y="594"/>
                  </a:lnTo>
                  <a:lnTo>
                    <a:pt x="3930" y="594"/>
                  </a:lnTo>
                  <a:lnTo>
                    <a:pt x="3918" y="588"/>
                  </a:lnTo>
                  <a:lnTo>
                    <a:pt x="3894" y="588"/>
                  </a:lnTo>
                  <a:lnTo>
                    <a:pt x="3882" y="594"/>
                  </a:lnTo>
                  <a:lnTo>
                    <a:pt x="3876" y="606"/>
                  </a:lnTo>
                  <a:lnTo>
                    <a:pt x="3882" y="612"/>
                  </a:lnTo>
                  <a:lnTo>
                    <a:pt x="3888" y="624"/>
                  </a:lnTo>
                  <a:lnTo>
                    <a:pt x="3894" y="630"/>
                  </a:lnTo>
                  <a:lnTo>
                    <a:pt x="3900" y="660"/>
                  </a:lnTo>
                  <a:lnTo>
                    <a:pt x="3894" y="660"/>
                  </a:lnTo>
                  <a:lnTo>
                    <a:pt x="3888" y="654"/>
                  </a:lnTo>
                  <a:lnTo>
                    <a:pt x="3864" y="642"/>
                  </a:lnTo>
                  <a:lnTo>
                    <a:pt x="3852" y="642"/>
                  </a:lnTo>
                  <a:lnTo>
                    <a:pt x="3828" y="666"/>
                  </a:lnTo>
                  <a:lnTo>
                    <a:pt x="3828" y="678"/>
                  </a:lnTo>
                  <a:lnTo>
                    <a:pt x="3846" y="678"/>
                  </a:lnTo>
                  <a:lnTo>
                    <a:pt x="3858" y="690"/>
                  </a:lnTo>
                  <a:lnTo>
                    <a:pt x="3810" y="714"/>
                  </a:lnTo>
                  <a:lnTo>
                    <a:pt x="3750" y="720"/>
                  </a:lnTo>
                  <a:lnTo>
                    <a:pt x="3762" y="720"/>
                  </a:lnTo>
                  <a:lnTo>
                    <a:pt x="3798" y="702"/>
                  </a:lnTo>
                  <a:lnTo>
                    <a:pt x="3810" y="690"/>
                  </a:lnTo>
                  <a:lnTo>
                    <a:pt x="3810" y="684"/>
                  </a:lnTo>
                  <a:lnTo>
                    <a:pt x="3804" y="684"/>
                  </a:lnTo>
                  <a:lnTo>
                    <a:pt x="3792" y="672"/>
                  </a:lnTo>
                  <a:lnTo>
                    <a:pt x="3786" y="672"/>
                  </a:lnTo>
                  <a:lnTo>
                    <a:pt x="3786" y="660"/>
                  </a:lnTo>
                  <a:lnTo>
                    <a:pt x="3804" y="642"/>
                  </a:lnTo>
                  <a:lnTo>
                    <a:pt x="3816" y="636"/>
                  </a:lnTo>
                  <a:lnTo>
                    <a:pt x="3828" y="636"/>
                  </a:lnTo>
                  <a:lnTo>
                    <a:pt x="3828" y="606"/>
                  </a:lnTo>
                  <a:lnTo>
                    <a:pt x="3840" y="600"/>
                  </a:lnTo>
                  <a:lnTo>
                    <a:pt x="3858" y="582"/>
                  </a:lnTo>
                  <a:lnTo>
                    <a:pt x="3876" y="576"/>
                  </a:lnTo>
                  <a:lnTo>
                    <a:pt x="3882" y="570"/>
                  </a:lnTo>
                  <a:lnTo>
                    <a:pt x="3894" y="564"/>
                  </a:lnTo>
                  <a:lnTo>
                    <a:pt x="3906" y="564"/>
                  </a:lnTo>
                  <a:lnTo>
                    <a:pt x="3918" y="558"/>
                  </a:lnTo>
                  <a:lnTo>
                    <a:pt x="3936" y="552"/>
                  </a:lnTo>
                  <a:lnTo>
                    <a:pt x="3954" y="552"/>
                  </a:lnTo>
                  <a:lnTo>
                    <a:pt x="3966" y="546"/>
                  </a:lnTo>
                  <a:lnTo>
                    <a:pt x="3972" y="540"/>
                  </a:lnTo>
                  <a:lnTo>
                    <a:pt x="3942" y="534"/>
                  </a:lnTo>
                  <a:lnTo>
                    <a:pt x="3852" y="534"/>
                  </a:lnTo>
                  <a:lnTo>
                    <a:pt x="3822" y="540"/>
                  </a:lnTo>
                  <a:lnTo>
                    <a:pt x="3786" y="558"/>
                  </a:lnTo>
                  <a:lnTo>
                    <a:pt x="3744" y="576"/>
                  </a:lnTo>
                  <a:lnTo>
                    <a:pt x="3720" y="594"/>
                  </a:lnTo>
                  <a:lnTo>
                    <a:pt x="3708" y="600"/>
                  </a:lnTo>
                  <a:lnTo>
                    <a:pt x="3702" y="600"/>
                  </a:lnTo>
                  <a:lnTo>
                    <a:pt x="3696" y="606"/>
                  </a:lnTo>
                  <a:lnTo>
                    <a:pt x="3684" y="606"/>
                  </a:lnTo>
                  <a:lnTo>
                    <a:pt x="3660" y="618"/>
                  </a:lnTo>
                  <a:lnTo>
                    <a:pt x="3654" y="618"/>
                  </a:lnTo>
                  <a:lnTo>
                    <a:pt x="3642" y="624"/>
                  </a:lnTo>
                  <a:lnTo>
                    <a:pt x="3630" y="636"/>
                  </a:lnTo>
                  <a:lnTo>
                    <a:pt x="3618" y="642"/>
                  </a:lnTo>
                  <a:lnTo>
                    <a:pt x="3600" y="660"/>
                  </a:lnTo>
                  <a:lnTo>
                    <a:pt x="3588" y="666"/>
                  </a:lnTo>
                  <a:lnTo>
                    <a:pt x="3582" y="678"/>
                  </a:lnTo>
                  <a:lnTo>
                    <a:pt x="3582" y="684"/>
                  </a:lnTo>
                  <a:lnTo>
                    <a:pt x="3588" y="690"/>
                  </a:lnTo>
                  <a:lnTo>
                    <a:pt x="3612" y="690"/>
                  </a:lnTo>
                  <a:lnTo>
                    <a:pt x="3648" y="696"/>
                  </a:lnTo>
                  <a:lnTo>
                    <a:pt x="3672" y="696"/>
                  </a:lnTo>
                  <a:lnTo>
                    <a:pt x="3684" y="708"/>
                  </a:lnTo>
                  <a:lnTo>
                    <a:pt x="3666" y="714"/>
                  </a:lnTo>
                  <a:lnTo>
                    <a:pt x="3594" y="726"/>
                  </a:lnTo>
                  <a:lnTo>
                    <a:pt x="3570" y="732"/>
                  </a:lnTo>
                  <a:lnTo>
                    <a:pt x="3576" y="738"/>
                  </a:lnTo>
                  <a:lnTo>
                    <a:pt x="3594" y="750"/>
                  </a:lnTo>
                  <a:lnTo>
                    <a:pt x="3630" y="762"/>
                  </a:lnTo>
                  <a:lnTo>
                    <a:pt x="3642" y="768"/>
                  </a:lnTo>
                  <a:lnTo>
                    <a:pt x="3648" y="768"/>
                  </a:lnTo>
                  <a:lnTo>
                    <a:pt x="3690" y="750"/>
                  </a:lnTo>
                  <a:lnTo>
                    <a:pt x="3690" y="762"/>
                  </a:lnTo>
                  <a:lnTo>
                    <a:pt x="3702" y="774"/>
                  </a:lnTo>
                  <a:lnTo>
                    <a:pt x="3744" y="774"/>
                  </a:lnTo>
                  <a:lnTo>
                    <a:pt x="3786" y="780"/>
                  </a:lnTo>
                  <a:lnTo>
                    <a:pt x="3834" y="786"/>
                  </a:lnTo>
                  <a:lnTo>
                    <a:pt x="3876" y="792"/>
                  </a:lnTo>
                  <a:lnTo>
                    <a:pt x="3894" y="792"/>
                  </a:lnTo>
                  <a:lnTo>
                    <a:pt x="3900" y="786"/>
                  </a:lnTo>
                  <a:lnTo>
                    <a:pt x="3894" y="780"/>
                  </a:lnTo>
                  <a:lnTo>
                    <a:pt x="3882" y="774"/>
                  </a:lnTo>
                  <a:lnTo>
                    <a:pt x="3876" y="768"/>
                  </a:lnTo>
                  <a:lnTo>
                    <a:pt x="3894" y="768"/>
                  </a:lnTo>
                  <a:lnTo>
                    <a:pt x="3930" y="774"/>
                  </a:lnTo>
                  <a:lnTo>
                    <a:pt x="3966" y="774"/>
                  </a:lnTo>
                  <a:lnTo>
                    <a:pt x="3990" y="780"/>
                  </a:lnTo>
                  <a:lnTo>
                    <a:pt x="4002" y="780"/>
                  </a:lnTo>
                  <a:lnTo>
                    <a:pt x="4020" y="786"/>
                  </a:lnTo>
                  <a:lnTo>
                    <a:pt x="4032" y="792"/>
                  </a:lnTo>
                  <a:lnTo>
                    <a:pt x="4050" y="792"/>
                  </a:lnTo>
                  <a:lnTo>
                    <a:pt x="4062" y="786"/>
                  </a:lnTo>
                  <a:lnTo>
                    <a:pt x="4062" y="774"/>
                  </a:lnTo>
                  <a:lnTo>
                    <a:pt x="4056" y="768"/>
                  </a:lnTo>
                  <a:lnTo>
                    <a:pt x="4050" y="756"/>
                  </a:lnTo>
                  <a:lnTo>
                    <a:pt x="4044" y="750"/>
                  </a:lnTo>
                  <a:lnTo>
                    <a:pt x="4092" y="738"/>
                  </a:lnTo>
                  <a:lnTo>
                    <a:pt x="4092" y="744"/>
                  </a:lnTo>
                  <a:lnTo>
                    <a:pt x="4098" y="750"/>
                  </a:lnTo>
                  <a:lnTo>
                    <a:pt x="4104" y="762"/>
                  </a:lnTo>
                  <a:lnTo>
                    <a:pt x="4104" y="768"/>
                  </a:lnTo>
                  <a:lnTo>
                    <a:pt x="4110" y="774"/>
                  </a:lnTo>
                  <a:lnTo>
                    <a:pt x="4116" y="774"/>
                  </a:lnTo>
                  <a:lnTo>
                    <a:pt x="4122" y="780"/>
                  </a:lnTo>
                  <a:lnTo>
                    <a:pt x="4134" y="786"/>
                  </a:lnTo>
                  <a:lnTo>
                    <a:pt x="4140" y="792"/>
                  </a:lnTo>
                  <a:lnTo>
                    <a:pt x="4170" y="786"/>
                  </a:lnTo>
                  <a:lnTo>
                    <a:pt x="4170" y="792"/>
                  </a:lnTo>
                  <a:lnTo>
                    <a:pt x="4164" y="798"/>
                  </a:lnTo>
                  <a:lnTo>
                    <a:pt x="4164" y="816"/>
                  </a:lnTo>
                  <a:lnTo>
                    <a:pt x="4170" y="816"/>
                  </a:lnTo>
                  <a:lnTo>
                    <a:pt x="4182" y="822"/>
                  </a:lnTo>
                  <a:lnTo>
                    <a:pt x="4200" y="822"/>
                  </a:lnTo>
                  <a:lnTo>
                    <a:pt x="4206" y="828"/>
                  </a:lnTo>
                  <a:lnTo>
                    <a:pt x="4212" y="828"/>
                  </a:lnTo>
                  <a:lnTo>
                    <a:pt x="4194" y="846"/>
                  </a:lnTo>
                  <a:lnTo>
                    <a:pt x="4194" y="858"/>
                  </a:lnTo>
                  <a:lnTo>
                    <a:pt x="4230" y="858"/>
                  </a:lnTo>
                  <a:lnTo>
                    <a:pt x="4224" y="882"/>
                  </a:lnTo>
                  <a:lnTo>
                    <a:pt x="4236" y="882"/>
                  </a:lnTo>
                  <a:lnTo>
                    <a:pt x="4248" y="888"/>
                  </a:lnTo>
                  <a:lnTo>
                    <a:pt x="4254" y="888"/>
                  </a:lnTo>
                  <a:lnTo>
                    <a:pt x="4278" y="900"/>
                  </a:lnTo>
                  <a:lnTo>
                    <a:pt x="4278" y="924"/>
                  </a:lnTo>
                  <a:lnTo>
                    <a:pt x="4266" y="948"/>
                  </a:lnTo>
                  <a:lnTo>
                    <a:pt x="4254" y="966"/>
                  </a:lnTo>
                  <a:lnTo>
                    <a:pt x="4248" y="978"/>
                  </a:lnTo>
                  <a:lnTo>
                    <a:pt x="4236" y="990"/>
                  </a:lnTo>
                  <a:lnTo>
                    <a:pt x="4218" y="996"/>
                  </a:lnTo>
                  <a:lnTo>
                    <a:pt x="4182" y="1014"/>
                  </a:lnTo>
                  <a:lnTo>
                    <a:pt x="4140" y="1026"/>
                  </a:lnTo>
                  <a:lnTo>
                    <a:pt x="4092" y="1050"/>
                  </a:lnTo>
                  <a:lnTo>
                    <a:pt x="4098" y="1056"/>
                  </a:lnTo>
                  <a:lnTo>
                    <a:pt x="4110" y="1062"/>
                  </a:lnTo>
                  <a:lnTo>
                    <a:pt x="4122" y="1074"/>
                  </a:lnTo>
                  <a:lnTo>
                    <a:pt x="4122" y="1080"/>
                  </a:lnTo>
                  <a:lnTo>
                    <a:pt x="4116" y="1086"/>
                  </a:lnTo>
                  <a:lnTo>
                    <a:pt x="4080" y="1098"/>
                  </a:lnTo>
                  <a:lnTo>
                    <a:pt x="4062" y="1098"/>
                  </a:lnTo>
                  <a:lnTo>
                    <a:pt x="3984" y="1110"/>
                  </a:lnTo>
                  <a:lnTo>
                    <a:pt x="3978" y="1128"/>
                  </a:lnTo>
                  <a:lnTo>
                    <a:pt x="3960" y="1110"/>
                  </a:lnTo>
                  <a:lnTo>
                    <a:pt x="3954" y="1110"/>
                  </a:lnTo>
                  <a:lnTo>
                    <a:pt x="3948" y="1104"/>
                  </a:lnTo>
                  <a:lnTo>
                    <a:pt x="3930" y="1104"/>
                  </a:lnTo>
                  <a:lnTo>
                    <a:pt x="3918" y="1098"/>
                  </a:lnTo>
                  <a:lnTo>
                    <a:pt x="3900" y="1098"/>
                  </a:lnTo>
                  <a:lnTo>
                    <a:pt x="3888" y="1104"/>
                  </a:lnTo>
                  <a:lnTo>
                    <a:pt x="3882" y="1110"/>
                  </a:lnTo>
                  <a:lnTo>
                    <a:pt x="3882" y="1122"/>
                  </a:lnTo>
                  <a:lnTo>
                    <a:pt x="3870" y="1122"/>
                  </a:lnTo>
                  <a:lnTo>
                    <a:pt x="3858" y="1128"/>
                  </a:lnTo>
                  <a:lnTo>
                    <a:pt x="3840" y="1134"/>
                  </a:lnTo>
                  <a:lnTo>
                    <a:pt x="3828" y="1140"/>
                  </a:lnTo>
                  <a:lnTo>
                    <a:pt x="3822" y="1146"/>
                  </a:lnTo>
                  <a:lnTo>
                    <a:pt x="3816" y="1158"/>
                  </a:lnTo>
                  <a:lnTo>
                    <a:pt x="3816" y="1170"/>
                  </a:lnTo>
                  <a:lnTo>
                    <a:pt x="3822" y="1182"/>
                  </a:lnTo>
                  <a:lnTo>
                    <a:pt x="3834" y="1188"/>
                  </a:lnTo>
                  <a:lnTo>
                    <a:pt x="3864" y="1188"/>
                  </a:lnTo>
                  <a:lnTo>
                    <a:pt x="3876" y="1182"/>
                  </a:lnTo>
                  <a:lnTo>
                    <a:pt x="3894" y="1182"/>
                  </a:lnTo>
                  <a:lnTo>
                    <a:pt x="3906" y="1176"/>
                  </a:lnTo>
                  <a:lnTo>
                    <a:pt x="3924" y="1170"/>
                  </a:lnTo>
                  <a:lnTo>
                    <a:pt x="3936" y="1164"/>
                  </a:lnTo>
                  <a:lnTo>
                    <a:pt x="3966" y="1164"/>
                  </a:lnTo>
                  <a:lnTo>
                    <a:pt x="3978" y="1176"/>
                  </a:lnTo>
                  <a:lnTo>
                    <a:pt x="3996" y="1176"/>
                  </a:lnTo>
                  <a:lnTo>
                    <a:pt x="4002" y="1170"/>
                  </a:lnTo>
                  <a:lnTo>
                    <a:pt x="4002" y="1152"/>
                  </a:lnTo>
                  <a:lnTo>
                    <a:pt x="4026" y="1128"/>
                  </a:lnTo>
                  <a:lnTo>
                    <a:pt x="4014" y="1140"/>
                  </a:lnTo>
                  <a:lnTo>
                    <a:pt x="4014" y="1146"/>
                  </a:lnTo>
                  <a:lnTo>
                    <a:pt x="4020" y="1152"/>
                  </a:lnTo>
                  <a:lnTo>
                    <a:pt x="4086" y="1152"/>
                  </a:lnTo>
                  <a:lnTo>
                    <a:pt x="4080" y="1158"/>
                  </a:lnTo>
                  <a:lnTo>
                    <a:pt x="4068" y="1164"/>
                  </a:lnTo>
                  <a:lnTo>
                    <a:pt x="4062" y="1170"/>
                  </a:lnTo>
                  <a:lnTo>
                    <a:pt x="4062" y="1176"/>
                  </a:lnTo>
                  <a:lnTo>
                    <a:pt x="4068" y="1182"/>
                  </a:lnTo>
                  <a:lnTo>
                    <a:pt x="4080" y="1182"/>
                  </a:lnTo>
                  <a:lnTo>
                    <a:pt x="4086" y="1188"/>
                  </a:lnTo>
                  <a:lnTo>
                    <a:pt x="4098" y="1188"/>
                  </a:lnTo>
                  <a:lnTo>
                    <a:pt x="4086" y="1200"/>
                  </a:lnTo>
                  <a:lnTo>
                    <a:pt x="4086" y="1206"/>
                  </a:lnTo>
                  <a:lnTo>
                    <a:pt x="4092" y="1212"/>
                  </a:lnTo>
                  <a:lnTo>
                    <a:pt x="4116" y="1224"/>
                  </a:lnTo>
                  <a:lnTo>
                    <a:pt x="4146" y="1224"/>
                  </a:lnTo>
                  <a:lnTo>
                    <a:pt x="4098" y="1242"/>
                  </a:lnTo>
                  <a:lnTo>
                    <a:pt x="4098" y="1248"/>
                  </a:lnTo>
                  <a:lnTo>
                    <a:pt x="4110" y="1260"/>
                  </a:lnTo>
                  <a:lnTo>
                    <a:pt x="4110" y="1266"/>
                  </a:lnTo>
                  <a:lnTo>
                    <a:pt x="4116" y="1272"/>
                  </a:lnTo>
                  <a:lnTo>
                    <a:pt x="4122" y="1266"/>
                  </a:lnTo>
                  <a:lnTo>
                    <a:pt x="4128" y="1266"/>
                  </a:lnTo>
                  <a:lnTo>
                    <a:pt x="4140" y="1260"/>
                  </a:lnTo>
                  <a:lnTo>
                    <a:pt x="4146" y="1272"/>
                  </a:lnTo>
                  <a:lnTo>
                    <a:pt x="4158" y="1284"/>
                  </a:lnTo>
                  <a:lnTo>
                    <a:pt x="4182" y="1284"/>
                  </a:lnTo>
                  <a:lnTo>
                    <a:pt x="4194" y="1290"/>
                  </a:lnTo>
                  <a:lnTo>
                    <a:pt x="4206" y="1290"/>
                  </a:lnTo>
                  <a:lnTo>
                    <a:pt x="4206" y="1308"/>
                  </a:lnTo>
                  <a:lnTo>
                    <a:pt x="4212" y="1314"/>
                  </a:lnTo>
                  <a:lnTo>
                    <a:pt x="4224" y="1320"/>
                  </a:lnTo>
                  <a:lnTo>
                    <a:pt x="4272" y="1320"/>
                  </a:lnTo>
                  <a:lnTo>
                    <a:pt x="4290" y="1326"/>
                  </a:lnTo>
                  <a:lnTo>
                    <a:pt x="4350" y="1356"/>
                  </a:lnTo>
                  <a:lnTo>
                    <a:pt x="4356" y="1362"/>
                  </a:lnTo>
                  <a:lnTo>
                    <a:pt x="4362" y="1362"/>
                  </a:lnTo>
                  <a:lnTo>
                    <a:pt x="4362" y="1356"/>
                  </a:lnTo>
                  <a:lnTo>
                    <a:pt x="4368" y="1350"/>
                  </a:lnTo>
                  <a:lnTo>
                    <a:pt x="4368" y="1320"/>
                  </a:lnTo>
                  <a:lnTo>
                    <a:pt x="4362" y="1308"/>
                  </a:lnTo>
                  <a:lnTo>
                    <a:pt x="4350" y="1296"/>
                  </a:lnTo>
                  <a:lnTo>
                    <a:pt x="4338" y="1290"/>
                  </a:lnTo>
                  <a:lnTo>
                    <a:pt x="4320" y="1272"/>
                  </a:lnTo>
                  <a:lnTo>
                    <a:pt x="4314" y="1272"/>
                  </a:lnTo>
                  <a:lnTo>
                    <a:pt x="4308" y="1260"/>
                  </a:lnTo>
                  <a:lnTo>
                    <a:pt x="4302" y="1254"/>
                  </a:lnTo>
                  <a:lnTo>
                    <a:pt x="4290" y="1230"/>
                  </a:lnTo>
                  <a:lnTo>
                    <a:pt x="4290" y="1224"/>
                  </a:lnTo>
                  <a:lnTo>
                    <a:pt x="4308" y="1224"/>
                  </a:lnTo>
                  <a:lnTo>
                    <a:pt x="4314" y="1230"/>
                  </a:lnTo>
                  <a:lnTo>
                    <a:pt x="4326" y="1236"/>
                  </a:lnTo>
                  <a:lnTo>
                    <a:pt x="4332" y="1242"/>
                  </a:lnTo>
                  <a:lnTo>
                    <a:pt x="4332" y="1212"/>
                  </a:lnTo>
                  <a:lnTo>
                    <a:pt x="4332" y="1218"/>
                  </a:lnTo>
                  <a:lnTo>
                    <a:pt x="4344" y="1230"/>
                  </a:lnTo>
                  <a:lnTo>
                    <a:pt x="4350" y="1242"/>
                  </a:lnTo>
                  <a:lnTo>
                    <a:pt x="4362" y="1254"/>
                  </a:lnTo>
                  <a:lnTo>
                    <a:pt x="4374" y="1254"/>
                  </a:lnTo>
                  <a:lnTo>
                    <a:pt x="4386" y="1248"/>
                  </a:lnTo>
                  <a:lnTo>
                    <a:pt x="4398" y="1248"/>
                  </a:lnTo>
                  <a:lnTo>
                    <a:pt x="4398" y="1272"/>
                  </a:lnTo>
                  <a:lnTo>
                    <a:pt x="4404" y="1278"/>
                  </a:lnTo>
                  <a:lnTo>
                    <a:pt x="4416" y="1278"/>
                  </a:lnTo>
                  <a:lnTo>
                    <a:pt x="4428" y="1290"/>
                  </a:lnTo>
                  <a:lnTo>
                    <a:pt x="4452" y="1272"/>
                  </a:lnTo>
                  <a:lnTo>
                    <a:pt x="4464" y="1284"/>
                  </a:lnTo>
                  <a:lnTo>
                    <a:pt x="4470" y="1284"/>
                  </a:lnTo>
                  <a:lnTo>
                    <a:pt x="4476" y="1278"/>
                  </a:lnTo>
                  <a:lnTo>
                    <a:pt x="4476" y="1260"/>
                  </a:lnTo>
                  <a:lnTo>
                    <a:pt x="4470" y="1254"/>
                  </a:lnTo>
                  <a:lnTo>
                    <a:pt x="4488" y="1212"/>
                  </a:lnTo>
                  <a:lnTo>
                    <a:pt x="4488" y="1236"/>
                  </a:lnTo>
                  <a:lnTo>
                    <a:pt x="4500" y="1248"/>
                  </a:lnTo>
                  <a:lnTo>
                    <a:pt x="4512" y="1236"/>
                  </a:lnTo>
                  <a:lnTo>
                    <a:pt x="4518" y="1218"/>
                  </a:lnTo>
                  <a:lnTo>
                    <a:pt x="4518" y="1206"/>
                  </a:lnTo>
                  <a:lnTo>
                    <a:pt x="4494" y="1182"/>
                  </a:lnTo>
                  <a:lnTo>
                    <a:pt x="4518" y="1176"/>
                  </a:lnTo>
                  <a:lnTo>
                    <a:pt x="4500" y="1164"/>
                  </a:lnTo>
                  <a:lnTo>
                    <a:pt x="4500" y="1146"/>
                  </a:lnTo>
                  <a:lnTo>
                    <a:pt x="4470" y="1146"/>
                  </a:lnTo>
                  <a:lnTo>
                    <a:pt x="4470" y="1134"/>
                  </a:lnTo>
                  <a:lnTo>
                    <a:pt x="4446" y="1134"/>
                  </a:lnTo>
                  <a:lnTo>
                    <a:pt x="4446" y="1080"/>
                  </a:lnTo>
                  <a:lnTo>
                    <a:pt x="4416" y="1086"/>
                  </a:lnTo>
                  <a:lnTo>
                    <a:pt x="4410" y="1080"/>
                  </a:lnTo>
                  <a:lnTo>
                    <a:pt x="4410" y="1056"/>
                  </a:lnTo>
                  <a:lnTo>
                    <a:pt x="4416" y="1050"/>
                  </a:lnTo>
                  <a:lnTo>
                    <a:pt x="4428" y="1050"/>
                  </a:lnTo>
                  <a:lnTo>
                    <a:pt x="4434" y="1056"/>
                  </a:lnTo>
                  <a:lnTo>
                    <a:pt x="4446" y="1062"/>
                  </a:lnTo>
                  <a:lnTo>
                    <a:pt x="4452" y="1068"/>
                  </a:lnTo>
                  <a:lnTo>
                    <a:pt x="4458" y="1068"/>
                  </a:lnTo>
                  <a:lnTo>
                    <a:pt x="4464" y="1062"/>
                  </a:lnTo>
                  <a:lnTo>
                    <a:pt x="4464" y="1026"/>
                  </a:lnTo>
                  <a:lnTo>
                    <a:pt x="4488" y="1032"/>
                  </a:lnTo>
                  <a:lnTo>
                    <a:pt x="4524" y="1014"/>
                  </a:lnTo>
                  <a:lnTo>
                    <a:pt x="4524" y="1026"/>
                  </a:lnTo>
                  <a:lnTo>
                    <a:pt x="4530" y="1038"/>
                  </a:lnTo>
                  <a:lnTo>
                    <a:pt x="4530" y="1044"/>
                  </a:lnTo>
                  <a:lnTo>
                    <a:pt x="4536" y="1050"/>
                  </a:lnTo>
                  <a:lnTo>
                    <a:pt x="4548" y="1044"/>
                  </a:lnTo>
                  <a:lnTo>
                    <a:pt x="4566" y="1044"/>
                  </a:lnTo>
                  <a:lnTo>
                    <a:pt x="4554" y="1062"/>
                  </a:lnTo>
                  <a:lnTo>
                    <a:pt x="4578" y="1062"/>
                  </a:lnTo>
                  <a:lnTo>
                    <a:pt x="4566" y="1092"/>
                  </a:lnTo>
                  <a:lnTo>
                    <a:pt x="4566" y="1098"/>
                  </a:lnTo>
                  <a:lnTo>
                    <a:pt x="4584" y="1116"/>
                  </a:lnTo>
                  <a:lnTo>
                    <a:pt x="4590" y="1128"/>
                  </a:lnTo>
                  <a:lnTo>
                    <a:pt x="4614" y="1140"/>
                  </a:lnTo>
                  <a:lnTo>
                    <a:pt x="4626" y="1134"/>
                  </a:lnTo>
                  <a:lnTo>
                    <a:pt x="4638" y="1122"/>
                  </a:lnTo>
                  <a:lnTo>
                    <a:pt x="4656" y="1086"/>
                  </a:lnTo>
                  <a:lnTo>
                    <a:pt x="4656" y="1080"/>
                  </a:lnTo>
                  <a:lnTo>
                    <a:pt x="4662" y="1068"/>
                  </a:lnTo>
                  <a:lnTo>
                    <a:pt x="4668" y="1074"/>
                  </a:lnTo>
                  <a:lnTo>
                    <a:pt x="4680" y="1080"/>
                  </a:lnTo>
                  <a:lnTo>
                    <a:pt x="4692" y="1080"/>
                  </a:lnTo>
                  <a:lnTo>
                    <a:pt x="4698" y="1086"/>
                  </a:lnTo>
                  <a:lnTo>
                    <a:pt x="4710" y="1080"/>
                  </a:lnTo>
                  <a:lnTo>
                    <a:pt x="4722" y="1068"/>
                  </a:lnTo>
                  <a:lnTo>
                    <a:pt x="4728" y="1056"/>
                  </a:lnTo>
                  <a:lnTo>
                    <a:pt x="4728" y="1038"/>
                  </a:lnTo>
                  <a:lnTo>
                    <a:pt x="4794" y="1038"/>
                  </a:lnTo>
                  <a:lnTo>
                    <a:pt x="4806" y="1026"/>
                  </a:lnTo>
                  <a:lnTo>
                    <a:pt x="4812" y="1014"/>
                  </a:lnTo>
                  <a:lnTo>
                    <a:pt x="4800" y="1002"/>
                  </a:lnTo>
                  <a:lnTo>
                    <a:pt x="4788" y="996"/>
                  </a:lnTo>
                  <a:lnTo>
                    <a:pt x="4758" y="996"/>
                  </a:lnTo>
                  <a:close/>
                  <a:moveTo>
                    <a:pt x="4476" y="1308"/>
                  </a:moveTo>
                  <a:lnTo>
                    <a:pt x="4446" y="1308"/>
                  </a:lnTo>
                  <a:lnTo>
                    <a:pt x="4440" y="1326"/>
                  </a:lnTo>
                  <a:lnTo>
                    <a:pt x="4476" y="1320"/>
                  </a:lnTo>
                  <a:lnTo>
                    <a:pt x="4476" y="1308"/>
                  </a:lnTo>
                  <a:close/>
                  <a:moveTo>
                    <a:pt x="4140" y="1290"/>
                  </a:moveTo>
                  <a:lnTo>
                    <a:pt x="4134" y="1290"/>
                  </a:lnTo>
                  <a:lnTo>
                    <a:pt x="4128" y="1296"/>
                  </a:lnTo>
                  <a:lnTo>
                    <a:pt x="4128" y="1308"/>
                  </a:lnTo>
                  <a:lnTo>
                    <a:pt x="4134" y="1314"/>
                  </a:lnTo>
                  <a:lnTo>
                    <a:pt x="4158" y="1314"/>
                  </a:lnTo>
                  <a:lnTo>
                    <a:pt x="4164" y="1308"/>
                  </a:lnTo>
                  <a:lnTo>
                    <a:pt x="4164" y="1296"/>
                  </a:lnTo>
                  <a:lnTo>
                    <a:pt x="4158" y="1290"/>
                  </a:lnTo>
                  <a:lnTo>
                    <a:pt x="4140" y="1290"/>
                  </a:lnTo>
                  <a:close/>
                  <a:moveTo>
                    <a:pt x="3834" y="1242"/>
                  </a:moveTo>
                  <a:lnTo>
                    <a:pt x="3840" y="1236"/>
                  </a:lnTo>
                  <a:lnTo>
                    <a:pt x="3834" y="1230"/>
                  </a:lnTo>
                  <a:lnTo>
                    <a:pt x="3828" y="1230"/>
                  </a:lnTo>
                  <a:lnTo>
                    <a:pt x="3822" y="1224"/>
                  </a:lnTo>
                  <a:lnTo>
                    <a:pt x="3810" y="1224"/>
                  </a:lnTo>
                  <a:lnTo>
                    <a:pt x="3810" y="1236"/>
                  </a:lnTo>
                  <a:lnTo>
                    <a:pt x="3816" y="1242"/>
                  </a:lnTo>
                  <a:lnTo>
                    <a:pt x="3816" y="1248"/>
                  </a:lnTo>
                  <a:lnTo>
                    <a:pt x="3828" y="1248"/>
                  </a:lnTo>
                  <a:lnTo>
                    <a:pt x="3834" y="1242"/>
                  </a:lnTo>
                  <a:close/>
                  <a:moveTo>
                    <a:pt x="4206" y="1452"/>
                  </a:moveTo>
                  <a:lnTo>
                    <a:pt x="4170" y="1452"/>
                  </a:lnTo>
                  <a:lnTo>
                    <a:pt x="4206" y="1476"/>
                  </a:lnTo>
                  <a:lnTo>
                    <a:pt x="4218" y="1470"/>
                  </a:lnTo>
                  <a:lnTo>
                    <a:pt x="4218" y="1458"/>
                  </a:lnTo>
                  <a:lnTo>
                    <a:pt x="4212" y="1458"/>
                  </a:lnTo>
                  <a:lnTo>
                    <a:pt x="4206" y="1452"/>
                  </a:lnTo>
                  <a:close/>
                  <a:moveTo>
                    <a:pt x="4170" y="870"/>
                  </a:moveTo>
                  <a:lnTo>
                    <a:pt x="4152" y="870"/>
                  </a:lnTo>
                  <a:lnTo>
                    <a:pt x="4152" y="876"/>
                  </a:lnTo>
                  <a:lnTo>
                    <a:pt x="4158" y="882"/>
                  </a:lnTo>
                  <a:lnTo>
                    <a:pt x="4164" y="882"/>
                  </a:lnTo>
                  <a:lnTo>
                    <a:pt x="4170" y="888"/>
                  </a:lnTo>
                  <a:lnTo>
                    <a:pt x="4182" y="882"/>
                  </a:lnTo>
                  <a:lnTo>
                    <a:pt x="4188" y="882"/>
                  </a:lnTo>
                  <a:lnTo>
                    <a:pt x="4194" y="876"/>
                  </a:lnTo>
                  <a:lnTo>
                    <a:pt x="4188" y="870"/>
                  </a:lnTo>
                  <a:lnTo>
                    <a:pt x="4170" y="870"/>
                  </a:lnTo>
                  <a:close/>
                  <a:moveTo>
                    <a:pt x="4170" y="936"/>
                  </a:moveTo>
                  <a:lnTo>
                    <a:pt x="4236" y="936"/>
                  </a:lnTo>
                  <a:lnTo>
                    <a:pt x="4236" y="918"/>
                  </a:lnTo>
                  <a:lnTo>
                    <a:pt x="4188" y="918"/>
                  </a:lnTo>
                  <a:lnTo>
                    <a:pt x="4170" y="936"/>
                  </a:lnTo>
                  <a:close/>
                  <a:moveTo>
                    <a:pt x="5574" y="36"/>
                  </a:moveTo>
                  <a:lnTo>
                    <a:pt x="5490" y="36"/>
                  </a:lnTo>
                  <a:lnTo>
                    <a:pt x="5496" y="24"/>
                  </a:lnTo>
                  <a:lnTo>
                    <a:pt x="5490" y="24"/>
                  </a:lnTo>
                  <a:lnTo>
                    <a:pt x="5484" y="18"/>
                  </a:lnTo>
                  <a:lnTo>
                    <a:pt x="5448" y="18"/>
                  </a:lnTo>
                  <a:lnTo>
                    <a:pt x="5430" y="12"/>
                  </a:lnTo>
                  <a:lnTo>
                    <a:pt x="5400" y="12"/>
                  </a:lnTo>
                  <a:lnTo>
                    <a:pt x="5364" y="18"/>
                  </a:lnTo>
                  <a:lnTo>
                    <a:pt x="5334" y="30"/>
                  </a:lnTo>
                  <a:lnTo>
                    <a:pt x="5304" y="36"/>
                  </a:lnTo>
                  <a:lnTo>
                    <a:pt x="5292" y="36"/>
                  </a:lnTo>
                  <a:lnTo>
                    <a:pt x="5346" y="12"/>
                  </a:lnTo>
                  <a:lnTo>
                    <a:pt x="5274" y="18"/>
                  </a:lnTo>
                  <a:lnTo>
                    <a:pt x="5268" y="18"/>
                  </a:lnTo>
                  <a:lnTo>
                    <a:pt x="5262" y="12"/>
                  </a:lnTo>
                  <a:lnTo>
                    <a:pt x="5250" y="12"/>
                  </a:lnTo>
                  <a:lnTo>
                    <a:pt x="5226" y="0"/>
                  </a:lnTo>
                  <a:lnTo>
                    <a:pt x="5196" y="0"/>
                  </a:lnTo>
                  <a:lnTo>
                    <a:pt x="5190" y="6"/>
                  </a:lnTo>
                  <a:lnTo>
                    <a:pt x="5184" y="18"/>
                  </a:lnTo>
                  <a:lnTo>
                    <a:pt x="5178" y="18"/>
                  </a:lnTo>
                  <a:lnTo>
                    <a:pt x="5172" y="12"/>
                  </a:lnTo>
                  <a:lnTo>
                    <a:pt x="5160" y="6"/>
                  </a:lnTo>
                  <a:lnTo>
                    <a:pt x="5148" y="6"/>
                  </a:lnTo>
                  <a:lnTo>
                    <a:pt x="5136" y="0"/>
                  </a:lnTo>
                  <a:lnTo>
                    <a:pt x="5124" y="0"/>
                  </a:lnTo>
                  <a:lnTo>
                    <a:pt x="5112" y="6"/>
                  </a:lnTo>
                  <a:lnTo>
                    <a:pt x="5106" y="12"/>
                  </a:lnTo>
                  <a:lnTo>
                    <a:pt x="5094" y="18"/>
                  </a:lnTo>
                  <a:lnTo>
                    <a:pt x="5088" y="24"/>
                  </a:lnTo>
                  <a:lnTo>
                    <a:pt x="5046" y="12"/>
                  </a:lnTo>
                  <a:lnTo>
                    <a:pt x="4938" y="6"/>
                  </a:lnTo>
                  <a:lnTo>
                    <a:pt x="4968" y="36"/>
                  </a:lnTo>
                  <a:lnTo>
                    <a:pt x="4902" y="12"/>
                  </a:lnTo>
                  <a:lnTo>
                    <a:pt x="4842" y="24"/>
                  </a:lnTo>
                  <a:lnTo>
                    <a:pt x="4830" y="24"/>
                  </a:lnTo>
                  <a:lnTo>
                    <a:pt x="4812" y="18"/>
                  </a:lnTo>
                  <a:lnTo>
                    <a:pt x="4746" y="18"/>
                  </a:lnTo>
                  <a:lnTo>
                    <a:pt x="4710" y="24"/>
                  </a:lnTo>
                  <a:lnTo>
                    <a:pt x="4686" y="36"/>
                  </a:lnTo>
                  <a:lnTo>
                    <a:pt x="4674" y="36"/>
                  </a:lnTo>
                  <a:lnTo>
                    <a:pt x="4764" y="60"/>
                  </a:lnTo>
                  <a:lnTo>
                    <a:pt x="4674" y="48"/>
                  </a:lnTo>
                  <a:lnTo>
                    <a:pt x="4662" y="48"/>
                  </a:lnTo>
                  <a:lnTo>
                    <a:pt x="4590" y="36"/>
                  </a:lnTo>
                  <a:lnTo>
                    <a:pt x="4542" y="36"/>
                  </a:lnTo>
                  <a:lnTo>
                    <a:pt x="4530" y="48"/>
                  </a:lnTo>
                  <a:lnTo>
                    <a:pt x="4530" y="60"/>
                  </a:lnTo>
                  <a:lnTo>
                    <a:pt x="4512" y="60"/>
                  </a:lnTo>
                  <a:lnTo>
                    <a:pt x="4482" y="54"/>
                  </a:lnTo>
                  <a:lnTo>
                    <a:pt x="4392" y="54"/>
                  </a:lnTo>
                  <a:lnTo>
                    <a:pt x="4350" y="60"/>
                  </a:lnTo>
                  <a:lnTo>
                    <a:pt x="4302" y="66"/>
                  </a:lnTo>
                  <a:lnTo>
                    <a:pt x="4260" y="66"/>
                  </a:lnTo>
                  <a:lnTo>
                    <a:pt x="4242" y="72"/>
                  </a:lnTo>
                  <a:lnTo>
                    <a:pt x="4260" y="72"/>
                  </a:lnTo>
                  <a:lnTo>
                    <a:pt x="4266" y="78"/>
                  </a:lnTo>
                  <a:lnTo>
                    <a:pt x="4278" y="78"/>
                  </a:lnTo>
                  <a:lnTo>
                    <a:pt x="4362" y="84"/>
                  </a:lnTo>
                  <a:lnTo>
                    <a:pt x="4278" y="96"/>
                  </a:lnTo>
                  <a:lnTo>
                    <a:pt x="4284" y="96"/>
                  </a:lnTo>
                  <a:lnTo>
                    <a:pt x="4290" y="102"/>
                  </a:lnTo>
                  <a:lnTo>
                    <a:pt x="4314" y="114"/>
                  </a:lnTo>
                  <a:lnTo>
                    <a:pt x="4338" y="114"/>
                  </a:lnTo>
                  <a:lnTo>
                    <a:pt x="4356" y="108"/>
                  </a:lnTo>
                  <a:lnTo>
                    <a:pt x="4392" y="108"/>
                  </a:lnTo>
                  <a:lnTo>
                    <a:pt x="4398" y="102"/>
                  </a:lnTo>
                  <a:lnTo>
                    <a:pt x="4410" y="102"/>
                  </a:lnTo>
                  <a:lnTo>
                    <a:pt x="4416" y="96"/>
                  </a:lnTo>
                  <a:lnTo>
                    <a:pt x="4440" y="96"/>
                  </a:lnTo>
                  <a:lnTo>
                    <a:pt x="4458" y="90"/>
                  </a:lnTo>
                  <a:lnTo>
                    <a:pt x="4500" y="90"/>
                  </a:lnTo>
                  <a:lnTo>
                    <a:pt x="4518" y="96"/>
                  </a:lnTo>
                  <a:lnTo>
                    <a:pt x="4536" y="96"/>
                  </a:lnTo>
                  <a:lnTo>
                    <a:pt x="4548" y="102"/>
                  </a:lnTo>
                  <a:lnTo>
                    <a:pt x="4560" y="102"/>
                  </a:lnTo>
                  <a:lnTo>
                    <a:pt x="4494" y="102"/>
                  </a:lnTo>
                  <a:lnTo>
                    <a:pt x="4482" y="108"/>
                  </a:lnTo>
                  <a:lnTo>
                    <a:pt x="4458" y="108"/>
                  </a:lnTo>
                  <a:lnTo>
                    <a:pt x="4446" y="114"/>
                  </a:lnTo>
                  <a:lnTo>
                    <a:pt x="4434" y="114"/>
                  </a:lnTo>
                  <a:lnTo>
                    <a:pt x="4422" y="120"/>
                  </a:lnTo>
                  <a:lnTo>
                    <a:pt x="4410" y="120"/>
                  </a:lnTo>
                  <a:lnTo>
                    <a:pt x="4404" y="126"/>
                  </a:lnTo>
                  <a:lnTo>
                    <a:pt x="4398" y="126"/>
                  </a:lnTo>
                  <a:lnTo>
                    <a:pt x="4434" y="126"/>
                  </a:lnTo>
                  <a:lnTo>
                    <a:pt x="4452" y="132"/>
                  </a:lnTo>
                  <a:lnTo>
                    <a:pt x="4488" y="132"/>
                  </a:lnTo>
                  <a:lnTo>
                    <a:pt x="4500" y="126"/>
                  </a:lnTo>
                  <a:lnTo>
                    <a:pt x="4506" y="126"/>
                  </a:lnTo>
                  <a:lnTo>
                    <a:pt x="4512" y="120"/>
                  </a:lnTo>
                  <a:lnTo>
                    <a:pt x="4638" y="120"/>
                  </a:lnTo>
                  <a:lnTo>
                    <a:pt x="4656" y="114"/>
                  </a:lnTo>
                  <a:lnTo>
                    <a:pt x="4680" y="114"/>
                  </a:lnTo>
                  <a:lnTo>
                    <a:pt x="4698" y="108"/>
                  </a:lnTo>
                  <a:lnTo>
                    <a:pt x="4710" y="108"/>
                  </a:lnTo>
                  <a:lnTo>
                    <a:pt x="4722" y="96"/>
                  </a:lnTo>
                  <a:lnTo>
                    <a:pt x="4734" y="96"/>
                  </a:lnTo>
                  <a:lnTo>
                    <a:pt x="4752" y="90"/>
                  </a:lnTo>
                  <a:lnTo>
                    <a:pt x="4770" y="90"/>
                  </a:lnTo>
                  <a:lnTo>
                    <a:pt x="4782" y="84"/>
                  </a:lnTo>
                  <a:lnTo>
                    <a:pt x="4830" y="84"/>
                  </a:lnTo>
                  <a:lnTo>
                    <a:pt x="4746" y="114"/>
                  </a:lnTo>
                  <a:lnTo>
                    <a:pt x="4782" y="114"/>
                  </a:lnTo>
                  <a:lnTo>
                    <a:pt x="4734" y="126"/>
                  </a:lnTo>
                  <a:lnTo>
                    <a:pt x="4716" y="126"/>
                  </a:lnTo>
                  <a:lnTo>
                    <a:pt x="4674" y="132"/>
                  </a:lnTo>
                  <a:lnTo>
                    <a:pt x="4620" y="132"/>
                  </a:lnTo>
                  <a:lnTo>
                    <a:pt x="4566" y="138"/>
                  </a:lnTo>
                  <a:lnTo>
                    <a:pt x="4536" y="138"/>
                  </a:lnTo>
                  <a:lnTo>
                    <a:pt x="4524" y="150"/>
                  </a:lnTo>
                  <a:lnTo>
                    <a:pt x="4524" y="156"/>
                  </a:lnTo>
                  <a:lnTo>
                    <a:pt x="4602" y="174"/>
                  </a:lnTo>
                  <a:lnTo>
                    <a:pt x="4596" y="174"/>
                  </a:lnTo>
                  <a:lnTo>
                    <a:pt x="4590" y="180"/>
                  </a:lnTo>
                  <a:lnTo>
                    <a:pt x="4578" y="180"/>
                  </a:lnTo>
                  <a:lnTo>
                    <a:pt x="4566" y="186"/>
                  </a:lnTo>
                  <a:lnTo>
                    <a:pt x="4542" y="186"/>
                  </a:lnTo>
                  <a:lnTo>
                    <a:pt x="4518" y="174"/>
                  </a:lnTo>
                  <a:lnTo>
                    <a:pt x="4500" y="162"/>
                  </a:lnTo>
                  <a:lnTo>
                    <a:pt x="4476" y="150"/>
                  </a:lnTo>
                  <a:lnTo>
                    <a:pt x="4470" y="144"/>
                  </a:lnTo>
                  <a:lnTo>
                    <a:pt x="4356" y="144"/>
                  </a:lnTo>
                  <a:lnTo>
                    <a:pt x="4350" y="150"/>
                  </a:lnTo>
                  <a:lnTo>
                    <a:pt x="4344" y="162"/>
                  </a:lnTo>
                  <a:lnTo>
                    <a:pt x="4338" y="168"/>
                  </a:lnTo>
                  <a:lnTo>
                    <a:pt x="4368" y="186"/>
                  </a:lnTo>
                  <a:lnTo>
                    <a:pt x="4386" y="204"/>
                  </a:lnTo>
                  <a:lnTo>
                    <a:pt x="4410" y="216"/>
                  </a:lnTo>
                  <a:lnTo>
                    <a:pt x="4458" y="216"/>
                  </a:lnTo>
                  <a:lnTo>
                    <a:pt x="4476" y="210"/>
                  </a:lnTo>
                  <a:lnTo>
                    <a:pt x="4488" y="210"/>
                  </a:lnTo>
                  <a:lnTo>
                    <a:pt x="4476" y="216"/>
                  </a:lnTo>
                  <a:lnTo>
                    <a:pt x="4470" y="228"/>
                  </a:lnTo>
                  <a:lnTo>
                    <a:pt x="4398" y="228"/>
                  </a:lnTo>
                  <a:lnTo>
                    <a:pt x="4380" y="222"/>
                  </a:lnTo>
                  <a:lnTo>
                    <a:pt x="4350" y="222"/>
                  </a:lnTo>
                  <a:lnTo>
                    <a:pt x="4314" y="228"/>
                  </a:lnTo>
                  <a:lnTo>
                    <a:pt x="4272" y="234"/>
                  </a:lnTo>
                  <a:lnTo>
                    <a:pt x="4230" y="234"/>
                  </a:lnTo>
                  <a:lnTo>
                    <a:pt x="4218" y="240"/>
                  </a:lnTo>
                  <a:lnTo>
                    <a:pt x="4200" y="246"/>
                  </a:lnTo>
                  <a:lnTo>
                    <a:pt x="4188" y="258"/>
                  </a:lnTo>
                  <a:lnTo>
                    <a:pt x="4176" y="264"/>
                  </a:lnTo>
                  <a:lnTo>
                    <a:pt x="4170" y="270"/>
                  </a:lnTo>
                  <a:lnTo>
                    <a:pt x="4164" y="270"/>
                  </a:lnTo>
                  <a:lnTo>
                    <a:pt x="4236" y="258"/>
                  </a:lnTo>
                  <a:lnTo>
                    <a:pt x="4236" y="276"/>
                  </a:lnTo>
                  <a:lnTo>
                    <a:pt x="4296" y="258"/>
                  </a:lnTo>
                  <a:lnTo>
                    <a:pt x="4224" y="288"/>
                  </a:lnTo>
                  <a:lnTo>
                    <a:pt x="4230" y="288"/>
                  </a:lnTo>
                  <a:lnTo>
                    <a:pt x="4236" y="294"/>
                  </a:lnTo>
                  <a:lnTo>
                    <a:pt x="4248" y="300"/>
                  </a:lnTo>
                  <a:lnTo>
                    <a:pt x="4278" y="300"/>
                  </a:lnTo>
                  <a:lnTo>
                    <a:pt x="4314" y="288"/>
                  </a:lnTo>
                  <a:lnTo>
                    <a:pt x="4326" y="288"/>
                  </a:lnTo>
                  <a:lnTo>
                    <a:pt x="4344" y="282"/>
                  </a:lnTo>
                  <a:lnTo>
                    <a:pt x="4350" y="276"/>
                  </a:lnTo>
                  <a:lnTo>
                    <a:pt x="4356" y="276"/>
                  </a:lnTo>
                  <a:lnTo>
                    <a:pt x="4254" y="312"/>
                  </a:lnTo>
                  <a:lnTo>
                    <a:pt x="4188" y="312"/>
                  </a:lnTo>
                  <a:lnTo>
                    <a:pt x="4176" y="288"/>
                  </a:lnTo>
                  <a:lnTo>
                    <a:pt x="4164" y="288"/>
                  </a:lnTo>
                  <a:lnTo>
                    <a:pt x="4146" y="282"/>
                  </a:lnTo>
                  <a:lnTo>
                    <a:pt x="4110" y="282"/>
                  </a:lnTo>
                  <a:lnTo>
                    <a:pt x="4104" y="288"/>
                  </a:lnTo>
                  <a:lnTo>
                    <a:pt x="4104" y="300"/>
                  </a:lnTo>
                  <a:lnTo>
                    <a:pt x="4110" y="312"/>
                  </a:lnTo>
                  <a:lnTo>
                    <a:pt x="4110" y="318"/>
                  </a:lnTo>
                  <a:lnTo>
                    <a:pt x="4116" y="324"/>
                  </a:lnTo>
                  <a:lnTo>
                    <a:pt x="4092" y="324"/>
                  </a:lnTo>
                  <a:lnTo>
                    <a:pt x="4074" y="330"/>
                  </a:lnTo>
                  <a:lnTo>
                    <a:pt x="4032" y="330"/>
                  </a:lnTo>
                  <a:lnTo>
                    <a:pt x="4020" y="336"/>
                  </a:lnTo>
                  <a:lnTo>
                    <a:pt x="4002" y="342"/>
                  </a:lnTo>
                  <a:lnTo>
                    <a:pt x="3990" y="348"/>
                  </a:lnTo>
                  <a:lnTo>
                    <a:pt x="3972" y="354"/>
                  </a:lnTo>
                  <a:lnTo>
                    <a:pt x="3936" y="354"/>
                  </a:lnTo>
                  <a:lnTo>
                    <a:pt x="3924" y="360"/>
                  </a:lnTo>
                  <a:lnTo>
                    <a:pt x="3918" y="360"/>
                  </a:lnTo>
                  <a:lnTo>
                    <a:pt x="3924" y="360"/>
                  </a:lnTo>
                  <a:lnTo>
                    <a:pt x="3936" y="366"/>
                  </a:lnTo>
                  <a:lnTo>
                    <a:pt x="3978" y="366"/>
                  </a:lnTo>
                  <a:lnTo>
                    <a:pt x="3990" y="360"/>
                  </a:lnTo>
                  <a:lnTo>
                    <a:pt x="3996" y="354"/>
                  </a:lnTo>
                  <a:lnTo>
                    <a:pt x="3984" y="372"/>
                  </a:lnTo>
                  <a:lnTo>
                    <a:pt x="4020" y="366"/>
                  </a:lnTo>
                  <a:lnTo>
                    <a:pt x="4044" y="354"/>
                  </a:lnTo>
                  <a:lnTo>
                    <a:pt x="4044" y="372"/>
                  </a:lnTo>
                  <a:lnTo>
                    <a:pt x="4074" y="366"/>
                  </a:lnTo>
                  <a:lnTo>
                    <a:pt x="4098" y="366"/>
                  </a:lnTo>
                  <a:lnTo>
                    <a:pt x="4098" y="372"/>
                  </a:lnTo>
                  <a:lnTo>
                    <a:pt x="4104" y="378"/>
                  </a:lnTo>
                  <a:lnTo>
                    <a:pt x="4122" y="378"/>
                  </a:lnTo>
                  <a:lnTo>
                    <a:pt x="4146" y="366"/>
                  </a:lnTo>
                  <a:lnTo>
                    <a:pt x="4152" y="366"/>
                  </a:lnTo>
                  <a:lnTo>
                    <a:pt x="4164" y="360"/>
                  </a:lnTo>
                  <a:lnTo>
                    <a:pt x="4170" y="372"/>
                  </a:lnTo>
                  <a:lnTo>
                    <a:pt x="4200" y="354"/>
                  </a:lnTo>
                  <a:lnTo>
                    <a:pt x="4206" y="360"/>
                  </a:lnTo>
                  <a:lnTo>
                    <a:pt x="4212" y="372"/>
                  </a:lnTo>
                  <a:lnTo>
                    <a:pt x="4224" y="372"/>
                  </a:lnTo>
                  <a:lnTo>
                    <a:pt x="4236" y="366"/>
                  </a:lnTo>
                  <a:lnTo>
                    <a:pt x="4242" y="360"/>
                  </a:lnTo>
                  <a:lnTo>
                    <a:pt x="4248" y="360"/>
                  </a:lnTo>
                  <a:lnTo>
                    <a:pt x="4254" y="366"/>
                  </a:lnTo>
                  <a:lnTo>
                    <a:pt x="4266" y="372"/>
                  </a:lnTo>
                  <a:lnTo>
                    <a:pt x="4284" y="372"/>
                  </a:lnTo>
                  <a:lnTo>
                    <a:pt x="4290" y="366"/>
                  </a:lnTo>
                  <a:lnTo>
                    <a:pt x="4290" y="360"/>
                  </a:lnTo>
                  <a:lnTo>
                    <a:pt x="4284" y="354"/>
                  </a:lnTo>
                  <a:lnTo>
                    <a:pt x="4338" y="372"/>
                  </a:lnTo>
                  <a:lnTo>
                    <a:pt x="4344" y="378"/>
                  </a:lnTo>
                  <a:lnTo>
                    <a:pt x="4350" y="390"/>
                  </a:lnTo>
                  <a:lnTo>
                    <a:pt x="4374" y="390"/>
                  </a:lnTo>
                  <a:lnTo>
                    <a:pt x="4410" y="378"/>
                  </a:lnTo>
                  <a:lnTo>
                    <a:pt x="4440" y="372"/>
                  </a:lnTo>
                  <a:lnTo>
                    <a:pt x="4476" y="372"/>
                  </a:lnTo>
                  <a:lnTo>
                    <a:pt x="4494" y="366"/>
                  </a:lnTo>
                  <a:lnTo>
                    <a:pt x="4506" y="360"/>
                  </a:lnTo>
                  <a:lnTo>
                    <a:pt x="4524" y="342"/>
                  </a:lnTo>
                  <a:lnTo>
                    <a:pt x="4464" y="342"/>
                  </a:lnTo>
                  <a:lnTo>
                    <a:pt x="4470" y="336"/>
                  </a:lnTo>
                  <a:lnTo>
                    <a:pt x="4470" y="330"/>
                  </a:lnTo>
                  <a:lnTo>
                    <a:pt x="4416" y="330"/>
                  </a:lnTo>
                  <a:lnTo>
                    <a:pt x="4362" y="318"/>
                  </a:lnTo>
                  <a:lnTo>
                    <a:pt x="4380" y="300"/>
                  </a:lnTo>
                  <a:lnTo>
                    <a:pt x="4440" y="318"/>
                  </a:lnTo>
                  <a:lnTo>
                    <a:pt x="4452" y="318"/>
                  </a:lnTo>
                  <a:lnTo>
                    <a:pt x="4488" y="312"/>
                  </a:lnTo>
                  <a:lnTo>
                    <a:pt x="4566" y="312"/>
                  </a:lnTo>
                  <a:lnTo>
                    <a:pt x="4578" y="300"/>
                  </a:lnTo>
                  <a:lnTo>
                    <a:pt x="4578" y="288"/>
                  </a:lnTo>
                  <a:lnTo>
                    <a:pt x="4584" y="288"/>
                  </a:lnTo>
                  <a:lnTo>
                    <a:pt x="4590" y="282"/>
                  </a:lnTo>
                  <a:lnTo>
                    <a:pt x="4608" y="282"/>
                  </a:lnTo>
                  <a:lnTo>
                    <a:pt x="4626" y="276"/>
                  </a:lnTo>
                  <a:lnTo>
                    <a:pt x="4662" y="276"/>
                  </a:lnTo>
                  <a:lnTo>
                    <a:pt x="4680" y="270"/>
                  </a:lnTo>
                  <a:lnTo>
                    <a:pt x="4710" y="270"/>
                  </a:lnTo>
                  <a:lnTo>
                    <a:pt x="4722" y="264"/>
                  </a:lnTo>
                  <a:lnTo>
                    <a:pt x="4728" y="264"/>
                  </a:lnTo>
                  <a:lnTo>
                    <a:pt x="4704" y="246"/>
                  </a:lnTo>
                  <a:lnTo>
                    <a:pt x="4746" y="246"/>
                  </a:lnTo>
                  <a:lnTo>
                    <a:pt x="4770" y="240"/>
                  </a:lnTo>
                  <a:lnTo>
                    <a:pt x="4782" y="234"/>
                  </a:lnTo>
                  <a:lnTo>
                    <a:pt x="4776" y="228"/>
                  </a:lnTo>
                  <a:lnTo>
                    <a:pt x="4770" y="228"/>
                  </a:lnTo>
                  <a:lnTo>
                    <a:pt x="4758" y="222"/>
                  </a:lnTo>
                  <a:lnTo>
                    <a:pt x="4746" y="222"/>
                  </a:lnTo>
                  <a:lnTo>
                    <a:pt x="4734" y="216"/>
                  </a:lnTo>
                  <a:lnTo>
                    <a:pt x="4686" y="216"/>
                  </a:lnTo>
                  <a:lnTo>
                    <a:pt x="4674" y="210"/>
                  </a:lnTo>
                  <a:lnTo>
                    <a:pt x="4662" y="210"/>
                  </a:lnTo>
                  <a:lnTo>
                    <a:pt x="4662" y="204"/>
                  </a:lnTo>
                  <a:lnTo>
                    <a:pt x="4674" y="198"/>
                  </a:lnTo>
                  <a:lnTo>
                    <a:pt x="4686" y="198"/>
                  </a:lnTo>
                  <a:lnTo>
                    <a:pt x="4704" y="192"/>
                  </a:lnTo>
                  <a:lnTo>
                    <a:pt x="4716" y="186"/>
                  </a:lnTo>
                  <a:lnTo>
                    <a:pt x="4764" y="186"/>
                  </a:lnTo>
                  <a:lnTo>
                    <a:pt x="4782" y="192"/>
                  </a:lnTo>
                  <a:lnTo>
                    <a:pt x="4860" y="192"/>
                  </a:lnTo>
                  <a:lnTo>
                    <a:pt x="4878" y="186"/>
                  </a:lnTo>
                  <a:lnTo>
                    <a:pt x="4902" y="186"/>
                  </a:lnTo>
                  <a:lnTo>
                    <a:pt x="4896" y="180"/>
                  </a:lnTo>
                  <a:lnTo>
                    <a:pt x="4878" y="180"/>
                  </a:lnTo>
                  <a:lnTo>
                    <a:pt x="4866" y="174"/>
                  </a:lnTo>
                  <a:lnTo>
                    <a:pt x="4872" y="168"/>
                  </a:lnTo>
                  <a:lnTo>
                    <a:pt x="4902" y="162"/>
                  </a:lnTo>
                  <a:lnTo>
                    <a:pt x="4944" y="168"/>
                  </a:lnTo>
                  <a:lnTo>
                    <a:pt x="4974" y="174"/>
                  </a:lnTo>
                  <a:lnTo>
                    <a:pt x="4986" y="174"/>
                  </a:lnTo>
                  <a:lnTo>
                    <a:pt x="4992" y="168"/>
                  </a:lnTo>
                  <a:lnTo>
                    <a:pt x="4992" y="150"/>
                  </a:lnTo>
                  <a:lnTo>
                    <a:pt x="5070" y="156"/>
                  </a:lnTo>
                  <a:lnTo>
                    <a:pt x="5070" y="132"/>
                  </a:lnTo>
                  <a:lnTo>
                    <a:pt x="5082" y="132"/>
                  </a:lnTo>
                  <a:lnTo>
                    <a:pt x="5094" y="138"/>
                  </a:lnTo>
                  <a:lnTo>
                    <a:pt x="5112" y="138"/>
                  </a:lnTo>
                  <a:lnTo>
                    <a:pt x="5136" y="126"/>
                  </a:lnTo>
                  <a:lnTo>
                    <a:pt x="5148" y="126"/>
                  </a:lnTo>
                  <a:lnTo>
                    <a:pt x="5154" y="120"/>
                  </a:lnTo>
                  <a:lnTo>
                    <a:pt x="5172" y="120"/>
                  </a:lnTo>
                  <a:lnTo>
                    <a:pt x="5208" y="114"/>
                  </a:lnTo>
                  <a:lnTo>
                    <a:pt x="5256" y="102"/>
                  </a:lnTo>
                  <a:lnTo>
                    <a:pt x="5298" y="96"/>
                  </a:lnTo>
                  <a:lnTo>
                    <a:pt x="5322" y="90"/>
                  </a:lnTo>
                  <a:lnTo>
                    <a:pt x="5340" y="90"/>
                  </a:lnTo>
                  <a:lnTo>
                    <a:pt x="5346" y="84"/>
                  </a:lnTo>
                  <a:lnTo>
                    <a:pt x="5238" y="84"/>
                  </a:lnTo>
                  <a:lnTo>
                    <a:pt x="5214" y="96"/>
                  </a:lnTo>
                  <a:lnTo>
                    <a:pt x="5142" y="96"/>
                  </a:lnTo>
                  <a:lnTo>
                    <a:pt x="5226" y="90"/>
                  </a:lnTo>
                  <a:lnTo>
                    <a:pt x="5220" y="78"/>
                  </a:lnTo>
                  <a:lnTo>
                    <a:pt x="5268" y="84"/>
                  </a:lnTo>
                  <a:lnTo>
                    <a:pt x="5274" y="78"/>
                  </a:lnTo>
                  <a:lnTo>
                    <a:pt x="5286" y="72"/>
                  </a:lnTo>
                  <a:lnTo>
                    <a:pt x="5358" y="72"/>
                  </a:lnTo>
                  <a:lnTo>
                    <a:pt x="5406" y="66"/>
                  </a:lnTo>
                  <a:lnTo>
                    <a:pt x="5454" y="66"/>
                  </a:lnTo>
                  <a:lnTo>
                    <a:pt x="5484" y="60"/>
                  </a:lnTo>
                  <a:lnTo>
                    <a:pt x="5496" y="60"/>
                  </a:lnTo>
                  <a:lnTo>
                    <a:pt x="5514" y="54"/>
                  </a:lnTo>
                  <a:lnTo>
                    <a:pt x="5532" y="54"/>
                  </a:lnTo>
                  <a:lnTo>
                    <a:pt x="5550" y="48"/>
                  </a:lnTo>
                  <a:lnTo>
                    <a:pt x="5562" y="42"/>
                  </a:lnTo>
                  <a:lnTo>
                    <a:pt x="5574" y="42"/>
                  </a:lnTo>
                  <a:lnTo>
                    <a:pt x="5574" y="36"/>
                  </a:lnTo>
                  <a:close/>
                  <a:moveTo>
                    <a:pt x="4032" y="966"/>
                  </a:moveTo>
                  <a:lnTo>
                    <a:pt x="4086" y="966"/>
                  </a:lnTo>
                  <a:lnTo>
                    <a:pt x="4134" y="942"/>
                  </a:lnTo>
                  <a:lnTo>
                    <a:pt x="4140" y="930"/>
                  </a:lnTo>
                  <a:lnTo>
                    <a:pt x="4134" y="918"/>
                  </a:lnTo>
                  <a:lnTo>
                    <a:pt x="4134" y="912"/>
                  </a:lnTo>
                  <a:lnTo>
                    <a:pt x="4122" y="906"/>
                  </a:lnTo>
                  <a:lnTo>
                    <a:pt x="4074" y="906"/>
                  </a:lnTo>
                  <a:lnTo>
                    <a:pt x="4062" y="912"/>
                  </a:lnTo>
                  <a:lnTo>
                    <a:pt x="4050" y="912"/>
                  </a:lnTo>
                  <a:lnTo>
                    <a:pt x="4026" y="924"/>
                  </a:lnTo>
                  <a:lnTo>
                    <a:pt x="4014" y="936"/>
                  </a:lnTo>
                  <a:lnTo>
                    <a:pt x="4002" y="942"/>
                  </a:lnTo>
                  <a:lnTo>
                    <a:pt x="4002" y="954"/>
                  </a:lnTo>
                  <a:lnTo>
                    <a:pt x="4014" y="960"/>
                  </a:lnTo>
                  <a:lnTo>
                    <a:pt x="4032" y="966"/>
                  </a:lnTo>
                  <a:close/>
                  <a:moveTo>
                    <a:pt x="4014" y="840"/>
                  </a:moveTo>
                  <a:lnTo>
                    <a:pt x="4002" y="840"/>
                  </a:lnTo>
                  <a:lnTo>
                    <a:pt x="3990" y="846"/>
                  </a:lnTo>
                  <a:lnTo>
                    <a:pt x="3984" y="852"/>
                  </a:lnTo>
                  <a:lnTo>
                    <a:pt x="3972" y="852"/>
                  </a:lnTo>
                  <a:lnTo>
                    <a:pt x="3990" y="852"/>
                  </a:lnTo>
                  <a:lnTo>
                    <a:pt x="4008" y="846"/>
                  </a:lnTo>
                  <a:lnTo>
                    <a:pt x="4026" y="846"/>
                  </a:lnTo>
                  <a:lnTo>
                    <a:pt x="4044" y="840"/>
                  </a:lnTo>
                  <a:lnTo>
                    <a:pt x="4050" y="834"/>
                  </a:lnTo>
                  <a:lnTo>
                    <a:pt x="4056" y="834"/>
                  </a:lnTo>
                  <a:lnTo>
                    <a:pt x="4068" y="822"/>
                  </a:lnTo>
                  <a:lnTo>
                    <a:pt x="4050" y="822"/>
                  </a:lnTo>
                  <a:lnTo>
                    <a:pt x="4044" y="828"/>
                  </a:lnTo>
                  <a:lnTo>
                    <a:pt x="4032" y="828"/>
                  </a:lnTo>
                  <a:lnTo>
                    <a:pt x="4020" y="834"/>
                  </a:lnTo>
                  <a:lnTo>
                    <a:pt x="4014" y="840"/>
                  </a:lnTo>
                  <a:close/>
                  <a:moveTo>
                    <a:pt x="4122" y="822"/>
                  </a:moveTo>
                  <a:lnTo>
                    <a:pt x="4104" y="822"/>
                  </a:lnTo>
                  <a:lnTo>
                    <a:pt x="4098" y="828"/>
                  </a:lnTo>
                  <a:lnTo>
                    <a:pt x="4098" y="840"/>
                  </a:lnTo>
                  <a:lnTo>
                    <a:pt x="4104" y="846"/>
                  </a:lnTo>
                  <a:lnTo>
                    <a:pt x="4110" y="840"/>
                  </a:lnTo>
                  <a:lnTo>
                    <a:pt x="4116" y="840"/>
                  </a:lnTo>
                  <a:lnTo>
                    <a:pt x="4128" y="828"/>
                  </a:lnTo>
                  <a:lnTo>
                    <a:pt x="4122" y="822"/>
                  </a:lnTo>
                  <a:close/>
                  <a:moveTo>
                    <a:pt x="3528" y="1062"/>
                  </a:moveTo>
                  <a:lnTo>
                    <a:pt x="3522" y="1062"/>
                  </a:lnTo>
                  <a:lnTo>
                    <a:pt x="3504" y="1080"/>
                  </a:lnTo>
                  <a:lnTo>
                    <a:pt x="3504" y="1086"/>
                  </a:lnTo>
                  <a:lnTo>
                    <a:pt x="3510" y="1092"/>
                  </a:lnTo>
                  <a:lnTo>
                    <a:pt x="3528" y="1092"/>
                  </a:lnTo>
                  <a:lnTo>
                    <a:pt x="3534" y="1086"/>
                  </a:lnTo>
                  <a:lnTo>
                    <a:pt x="3540" y="1074"/>
                  </a:lnTo>
                  <a:lnTo>
                    <a:pt x="3540" y="1068"/>
                  </a:lnTo>
                  <a:lnTo>
                    <a:pt x="3534" y="1062"/>
                  </a:lnTo>
                  <a:lnTo>
                    <a:pt x="3528" y="1062"/>
                  </a:lnTo>
                  <a:close/>
                  <a:moveTo>
                    <a:pt x="3588" y="1062"/>
                  </a:moveTo>
                  <a:lnTo>
                    <a:pt x="3582" y="1062"/>
                  </a:lnTo>
                  <a:lnTo>
                    <a:pt x="3576" y="1068"/>
                  </a:lnTo>
                  <a:lnTo>
                    <a:pt x="3576" y="1080"/>
                  </a:lnTo>
                  <a:lnTo>
                    <a:pt x="3582" y="1086"/>
                  </a:lnTo>
                  <a:lnTo>
                    <a:pt x="3594" y="1086"/>
                  </a:lnTo>
                  <a:lnTo>
                    <a:pt x="3600" y="1080"/>
                  </a:lnTo>
                  <a:lnTo>
                    <a:pt x="3600" y="1068"/>
                  </a:lnTo>
                  <a:lnTo>
                    <a:pt x="3588" y="1062"/>
                  </a:lnTo>
                  <a:close/>
                  <a:moveTo>
                    <a:pt x="3756" y="1242"/>
                  </a:moveTo>
                  <a:lnTo>
                    <a:pt x="3744" y="1248"/>
                  </a:lnTo>
                  <a:lnTo>
                    <a:pt x="3744" y="1260"/>
                  </a:lnTo>
                  <a:lnTo>
                    <a:pt x="3750" y="1266"/>
                  </a:lnTo>
                  <a:lnTo>
                    <a:pt x="3762" y="1272"/>
                  </a:lnTo>
                  <a:lnTo>
                    <a:pt x="3768" y="1272"/>
                  </a:lnTo>
                  <a:lnTo>
                    <a:pt x="3786" y="1254"/>
                  </a:lnTo>
                  <a:lnTo>
                    <a:pt x="3786" y="1242"/>
                  </a:lnTo>
                  <a:lnTo>
                    <a:pt x="3780" y="1236"/>
                  </a:lnTo>
                  <a:lnTo>
                    <a:pt x="3768" y="1236"/>
                  </a:lnTo>
                  <a:lnTo>
                    <a:pt x="3756" y="1242"/>
                  </a:lnTo>
                  <a:close/>
                  <a:moveTo>
                    <a:pt x="3984" y="2532"/>
                  </a:moveTo>
                  <a:lnTo>
                    <a:pt x="3948" y="2520"/>
                  </a:lnTo>
                  <a:lnTo>
                    <a:pt x="3942" y="2514"/>
                  </a:lnTo>
                  <a:lnTo>
                    <a:pt x="3936" y="2514"/>
                  </a:lnTo>
                  <a:lnTo>
                    <a:pt x="3924" y="2526"/>
                  </a:lnTo>
                  <a:lnTo>
                    <a:pt x="3930" y="2532"/>
                  </a:lnTo>
                  <a:lnTo>
                    <a:pt x="3942" y="2538"/>
                  </a:lnTo>
                  <a:lnTo>
                    <a:pt x="3948" y="2544"/>
                  </a:lnTo>
                  <a:lnTo>
                    <a:pt x="3954" y="2544"/>
                  </a:lnTo>
                  <a:lnTo>
                    <a:pt x="3960" y="2550"/>
                  </a:lnTo>
                  <a:lnTo>
                    <a:pt x="3996" y="2550"/>
                  </a:lnTo>
                  <a:lnTo>
                    <a:pt x="4008" y="2556"/>
                  </a:lnTo>
                  <a:lnTo>
                    <a:pt x="4020" y="2556"/>
                  </a:lnTo>
                  <a:lnTo>
                    <a:pt x="4038" y="2538"/>
                  </a:lnTo>
                  <a:lnTo>
                    <a:pt x="4008" y="2538"/>
                  </a:lnTo>
                  <a:lnTo>
                    <a:pt x="3984" y="2532"/>
                  </a:lnTo>
                  <a:close/>
                  <a:moveTo>
                    <a:pt x="4098" y="2280"/>
                  </a:moveTo>
                  <a:lnTo>
                    <a:pt x="4092" y="2280"/>
                  </a:lnTo>
                  <a:lnTo>
                    <a:pt x="4086" y="2274"/>
                  </a:lnTo>
                  <a:lnTo>
                    <a:pt x="4050" y="2274"/>
                  </a:lnTo>
                  <a:lnTo>
                    <a:pt x="4032" y="2268"/>
                  </a:lnTo>
                  <a:lnTo>
                    <a:pt x="3996" y="2268"/>
                  </a:lnTo>
                  <a:lnTo>
                    <a:pt x="4002" y="2274"/>
                  </a:lnTo>
                  <a:lnTo>
                    <a:pt x="4008" y="2274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2" y="2286"/>
                  </a:lnTo>
                  <a:lnTo>
                    <a:pt x="4032" y="2304"/>
                  </a:lnTo>
                  <a:lnTo>
                    <a:pt x="4044" y="2304"/>
                  </a:lnTo>
                  <a:lnTo>
                    <a:pt x="4080" y="2310"/>
                  </a:lnTo>
                  <a:lnTo>
                    <a:pt x="4128" y="2316"/>
                  </a:lnTo>
                  <a:lnTo>
                    <a:pt x="4164" y="2316"/>
                  </a:lnTo>
                  <a:lnTo>
                    <a:pt x="4170" y="2310"/>
                  </a:lnTo>
                  <a:lnTo>
                    <a:pt x="4170" y="2304"/>
                  </a:lnTo>
                  <a:lnTo>
                    <a:pt x="4164" y="2304"/>
                  </a:lnTo>
                  <a:lnTo>
                    <a:pt x="4152" y="2292"/>
                  </a:lnTo>
                  <a:lnTo>
                    <a:pt x="4128" y="2286"/>
                  </a:lnTo>
                  <a:lnTo>
                    <a:pt x="4098" y="2280"/>
                  </a:lnTo>
                  <a:close/>
                  <a:moveTo>
                    <a:pt x="4194" y="2550"/>
                  </a:moveTo>
                  <a:lnTo>
                    <a:pt x="4164" y="2550"/>
                  </a:lnTo>
                  <a:lnTo>
                    <a:pt x="4152" y="2556"/>
                  </a:lnTo>
                  <a:lnTo>
                    <a:pt x="4146" y="2562"/>
                  </a:lnTo>
                  <a:lnTo>
                    <a:pt x="4182" y="2526"/>
                  </a:lnTo>
                  <a:lnTo>
                    <a:pt x="4176" y="2520"/>
                  </a:lnTo>
                  <a:lnTo>
                    <a:pt x="4152" y="2520"/>
                  </a:lnTo>
                  <a:lnTo>
                    <a:pt x="4140" y="2526"/>
                  </a:lnTo>
                  <a:lnTo>
                    <a:pt x="4128" y="2538"/>
                  </a:lnTo>
                  <a:lnTo>
                    <a:pt x="4104" y="2574"/>
                  </a:lnTo>
                  <a:lnTo>
                    <a:pt x="4164" y="2568"/>
                  </a:lnTo>
                  <a:lnTo>
                    <a:pt x="4176" y="2568"/>
                  </a:lnTo>
                  <a:lnTo>
                    <a:pt x="4182" y="2562"/>
                  </a:lnTo>
                  <a:lnTo>
                    <a:pt x="4194" y="2562"/>
                  </a:lnTo>
                  <a:lnTo>
                    <a:pt x="4200" y="2556"/>
                  </a:lnTo>
                  <a:lnTo>
                    <a:pt x="4200" y="2550"/>
                  </a:lnTo>
                  <a:lnTo>
                    <a:pt x="4194" y="2550"/>
                  </a:lnTo>
                  <a:close/>
                  <a:moveTo>
                    <a:pt x="4590" y="1962"/>
                  </a:moveTo>
                  <a:lnTo>
                    <a:pt x="4578" y="1974"/>
                  </a:lnTo>
                  <a:lnTo>
                    <a:pt x="4578" y="1980"/>
                  </a:lnTo>
                  <a:lnTo>
                    <a:pt x="4572" y="1986"/>
                  </a:lnTo>
                  <a:lnTo>
                    <a:pt x="4566" y="1986"/>
                  </a:lnTo>
                  <a:lnTo>
                    <a:pt x="4554" y="1974"/>
                  </a:lnTo>
                  <a:lnTo>
                    <a:pt x="4554" y="1962"/>
                  </a:lnTo>
                  <a:lnTo>
                    <a:pt x="4566" y="1962"/>
                  </a:lnTo>
                  <a:lnTo>
                    <a:pt x="4572" y="1956"/>
                  </a:lnTo>
                  <a:lnTo>
                    <a:pt x="4566" y="1932"/>
                  </a:lnTo>
                  <a:lnTo>
                    <a:pt x="4536" y="1926"/>
                  </a:lnTo>
                  <a:lnTo>
                    <a:pt x="4530" y="1926"/>
                  </a:lnTo>
                  <a:lnTo>
                    <a:pt x="4524" y="1932"/>
                  </a:lnTo>
                  <a:lnTo>
                    <a:pt x="4512" y="1938"/>
                  </a:lnTo>
                  <a:lnTo>
                    <a:pt x="4494" y="1944"/>
                  </a:lnTo>
                  <a:lnTo>
                    <a:pt x="4470" y="1956"/>
                  </a:lnTo>
                  <a:lnTo>
                    <a:pt x="4464" y="1962"/>
                  </a:lnTo>
                  <a:lnTo>
                    <a:pt x="4458" y="1962"/>
                  </a:lnTo>
                  <a:lnTo>
                    <a:pt x="4446" y="1968"/>
                  </a:lnTo>
                  <a:lnTo>
                    <a:pt x="4434" y="1968"/>
                  </a:lnTo>
                  <a:lnTo>
                    <a:pt x="4416" y="1974"/>
                  </a:lnTo>
                  <a:lnTo>
                    <a:pt x="4404" y="1974"/>
                  </a:lnTo>
                  <a:lnTo>
                    <a:pt x="4374" y="1998"/>
                  </a:lnTo>
                  <a:lnTo>
                    <a:pt x="4386" y="1974"/>
                  </a:lnTo>
                  <a:lnTo>
                    <a:pt x="4362" y="1956"/>
                  </a:lnTo>
                  <a:lnTo>
                    <a:pt x="4398" y="1968"/>
                  </a:lnTo>
                  <a:lnTo>
                    <a:pt x="4410" y="1956"/>
                  </a:lnTo>
                  <a:lnTo>
                    <a:pt x="4440" y="1950"/>
                  </a:lnTo>
                  <a:lnTo>
                    <a:pt x="4440" y="1932"/>
                  </a:lnTo>
                  <a:lnTo>
                    <a:pt x="4494" y="1932"/>
                  </a:lnTo>
                  <a:lnTo>
                    <a:pt x="4518" y="1920"/>
                  </a:lnTo>
                  <a:lnTo>
                    <a:pt x="4524" y="1914"/>
                  </a:lnTo>
                  <a:lnTo>
                    <a:pt x="4536" y="1908"/>
                  </a:lnTo>
                  <a:lnTo>
                    <a:pt x="4608" y="1908"/>
                  </a:lnTo>
                  <a:lnTo>
                    <a:pt x="4602" y="1902"/>
                  </a:lnTo>
                  <a:lnTo>
                    <a:pt x="4596" y="1902"/>
                  </a:lnTo>
                  <a:lnTo>
                    <a:pt x="4584" y="1896"/>
                  </a:lnTo>
                  <a:lnTo>
                    <a:pt x="4578" y="1890"/>
                  </a:lnTo>
                  <a:lnTo>
                    <a:pt x="4578" y="1866"/>
                  </a:lnTo>
                  <a:lnTo>
                    <a:pt x="4572" y="1866"/>
                  </a:lnTo>
                  <a:lnTo>
                    <a:pt x="4566" y="1872"/>
                  </a:lnTo>
                  <a:lnTo>
                    <a:pt x="4542" y="1872"/>
                  </a:lnTo>
                  <a:lnTo>
                    <a:pt x="4530" y="1878"/>
                  </a:lnTo>
                  <a:lnTo>
                    <a:pt x="4518" y="1878"/>
                  </a:lnTo>
                  <a:lnTo>
                    <a:pt x="4518" y="1866"/>
                  </a:lnTo>
                  <a:lnTo>
                    <a:pt x="4512" y="1860"/>
                  </a:lnTo>
                  <a:lnTo>
                    <a:pt x="4452" y="1878"/>
                  </a:lnTo>
                  <a:lnTo>
                    <a:pt x="4458" y="1848"/>
                  </a:lnTo>
                  <a:lnTo>
                    <a:pt x="4410" y="1860"/>
                  </a:lnTo>
                  <a:lnTo>
                    <a:pt x="4416" y="1854"/>
                  </a:lnTo>
                  <a:lnTo>
                    <a:pt x="4422" y="1842"/>
                  </a:lnTo>
                  <a:lnTo>
                    <a:pt x="4440" y="1824"/>
                  </a:lnTo>
                  <a:lnTo>
                    <a:pt x="4446" y="1812"/>
                  </a:lnTo>
                  <a:lnTo>
                    <a:pt x="4446" y="1800"/>
                  </a:lnTo>
                  <a:lnTo>
                    <a:pt x="4434" y="1800"/>
                  </a:lnTo>
                  <a:lnTo>
                    <a:pt x="4422" y="1794"/>
                  </a:lnTo>
                  <a:lnTo>
                    <a:pt x="4398" y="1794"/>
                  </a:lnTo>
                  <a:lnTo>
                    <a:pt x="4404" y="1770"/>
                  </a:lnTo>
                  <a:lnTo>
                    <a:pt x="4368" y="1770"/>
                  </a:lnTo>
                  <a:lnTo>
                    <a:pt x="4380" y="1752"/>
                  </a:lnTo>
                  <a:lnTo>
                    <a:pt x="4356" y="1728"/>
                  </a:lnTo>
                  <a:lnTo>
                    <a:pt x="4368" y="1728"/>
                  </a:lnTo>
                  <a:lnTo>
                    <a:pt x="4380" y="1734"/>
                  </a:lnTo>
                  <a:lnTo>
                    <a:pt x="4404" y="1734"/>
                  </a:lnTo>
                  <a:lnTo>
                    <a:pt x="4410" y="1728"/>
                  </a:lnTo>
                  <a:lnTo>
                    <a:pt x="4422" y="1722"/>
                  </a:lnTo>
                  <a:lnTo>
                    <a:pt x="4434" y="1710"/>
                  </a:lnTo>
                  <a:lnTo>
                    <a:pt x="4440" y="1710"/>
                  </a:lnTo>
                  <a:lnTo>
                    <a:pt x="4398" y="1686"/>
                  </a:lnTo>
                  <a:lnTo>
                    <a:pt x="4446" y="1656"/>
                  </a:lnTo>
                  <a:lnTo>
                    <a:pt x="4398" y="1632"/>
                  </a:lnTo>
                  <a:lnTo>
                    <a:pt x="4350" y="1638"/>
                  </a:lnTo>
                  <a:lnTo>
                    <a:pt x="4404" y="1614"/>
                  </a:lnTo>
                  <a:lnTo>
                    <a:pt x="4368" y="1608"/>
                  </a:lnTo>
                  <a:lnTo>
                    <a:pt x="4410" y="1584"/>
                  </a:lnTo>
                  <a:lnTo>
                    <a:pt x="4404" y="1560"/>
                  </a:lnTo>
                  <a:lnTo>
                    <a:pt x="4374" y="1560"/>
                  </a:lnTo>
                  <a:lnTo>
                    <a:pt x="4380" y="1554"/>
                  </a:lnTo>
                  <a:lnTo>
                    <a:pt x="4392" y="1530"/>
                  </a:lnTo>
                  <a:lnTo>
                    <a:pt x="4374" y="1494"/>
                  </a:lnTo>
                  <a:lnTo>
                    <a:pt x="4362" y="1494"/>
                  </a:lnTo>
                  <a:lnTo>
                    <a:pt x="4374" y="1470"/>
                  </a:lnTo>
                  <a:lnTo>
                    <a:pt x="4362" y="1476"/>
                  </a:lnTo>
                  <a:lnTo>
                    <a:pt x="4356" y="1482"/>
                  </a:lnTo>
                  <a:lnTo>
                    <a:pt x="4344" y="1488"/>
                  </a:lnTo>
                  <a:lnTo>
                    <a:pt x="4332" y="1500"/>
                  </a:lnTo>
                  <a:lnTo>
                    <a:pt x="4332" y="1518"/>
                  </a:lnTo>
                  <a:lnTo>
                    <a:pt x="4302" y="1506"/>
                  </a:lnTo>
                  <a:lnTo>
                    <a:pt x="4308" y="1542"/>
                  </a:lnTo>
                  <a:lnTo>
                    <a:pt x="4284" y="1542"/>
                  </a:lnTo>
                  <a:lnTo>
                    <a:pt x="4272" y="1560"/>
                  </a:lnTo>
                  <a:lnTo>
                    <a:pt x="4278" y="1572"/>
                  </a:lnTo>
                  <a:lnTo>
                    <a:pt x="4254" y="1572"/>
                  </a:lnTo>
                  <a:lnTo>
                    <a:pt x="4230" y="1614"/>
                  </a:lnTo>
                  <a:lnTo>
                    <a:pt x="4218" y="1614"/>
                  </a:lnTo>
                  <a:lnTo>
                    <a:pt x="4236" y="1578"/>
                  </a:lnTo>
                  <a:lnTo>
                    <a:pt x="4224" y="1566"/>
                  </a:lnTo>
                  <a:lnTo>
                    <a:pt x="4212" y="1566"/>
                  </a:lnTo>
                  <a:lnTo>
                    <a:pt x="4194" y="1584"/>
                  </a:lnTo>
                  <a:lnTo>
                    <a:pt x="4182" y="1590"/>
                  </a:lnTo>
                  <a:lnTo>
                    <a:pt x="4176" y="1596"/>
                  </a:lnTo>
                  <a:lnTo>
                    <a:pt x="4164" y="1602"/>
                  </a:lnTo>
                  <a:lnTo>
                    <a:pt x="4158" y="1608"/>
                  </a:lnTo>
                  <a:lnTo>
                    <a:pt x="4146" y="1614"/>
                  </a:lnTo>
                  <a:lnTo>
                    <a:pt x="4140" y="1620"/>
                  </a:lnTo>
                  <a:lnTo>
                    <a:pt x="4116" y="1632"/>
                  </a:lnTo>
                  <a:lnTo>
                    <a:pt x="4110" y="1638"/>
                  </a:lnTo>
                  <a:lnTo>
                    <a:pt x="4116" y="1614"/>
                  </a:lnTo>
                  <a:lnTo>
                    <a:pt x="4116" y="1596"/>
                  </a:lnTo>
                  <a:lnTo>
                    <a:pt x="4080" y="1632"/>
                  </a:lnTo>
                  <a:lnTo>
                    <a:pt x="4014" y="1644"/>
                  </a:lnTo>
                  <a:lnTo>
                    <a:pt x="4074" y="1626"/>
                  </a:lnTo>
                  <a:lnTo>
                    <a:pt x="4080" y="1620"/>
                  </a:lnTo>
                  <a:lnTo>
                    <a:pt x="4092" y="1596"/>
                  </a:lnTo>
                  <a:lnTo>
                    <a:pt x="4098" y="1590"/>
                  </a:lnTo>
                  <a:lnTo>
                    <a:pt x="4098" y="1578"/>
                  </a:lnTo>
                  <a:lnTo>
                    <a:pt x="4092" y="1572"/>
                  </a:lnTo>
                  <a:lnTo>
                    <a:pt x="4050" y="1572"/>
                  </a:lnTo>
                  <a:lnTo>
                    <a:pt x="4038" y="1578"/>
                  </a:lnTo>
                  <a:lnTo>
                    <a:pt x="4032" y="1578"/>
                  </a:lnTo>
                  <a:lnTo>
                    <a:pt x="4020" y="1584"/>
                  </a:lnTo>
                  <a:lnTo>
                    <a:pt x="4002" y="1584"/>
                  </a:lnTo>
                  <a:lnTo>
                    <a:pt x="4002" y="1578"/>
                  </a:lnTo>
                  <a:lnTo>
                    <a:pt x="4008" y="1572"/>
                  </a:lnTo>
                  <a:lnTo>
                    <a:pt x="4020" y="1566"/>
                  </a:lnTo>
                  <a:lnTo>
                    <a:pt x="4026" y="1560"/>
                  </a:lnTo>
                  <a:lnTo>
                    <a:pt x="4032" y="1560"/>
                  </a:lnTo>
                  <a:lnTo>
                    <a:pt x="4032" y="1572"/>
                  </a:lnTo>
                  <a:lnTo>
                    <a:pt x="4050" y="1560"/>
                  </a:lnTo>
                  <a:lnTo>
                    <a:pt x="4044" y="1536"/>
                  </a:lnTo>
                  <a:lnTo>
                    <a:pt x="4050" y="1530"/>
                  </a:lnTo>
                  <a:lnTo>
                    <a:pt x="4062" y="1524"/>
                  </a:lnTo>
                  <a:lnTo>
                    <a:pt x="4074" y="1512"/>
                  </a:lnTo>
                  <a:lnTo>
                    <a:pt x="4074" y="1506"/>
                  </a:lnTo>
                  <a:lnTo>
                    <a:pt x="4068" y="1500"/>
                  </a:lnTo>
                  <a:lnTo>
                    <a:pt x="4056" y="1494"/>
                  </a:lnTo>
                  <a:lnTo>
                    <a:pt x="4044" y="1494"/>
                  </a:lnTo>
                  <a:lnTo>
                    <a:pt x="4032" y="1488"/>
                  </a:lnTo>
                  <a:lnTo>
                    <a:pt x="4014" y="1488"/>
                  </a:lnTo>
                  <a:lnTo>
                    <a:pt x="4044" y="1488"/>
                  </a:lnTo>
                  <a:lnTo>
                    <a:pt x="4056" y="1482"/>
                  </a:lnTo>
                  <a:lnTo>
                    <a:pt x="4074" y="1482"/>
                  </a:lnTo>
                  <a:lnTo>
                    <a:pt x="4086" y="1470"/>
                  </a:lnTo>
                  <a:lnTo>
                    <a:pt x="4098" y="1446"/>
                  </a:lnTo>
                  <a:lnTo>
                    <a:pt x="4104" y="1440"/>
                  </a:lnTo>
                  <a:lnTo>
                    <a:pt x="4110" y="1440"/>
                  </a:lnTo>
                  <a:lnTo>
                    <a:pt x="4122" y="1434"/>
                  </a:lnTo>
                  <a:lnTo>
                    <a:pt x="4128" y="1434"/>
                  </a:lnTo>
                  <a:lnTo>
                    <a:pt x="4134" y="1428"/>
                  </a:lnTo>
                  <a:lnTo>
                    <a:pt x="4122" y="1416"/>
                  </a:lnTo>
                  <a:lnTo>
                    <a:pt x="4110" y="1422"/>
                  </a:lnTo>
                  <a:lnTo>
                    <a:pt x="4098" y="1434"/>
                  </a:lnTo>
                  <a:lnTo>
                    <a:pt x="4092" y="1404"/>
                  </a:lnTo>
                  <a:lnTo>
                    <a:pt x="4068" y="1404"/>
                  </a:lnTo>
                  <a:lnTo>
                    <a:pt x="4050" y="1410"/>
                  </a:lnTo>
                  <a:lnTo>
                    <a:pt x="4026" y="1410"/>
                  </a:lnTo>
                  <a:lnTo>
                    <a:pt x="4020" y="1404"/>
                  </a:lnTo>
                  <a:lnTo>
                    <a:pt x="4020" y="1386"/>
                  </a:lnTo>
                  <a:lnTo>
                    <a:pt x="4038" y="1368"/>
                  </a:lnTo>
                  <a:lnTo>
                    <a:pt x="4032" y="1362"/>
                  </a:lnTo>
                  <a:lnTo>
                    <a:pt x="4014" y="1362"/>
                  </a:lnTo>
                  <a:lnTo>
                    <a:pt x="4008" y="1368"/>
                  </a:lnTo>
                  <a:lnTo>
                    <a:pt x="4020" y="1344"/>
                  </a:lnTo>
                  <a:lnTo>
                    <a:pt x="3984" y="1350"/>
                  </a:lnTo>
                  <a:lnTo>
                    <a:pt x="3984" y="1326"/>
                  </a:lnTo>
                  <a:lnTo>
                    <a:pt x="3978" y="1314"/>
                  </a:lnTo>
                  <a:lnTo>
                    <a:pt x="3972" y="1308"/>
                  </a:lnTo>
                  <a:lnTo>
                    <a:pt x="3948" y="1308"/>
                  </a:lnTo>
                  <a:lnTo>
                    <a:pt x="3930" y="1314"/>
                  </a:lnTo>
                  <a:lnTo>
                    <a:pt x="3906" y="1326"/>
                  </a:lnTo>
                  <a:lnTo>
                    <a:pt x="3900" y="1332"/>
                  </a:lnTo>
                  <a:lnTo>
                    <a:pt x="3894" y="1332"/>
                  </a:lnTo>
                  <a:lnTo>
                    <a:pt x="3888" y="1326"/>
                  </a:lnTo>
                  <a:lnTo>
                    <a:pt x="3876" y="1320"/>
                  </a:lnTo>
                  <a:lnTo>
                    <a:pt x="3864" y="1320"/>
                  </a:lnTo>
                  <a:lnTo>
                    <a:pt x="3852" y="1326"/>
                  </a:lnTo>
                  <a:lnTo>
                    <a:pt x="3846" y="1326"/>
                  </a:lnTo>
                  <a:lnTo>
                    <a:pt x="3834" y="1332"/>
                  </a:lnTo>
                  <a:lnTo>
                    <a:pt x="3822" y="1326"/>
                  </a:lnTo>
                  <a:lnTo>
                    <a:pt x="3762" y="1302"/>
                  </a:lnTo>
                  <a:lnTo>
                    <a:pt x="3738" y="1302"/>
                  </a:lnTo>
                  <a:lnTo>
                    <a:pt x="3714" y="1314"/>
                  </a:lnTo>
                  <a:lnTo>
                    <a:pt x="3708" y="1326"/>
                  </a:lnTo>
                  <a:lnTo>
                    <a:pt x="3702" y="1326"/>
                  </a:lnTo>
                  <a:lnTo>
                    <a:pt x="3684" y="1344"/>
                  </a:lnTo>
                  <a:lnTo>
                    <a:pt x="3684" y="1350"/>
                  </a:lnTo>
                  <a:lnTo>
                    <a:pt x="3696" y="1356"/>
                  </a:lnTo>
                  <a:lnTo>
                    <a:pt x="3702" y="1362"/>
                  </a:lnTo>
                  <a:lnTo>
                    <a:pt x="3708" y="1374"/>
                  </a:lnTo>
                  <a:lnTo>
                    <a:pt x="3708" y="1380"/>
                  </a:lnTo>
                  <a:lnTo>
                    <a:pt x="3702" y="1386"/>
                  </a:lnTo>
                  <a:lnTo>
                    <a:pt x="3690" y="1392"/>
                  </a:lnTo>
                  <a:lnTo>
                    <a:pt x="3672" y="1410"/>
                  </a:lnTo>
                  <a:lnTo>
                    <a:pt x="3660" y="1416"/>
                  </a:lnTo>
                  <a:lnTo>
                    <a:pt x="3636" y="1422"/>
                  </a:lnTo>
                  <a:lnTo>
                    <a:pt x="3660" y="1440"/>
                  </a:lnTo>
                  <a:lnTo>
                    <a:pt x="3654" y="1446"/>
                  </a:lnTo>
                  <a:lnTo>
                    <a:pt x="3642" y="1446"/>
                  </a:lnTo>
                  <a:lnTo>
                    <a:pt x="3636" y="1452"/>
                  </a:lnTo>
                  <a:lnTo>
                    <a:pt x="3636" y="1470"/>
                  </a:lnTo>
                  <a:lnTo>
                    <a:pt x="3642" y="1482"/>
                  </a:lnTo>
                  <a:lnTo>
                    <a:pt x="3642" y="1488"/>
                  </a:lnTo>
                  <a:lnTo>
                    <a:pt x="3636" y="1500"/>
                  </a:lnTo>
                  <a:lnTo>
                    <a:pt x="3624" y="1506"/>
                  </a:lnTo>
                  <a:lnTo>
                    <a:pt x="3618" y="1512"/>
                  </a:lnTo>
                  <a:lnTo>
                    <a:pt x="3606" y="1512"/>
                  </a:lnTo>
                  <a:lnTo>
                    <a:pt x="3582" y="1524"/>
                  </a:lnTo>
                  <a:lnTo>
                    <a:pt x="3576" y="1536"/>
                  </a:lnTo>
                  <a:lnTo>
                    <a:pt x="3576" y="1548"/>
                  </a:lnTo>
                  <a:lnTo>
                    <a:pt x="3570" y="1548"/>
                  </a:lnTo>
                  <a:lnTo>
                    <a:pt x="3564" y="1554"/>
                  </a:lnTo>
                  <a:lnTo>
                    <a:pt x="3552" y="1554"/>
                  </a:lnTo>
                  <a:lnTo>
                    <a:pt x="3540" y="1560"/>
                  </a:lnTo>
                  <a:lnTo>
                    <a:pt x="3534" y="1566"/>
                  </a:lnTo>
                  <a:lnTo>
                    <a:pt x="3522" y="1572"/>
                  </a:lnTo>
                  <a:lnTo>
                    <a:pt x="3504" y="1590"/>
                  </a:lnTo>
                  <a:lnTo>
                    <a:pt x="3510" y="1596"/>
                  </a:lnTo>
                  <a:lnTo>
                    <a:pt x="3522" y="1602"/>
                  </a:lnTo>
                  <a:lnTo>
                    <a:pt x="3534" y="1614"/>
                  </a:lnTo>
                  <a:lnTo>
                    <a:pt x="3552" y="1620"/>
                  </a:lnTo>
                  <a:lnTo>
                    <a:pt x="3558" y="1632"/>
                  </a:lnTo>
                  <a:lnTo>
                    <a:pt x="3564" y="1638"/>
                  </a:lnTo>
                  <a:lnTo>
                    <a:pt x="3564" y="1662"/>
                  </a:lnTo>
                  <a:lnTo>
                    <a:pt x="3558" y="1698"/>
                  </a:lnTo>
                  <a:lnTo>
                    <a:pt x="3540" y="1746"/>
                  </a:lnTo>
                  <a:lnTo>
                    <a:pt x="3510" y="1776"/>
                  </a:lnTo>
                  <a:lnTo>
                    <a:pt x="3468" y="1800"/>
                  </a:lnTo>
                  <a:lnTo>
                    <a:pt x="3426" y="1830"/>
                  </a:lnTo>
                  <a:lnTo>
                    <a:pt x="3390" y="1854"/>
                  </a:lnTo>
                  <a:lnTo>
                    <a:pt x="3366" y="1860"/>
                  </a:lnTo>
                  <a:lnTo>
                    <a:pt x="3336" y="1860"/>
                  </a:lnTo>
                  <a:lnTo>
                    <a:pt x="3300" y="1866"/>
                  </a:lnTo>
                  <a:lnTo>
                    <a:pt x="3276" y="1872"/>
                  </a:lnTo>
                  <a:lnTo>
                    <a:pt x="3258" y="1878"/>
                  </a:lnTo>
                  <a:lnTo>
                    <a:pt x="3258" y="1902"/>
                  </a:lnTo>
                  <a:lnTo>
                    <a:pt x="3264" y="1914"/>
                  </a:lnTo>
                  <a:lnTo>
                    <a:pt x="3264" y="1926"/>
                  </a:lnTo>
                  <a:lnTo>
                    <a:pt x="3270" y="1938"/>
                  </a:lnTo>
                  <a:lnTo>
                    <a:pt x="3270" y="1950"/>
                  </a:lnTo>
                  <a:lnTo>
                    <a:pt x="3252" y="1968"/>
                  </a:lnTo>
                  <a:lnTo>
                    <a:pt x="3234" y="2004"/>
                  </a:lnTo>
                  <a:lnTo>
                    <a:pt x="3234" y="2076"/>
                  </a:lnTo>
                  <a:lnTo>
                    <a:pt x="3210" y="2088"/>
                  </a:lnTo>
                  <a:lnTo>
                    <a:pt x="3204" y="2094"/>
                  </a:lnTo>
                  <a:lnTo>
                    <a:pt x="3180" y="2106"/>
                  </a:lnTo>
                  <a:lnTo>
                    <a:pt x="3180" y="2142"/>
                  </a:lnTo>
                  <a:lnTo>
                    <a:pt x="3156" y="2166"/>
                  </a:lnTo>
                  <a:lnTo>
                    <a:pt x="3156" y="2154"/>
                  </a:lnTo>
                  <a:lnTo>
                    <a:pt x="3162" y="2148"/>
                  </a:lnTo>
                  <a:lnTo>
                    <a:pt x="3162" y="2142"/>
                  </a:lnTo>
                  <a:lnTo>
                    <a:pt x="3156" y="2130"/>
                  </a:lnTo>
                  <a:lnTo>
                    <a:pt x="3138" y="2130"/>
                  </a:lnTo>
                  <a:lnTo>
                    <a:pt x="3126" y="2136"/>
                  </a:lnTo>
                  <a:lnTo>
                    <a:pt x="3108" y="2154"/>
                  </a:lnTo>
                  <a:lnTo>
                    <a:pt x="3108" y="2166"/>
                  </a:lnTo>
                  <a:lnTo>
                    <a:pt x="3114" y="2178"/>
                  </a:lnTo>
                  <a:lnTo>
                    <a:pt x="3114" y="2190"/>
                  </a:lnTo>
                  <a:lnTo>
                    <a:pt x="3108" y="2196"/>
                  </a:lnTo>
                  <a:lnTo>
                    <a:pt x="3108" y="2178"/>
                  </a:lnTo>
                  <a:lnTo>
                    <a:pt x="3102" y="2166"/>
                  </a:lnTo>
                  <a:lnTo>
                    <a:pt x="3090" y="2154"/>
                  </a:lnTo>
                  <a:lnTo>
                    <a:pt x="3078" y="2154"/>
                  </a:lnTo>
                  <a:lnTo>
                    <a:pt x="3066" y="2160"/>
                  </a:lnTo>
                  <a:lnTo>
                    <a:pt x="3042" y="2160"/>
                  </a:lnTo>
                  <a:lnTo>
                    <a:pt x="3036" y="2166"/>
                  </a:lnTo>
                  <a:lnTo>
                    <a:pt x="3030" y="2166"/>
                  </a:lnTo>
                  <a:lnTo>
                    <a:pt x="3042" y="2160"/>
                  </a:lnTo>
                  <a:lnTo>
                    <a:pt x="3060" y="2142"/>
                  </a:lnTo>
                  <a:lnTo>
                    <a:pt x="3072" y="2136"/>
                  </a:lnTo>
                  <a:lnTo>
                    <a:pt x="3078" y="2124"/>
                  </a:lnTo>
                  <a:lnTo>
                    <a:pt x="3078" y="2118"/>
                  </a:lnTo>
                  <a:lnTo>
                    <a:pt x="3072" y="2106"/>
                  </a:lnTo>
                  <a:lnTo>
                    <a:pt x="3060" y="2100"/>
                  </a:lnTo>
                  <a:lnTo>
                    <a:pt x="3048" y="2088"/>
                  </a:lnTo>
                  <a:lnTo>
                    <a:pt x="3030" y="2088"/>
                  </a:lnTo>
                  <a:lnTo>
                    <a:pt x="3024" y="2082"/>
                  </a:lnTo>
                  <a:lnTo>
                    <a:pt x="3018" y="2082"/>
                  </a:lnTo>
                  <a:lnTo>
                    <a:pt x="3024" y="2082"/>
                  </a:lnTo>
                  <a:lnTo>
                    <a:pt x="3042" y="2064"/>
                  </a:lnTo>
                  <a:lnTo>
                    <a:pt x="3042" y="2058"/>
                  </a:lnTo>
                  <a:lnTo>
                    <a:pt x="3030" y="2034"/>
                  </a:lnTo>
                  <a:lnTo>
                    <a:pt x="3030" y="2028"/>
                  </a:lnTo>
                  <a:lnTo>
                    <a:pt x="3024" y="2016"/>
                  </a:lnTo>
                  <a:lnTo>
                    <a:pt x="3060" y="1992"/>
                  </a:lnTo>
                  <a:lnTo>
                    <a:pt x="3060" y="1968"/>
                  </a:lnTo>
                  <a:lnTo>
                    <a:pt x="3084" y="1956"/>
                  </a:lnTo>
                  <a:lnTo>
                    <a:pt x="3084" y="1914"/>
                  </a:lnTo>
                  <a:lnTo>
                    <a:pt x="3090" y="1914"/>
                  </a:lnTo>
                  <a:lnTo>
                    <a:pt x="3102" y="1902"/>
                  </a:lnTo>
                  <a:lnTo>
                    <a:pt x="3114" y="1896"/>
                  </a:lnTo>
                  <a:lnTo>
                    <a:pt x="3132" y="1878"/>
                  </a:lnTo>
                  <a:lnTo>
                    <a:pt x="3126" y="1866"/>
                  </a:lnTo>
                  <a:lnTo>
                    <a:pt x="3120" y="1860"/>
                  </a:lnTo>
                  <a:lnTo>
                    <a:pt x="3084" y="1848"/>
                  </a:lnTo>
                  <a:lnTo>
                    <a:pt x="2976" y="1848"/>
                  </a:lnTo>
                  <a:lnTo>
                    <a:pt x="2940" y="1860"/>
                  </a:lnTo>
                  <a:lnTo>
                    <a:pt x="2946" y="1848"/>
                  </a:lnTo>
                  <a:lnTo>
                    <a:pt x="2952" y="1842"/>
                  </a:lnTo>
                  <a:lnTo>
                    <a:pt x="2952" y="1830"/>
                  </a:lnTo>
                  <a:lnTo>
                    <a:pt x="2958" y="1824"/>
                  </a:lnTo>
                  <a:lnTo>
                    <a:pt x="2952" y="1818"/>
                  </a:lnTo>
                  <a:lnTo>
                    <a:pt x="2940" y="1812"/>
                  </a:lnTo>
                  <a:lnTo>
                    <a:pt x="2928" y="1812"/>
                  </a:lnTo>
                  <a:lnTo>
                    <a:pt x="2892" y="1800"/>
                  </a:lnTo>
                  <a:lnTo>
                    <a:pt x="2874" y="1800"/>
                  </a:lnTo>
                  <a:lnTo>
                    <a:pt x="2868" y="1794"/>
                  </a:lnTo>
                  <a:lnTo>
                    <a:pt x="2862" y="1794"/>
                  </a:lnTo>
                  <a:lnTo>
                    <a:pt x="2862" y="1770"/>
                  </a:lnTo>
                  <a:lnTo>
                    <a:pt x="2856" y="1752"/>
                  </a:lnTo>
                  <a:lnTo>
                    <a:pt x="2844" y="1740"/>
                  </a:lnTo>
                  <a:lnTo>
                    <a:pt x="2790" y="1722"/>
                  </a:lnTo>
                  <a:lnTo>
                    <a:pt x="2778" y="1722"/>
                  </a:lnTo>
                  <a:lnTo>
                    <a:pt x="2778" y="1716"/>
                  </a:lnTo>
                  <a:lnTo>
                    <a:pt x="2766" y="1704"/>
                  </a:lnTo>
                  <a:lnTo>
                    <a:pt x="2754" y="1704"/>
                  </a:lnTo>
                  <a:lnTo>
                    <a:pt x="2736" y="1698"/>
                  </a:lnTo>
                  <a:lnTo>
                    <a:pt x="2694" y="1698"/>
                  </a:lnTo>
                  <a:lnTo>
                    <a:pt x="2646" y="1704"/>
                  </a:lnTo>
                  <a:lnTo>
                    <a:pt x="2610" y="1716"/>
                  </a:lnTo>
                  <a:lnTo>
                    <a:pt x="2592" y="1716"/>
                  </a:lnTo>
                  <a:lnTo>
                    <a:pt x="2598" y="1716"/>
                  </a:lnTo>
                  <a:lnTo>
                    <a:pt x="2604" y="1710"/>
                  </a:lnTo>
                  <a:lnTo>
                    <a:pt x="2616" y="1710"/>
                  </a:lnTo>
                  <a:lnTo>
                    <a:pt x="2628" y="1704"/>
                  </a:lnTo>
                  <a:lnTo>
                    <a:pt x="2634" y="1692"/>
                  </a:lnTo>
                  <a:lnTo>
                    <a:pt x="2640" y="1686"/>
                  </a:lnTo>
                  <a:lnTo>
                    <a:pt x="2646" y="1662"/>
                  </a:lnTo>
                  <a:lnTo>
                    <a:pt x="2658" y="1632"/>
                  </a:lnTo>
                  <a:lnTo>
                    <a:pt x="2664" y="1602"/>
                  </a:lnTo>
                  <a:lnTo>
                    <a:pt x="2670" y="1590"/>
                  </a:lnTo>
                  <a:lnTo>
                    <a:pt x="2658" y="1590"/>
                  </a:lnTo>
                  <a:lnTo>
                    <a:pt x="2646" y="1584"/>
                  </a:lnTo>
                  <a:lnTo>
                    <a:pt x="2616" y="1584"/>
                  </a:lnTo>
                  <a:lnTo>
                    <a:pt x="2610" y="1590"/>
                  </a:lnTo>
                  <a:lnTo>
                    <a:pt x="2598" y="1596"/>
                  </a:lnTo>
                  <a:lnTo>
                    <a:pt x="2592" y="1602"/>
                  </a:lnTo>
                  <a:lnTo>
                    <a:pt x="2580" y="1608"/>
                  </a:lnTo>
                  <a:lnTo>
                    <a:pt x="2598" y="1578"/>
                  </a:lnTo>
                  <a:lnTo>
                    <a:pt x="2592" y="1560"/>
                  </a:lnTo>
                  <a:lnTo>
                    <a:pt x="2610" y="1542"/>
                  </a:lnTo>
                  <a:lnTo>
                    <a:pt x="2616" y="1530"/>
                  </a:lnTo>
                  <a:lnTo>
                    <a:pt x="2640" y="1506"/>
                  </a:lnTo>
                  <a:lnTo>
                    <a:pt x="2646" y="1494"/>
                  </a:lnTo>
                  <a:lnTo>
                    <a:pt x="2664" y="1476"/>
                  </a:lnTo>
                  <a:lnTo>
                    <a:pt x="2694" y="1452"/>
                  </a:lnTo>
                  <a:lnTo>
                    <a:pt x="2730" y="1428"/>
                  </a:lnTo>
                  <a:lnTo>
                    <a:pt x="2754" y="1410"/>
                  </a:lnTo>
                  <a:lnTo>
                    <a:pt x="2766" y="1404"/>
                  </a:lnTo>
                  <a:lnTo>
                    <a:pt x="2760" y="1392"/>
                  </a:lnTo>
                  <a:lnTo>
                    <a:pt x="2826" y="1368"/>
                  </a:lnTo>
                  <a:lnTo>
                    <a:pt x="2826" y="1350"/>
                  </a:lnTo>
                  <a:lnTo>
                    <a:pt x="2868" y="1344"/>
                  </a:lnTo>
                  <a:lnTo>
                    <a:pt x="2868" y="1326"/>
                  </a:lnTo>
                  <a:lnTo>
                    <a:pt x="2898" y="1320"/>
                  </a:lnTo>
                  <a:lnTo>
                    <a:pt x="2952" y="1284"/>
                  </a:lnTo>
                  <a:lnTo>
                    <a:pt x="3006" y="1284"/>
                  </a:lnTo>
                  <a:lnTo>
                    <a:pt x="3042" y="1278"/>
                  </a:lnTo>
                  <a:lnTo>
                    <a:pt x="3060" y="1266"/>
                  </a:lnTo>
                  <a:lnTo>
                    <a:pt x="3060" y="1254"/>
                  </a:lnTo>
                  <a:lnTo>
                    <a:pt x="3030" y="1224"/>
                  </a:lnTo>
                  <a:lnTo>
                    <a:pt x="2970" y="1230"/>
                  </a:lnTo>
                  <a:lnTo>
                    <a:pt x="2982" y="1218"/>
                  </a:lnTo>
                  <a:lnTo>
                    <a:pt x="2928" y="1194"/>
                  </a:lnTo>
                  <a:lnTo>
                    <a:pt x="2952" y="1188"/>
                  </a:lnTo>
                  <a:lnTo>
                    <a:pt x="3036" y="1212"/>
                  </a:lnTo>
                  <a:lnTo>
                    <a:pt x="3054" y="1230"/>
                  </a:lnTo>
                  <a:lnTo>
                    <a:pt x="3066" y="1236"/>
                  </a:lnTo>
                  <a:lnTo>
                    <a:pt x="3096" y="1236"/>
                  </a:lnTo>
                  <a:lnTo>
                    <a:pt x="3108" y="1230"/>
                  </a:lnTo>
                  <a:lnTo>
                    <a:pt x="3114" y="1218"/>
                  </a:lnTo>
                  <a:lnTo>
                    <a:pt x="3126" y="1206"/>
                  </a:lnTo>
                  <a:lnTo>
                    <a:pt x="3132" y="1194"/>
                  </a:lnTo>
                  <a:lnTo>
                    <a:pt x="3144" y="1188"/>
                  </a:lnTo>
                  <a:lnTo>
                    <a:pt x="3150" y="1182"/>
                  </a:lnTo>
                  <a:lnTo>
                    <a:pt x="3156" y="1182"/>
                  </a:lnTo>
                  <a:lnTo>
                    <a:pt x="3180" y="1194"/>
                  </a:lnTo>
                  <a:lnTo>
                    <a:pt x="3198" y="1200"/>
                  </a:lnTo>
                  <a:lnTo>
                    <a:pt x="3210" y="1200"/>
                  </a:lnTo>
                  <a:lnTo>
                    <a:pt x="3246" y="1182"/>
                  </a:lnTo>
                  <a:lnTo>
                    <a:pt x="3282" y="1170"/>
                  </a:lnTo>
                  <a:lnTo>
                    <a:pt x="3318" y="1152"/>
                  </a:lnTo>
                  <a:lnTo>
                    <a:pt x="3336" y="1146"/>
                  </a:lnTo>
                  <a:lnTo>
                    <a:pt x="3360" y="1134"/>
                  </a:lnTo>
                  <a:lnTo>
                    <a:pt x="3372" y="1122"/>
                  </a:lnTo>
                  <a:lnTo>
                    <a:pt x="3366" y="1116"/>
                  </a:lnTo>
                  <a:lnTo>
                    <a:pt x="3342" y="1110"/>
                  </a:lnTo>
                  <a:lnTo>
                    <a:pt x="3264" y="1110"/>
                  </a:lnTo>
                  <a:lnTo>
                    <a:pt x="3258" y="1086"/>
                  </a:lnTo>
                  <a:lnTo>
                    <a:pt x="3174" y="1056"/>
                  </a:lnTo>
                  <a:lnTo>
                    <a:pt x="3186" y="1056"/>
                  </a:lnTo>
                  <a:lnTo>
                    <a:pt x="3216" y="1050"/>
                  </a:lnTo>
                  <a:lnTo>
                    <a:pt x="3252" y="1050"/>
                  </a:lnTo>
                  <a:lnTo>
                    <a:pt x="3282" y="1056"/>
                  </a:lnTo>
                  <a:lnTo>
                    <a:pt x="3294" y="1062"/>
                  </a:lnTo>
                  <a:lnTo>
                    <a:pt x="3306" y="1074"/>
                  </a:lnTo>
                  <a:lnTo>
                    <a:pt x="3324" y="1086"/>
                  </a:lnTo>
                  <a:lnTo>
                    <a:pt x="3336" y="1098"/>
                  </a:lnTo>
                  <a:lnTo>
                    <a:pt x="3348" y="1104"/>
                  </a:lnTo>
                  <a:lnTo>
                    <a:pt x="3372" y="1098"/>
                  </a:lnTo>
                  <a:lnTo>
                    <a:pt x="3408" y="1080"/>
                  </a:lnTo>
                  <a:lnTo>
                    <a:pt x="3444" y="1068"/>
                  </a:lnTo>
                  <a:lnTo>
                    <a:pt x="3474" y="1050"/>
                  </a:lnTo>
                  <a:lnTo>
                    <a:pt x="3486" y="1044"/>
                  </a:lnTo>
                  <a:lnTo>
                    <a:pt x="3462" y="1032"/>
                  </a:lnTo>
                  <a:lnTo>
                    <a:pt x="3468" y="1026"/>
                  </a:lnTo>
                  <a:lnTo>
                    <a:pt x="3492" y="1014"/>
                  </a:lnTo>
                  <a:lnTo>
                    <a:pt x="3522" y="1014"/>
                  </a:lnTo>
                  <a:lnTo>
                    <a:pt x="3528" y="1020"/>
                  </a:lnTo>
                  <a:lnTo>
                    <a:pt x="3534" y="1032"/>
                  </a:lnTo>
                  <a:lnTo>
                    <a:pt x="3540" y="1038"/>
                  </a:lnTo>
                  <a:lnTo>
                    <a:pt x="3570" y="1050"/>
                  </a:lnTo>
                  <a:lnTo>
                    <a:pt x="3576" y="1026"/>
                  </a:lnTo>
                  <a:lnTo>
                    <a:pt x="3594" y="1044"/>
                  </a:lnTo>
                  <a:lnTo>
                    <a:pt x="3600" y="1038"/>
                  </a:lnTo>
                  <a:lnTo>
                    <a:pt x="3600" y="1026"/>
                  </a:lnTo>
                  <a:lnTo>
                    <a:pt x="3594" y="1014"/>
                  </a:lnTo>
                  <a:lnTo>
                    <a:pt x="3582" y="1002"/>
                  </a:lnTo>
                  <a:lnTo>
                    <a:pt x="3564" y="990"/>
                  </a:lnTo>
                  <a:lnTo>
                    <a:pt x="3606" y="984"/>
                  </a:lnTo>
                  <a:lnTo>
                    <a:pt x="3606" y="990"/>
                  </a:lnTo>
                  <a:lnTo>
                    <a:pt x="3612" y="996"/>
                  </a:lnTo>
                  <a:lnTo>
                    <a:pt x="3612" y="1008"/>
                  </a:lnTo>
                  <a:lnTo>
                    <a:pt x="3624" y="1032"/>
                  </a:lnTo>
                  <a:lnTo>
                    <a:pt x="3630" y="1038"/>
                  </a:lnTo>
                  <a:lnTo>
                    <a:pt x="3636" y="1038"/>
                  </a:lnTo>
                  <a:lnTo>
                    <a:pt x="3654" y="1032"/>
                  </a:lnTo>
                  <a:lnTo>
                    <a:pt x="3690" y="1026"/>
                  </a:lnTo>
                  <a:lnTo>
                    <a:pt x="3732" y="1008"/>
                  </a:lnTo>
                  <a:lnTo>
                    <a:pt x="3768" y="990"/>
                  </a:lnTo>
                  <a:lnTo>
                    <a:pt x="3798" y="972"/>
                  </a:lnTo>
                  <a:lnTo>
                    <a:pt x="3798" y="960"/>
                  </a:lnTo>
                  <a:lnTo>
                    <a:pt x="3786" y="942"/>
                  </a:lnTo>
                  <a:lnTo>
                    <a:pt x="3780" y="930"/>
                  </a:lnTo>
                  <a:lnTo>
                    <a:pt x="3774" y="912"/>
                  </a:lnTo>
                  <a:lnTo>
                    <a:pt x="3774" y="900"/>
                  </a:lnTo>
                  <a:lnTo>
                    <a:pt x="3780" y="894"/>
                  </a:lnTo>
                  <a:lnTo>
                    <a:pt x="3792" y="894"/>
                  </a:lnTo>
                  <a:lnTo>
                    <a:pt x="3804" y="888"/>
                  </a:lnTo>
                  <a:lnTo>
                    <a:pt x="3822" y="888"/>
                  </a:lnTo>
                  <a:lnTo>
                    <a:pt x="3840" y="882"/>
                  </a:lnTo>
                  <a:lnTo>
                    <a:pt x="3858" y="882"/>
                  </a:lnTo>
                  <a:lnTo>
                    <a:pt x="3864" y="876"/>
                  </a:lnTo>
                  <a:lnTo>
                    <a:pt x="3870" y="876"/>
                  </a:lnTo>
                  <a:lnTo>
                    <a:pt x="3870" y="858"/>
                  </a:lnTo>
                  <a:lnTo>
                    <a:pt x="3864" y="846"/>
                  </a:lnTo>
                  <a:lnTo>
                    <a:pt x="3864" y="840"/>
                  </a:lnTo>
                  <a:lnTo>
                    <a:pt x="3858" y="828"/>
                  </a:lnTo>
                  <a:lnTo>
                    <a:pt x="3840" y="804"/>
                  </a:lnTo>
                  <a:lnTo>
                    <a:pt x="3822" y="798"/>
                  </a:lnTo>
                  <a:lnTo>
                    <a:pt x="3786" y="792"/>
                  </a:lnTo>
                  <a:lnTo>
                    <a:pt x="3744" y="792"/>
                  </a:lnTo>
                  <a:lnTo>
                    <a:pt x="3708" y="804"/>
                  </a:lnTo>
                  <a:lnTo>
                    <a:pt x="3690" y="822"/>
                  </a:lnTo>
                  <a:lnTo>
                    <a:pt x="3690" y="840"/>
                  </a:lnTo>
                  <a:lnTo>
                    <a:pt x="3696" y="840"/>
                  </a:lnTo>
                  <a:lnTo>
                    <a:pt x="3702" y="846"/>
                  </a:lnTo>
                  <a:lnTo>
                    <a:pt x="3666" y="870"/>
                  </a:lnTo>
                  <a:lnTo>
                    <a:pt x="3642" y="870"/>
                  </a:lnTo>
                  <a:lnTo>
                    <a:pt x="3576" y="918"/>
                  </a:lnTo>
                  <a:lnTo>
                    <a:pt x="3552" y="930"/>
                  </a:lnTo>
                  <a:lnTo>
                    <a:pt x="3546" y="936"/>
                  </a:lnTo>
                  <a:lnTo>
                    <a:pt x="3540" y="948"/>
                  </a:lnTo>
                  <a:lnTo>
                    <a:pt x="3522" y="966"/>
                  </a:lnTo>
                  <a:lnTo>
                    <a:pt x="3492" y="966"/>
                  </a:lnTo>
                  <a:lnTo>
                    <a:pt x="3456" y="984"/>
                  </a:lnTo>
                  <a:lnTo>
                    <a:pt x="3456" y="972"/>
                  </a:lnTo>
                  <a:lnTo>
                    <a:pt x="3450" y="954"/>
                  </a:lnTo>
                  <a:lnTo>
                    <a:pt x="3450" y="918"/>
                  </a:lnTo>
                  <a:lnTo>
                    <a:pt x="3456" y="912"/>
                  </a:lnTo>
                  <a:lnTo>
                    <a:pt x="3480" y="900"/>
                  </a:lnTo>
                  <a:lnTo>
                    <a:pt x="3498" y="900"/>
                  </a:lnTo>
                  <a:lnTo>
                    <a:pt x="3510" y="894"/>
                  </a:lnTo>
                  <a:lnTo>
                    <a:pt x="3516" y="882"/>
                  </a:lnTo>
                  <a:lnTo>
                    <a:pt x="3516" y="870"/>
                  </a:lnTo>
                  <a:lnTo>
                    <a:pt x="3510" y="852"/>
                  </a:lnTo>
                  <a:lnTo>
                    <a:pt x="3504" y="846"/>
                  </a:lnTo>
                  <a:lnTo>
                    <a:pt x="3498" y="834"/>
                  </a:lnTo>
                  <a:lnTo>
                    <a:pt x="3486" y="834"/>
                  </a:lnTo>
                  <a:lnTo>
                    <a:pt x="3450" y="852"/>
                  </a:lnTo>
                  <a:lnTo>
                    <a:pt x="3432" y="858"/>
                  </a:lnTo>
                  <a:lnTo>
                    <a:pt x="3420" y="864"/>
                  </a:lnTo>
                  <a:lnTo>
                    <a:pt x="3414" y="870"/>
                  </a:lnTo>
                  <a:lnTo>
                    <a:pt x="3408" y="870"/>
                  </a:lnTo>
                  <a:lnTo>
                    <a:pt x="3378" y="900"/>
                  </a:lnTo>
                  <a:lnTo>
                    <a:pt x="3372" y="888"/>
                  </a:lnTo>
                  <a:lnTo>
                    <a:pt x="3396" y="858"/>
                  </a:lnTo>
                  <a:lnTo>
                    <a:pt x="3396" y="840"/>
                  </a:lnTo>
                  <a:lnTo>
                    <a:pt x="3438" y="822"/>
                  </a:lnTo>
                  <a:lnTo>
                    <a:pt x="3402" y="816"/>
                  </a:lnTo>
                  <a:lnTo>
                    <a:pt x="3408" y="804"/>
                  </a:lnTo>
                  <a:lnTo>
                    <a:pt x="3360" y="816"/>
                  </a:lnTo>
                  <a:lnTo>
                    <a:pt x="3336" y="804"/>
                  </a:lnTo>
                  <a:lnTo>
                    <a:pt x="3378" y="792"/>
                  </a:lnTo>
                  <a:lnTo>
                    <a:pt x="3378" y="774"/>
                  </a:lnTo>
                  <a:lnTo>
                    <a:pt x="3390" y="774"/>
                  </a:lnTo>
                  <a:lnTo>
                    <a:pt x="3396" y="780"/>
                  </a:lnTo>
                  <a:lnTo>
                    <a:pt x="3420" y="780"/>
                  </a:lnTo>
                  <a:lnTo>
                    <a:pt x="3426" y="774"/>
                  </a:lnTo>
                  <a:lnTo>
                    <a:pt x="3426" y="762"/>
                  </a:lnTo>
                  <a:lnTo>
                    <a:pt x="3420" y="756"/>
                  </a:lnTo>
                  <a:lnTo>
                    <a:pt x="3408" y="756"/>
                  </a:lnTo>
                  <a:lnTo>
                    <a:pt x="3396" y="744"/>
                  </a:lnTo>
                  <a:lnTo>
                    <a:pt x="3396" y="738"/>
                  </a:lnTo>
                  <a:lnTo>
                    <a:pt x="3420" y="690"/>
                  </a:lnTo>
                  <a:lnTo>
                    <a:pt x="3426" y="684"/>
                  </a:lnTo>
                  <a:lnTo>
                    <a:pt x="3426" y="672"/>
                  </a:lnTo>
                  <a:lnTo>
                    <a:pt x="3420" y="666"/>
                  </a:lnTo>
                  <a:lnTo>
                    <a:pt x="3414" y="666"/>
                  </a:lnTo>
                  <a:lnTo>
                    <a:pt x="3372" y="648"/>
                  </a:lnTo>
                  <a:lnTo>
                    <a:pt x="3348" y="660"/>
                  </a:lnTo>
                  <a:lnTo>
                    <a:pt x="3336" y="660"/>
                  </a:lnTo>
                  <a:lnTo>
                    <a:pt x="3318" y="666"/>
                  </a:lnTo>
                  <a:lnTo>
                    <a:pt x="3312" y="666"/>
                  </a:lnTo>
                  <a:lnTo>
                    <a:pt x="3306" y="672"/>
                  </a:lnTo>
                  <a:lnTo>
                    <a:pt x="3306" y="690"/>
                  </a:lnTo>
                  <a:lnTo>
                    <a:pt x="3240" y="690"/>
                  </a:lnTo>
                  <a:lnTo>
                    <a:pt x="3228" y="696"/>
                  </a:lnTo>
                  <a:lnTo>
                    <a:pt x="3222" y="702"/>
                  </a:lnTo>
                  <a:lnTo>
                    <a:pt x="3210" y="708"/>
                  </a:lnTo>
                  <a:lnTo>
                    <a:pt x="3198" y="720"/>
                  </a:lnTo>
                  <a:lnTo>
                    <a:pt x="3204" y="726"/>
                  </a:lnTo>
                  <a:lnTo>
                    <a:pt x="3216" y="732"/>
                  </a:lnTo>
                  <a:lnTo>
                    <a:pt x="3228" y="732"/>
                  </a:lnTo>
                  <a:lnTo>
                    <a:pt x="3234" y="738"/>
                  </a:lnTo>
                  <a:lnTo>
                    <a:pt x="3228" y="738"/>
                  </a:lnTo>
                  <a:lnTo>
                    <a:pt x="3222" y="744"/>
                  </a:lnTo>
                  <a:lnTo>
                    <a:pt x="3204" y="744"/>
                  </a:lnTo>
                  <a:lnTo>
                    <a:pt x="3180" y="756"/>
                  </a:lnTo>
                  <a:lnTo>
                    <a:pt x="3168" y="768"/>
                  </a:lnTo>
                  <a:lnTo>
                    <a:pt x="3168" y="774"/>
                  </a:lnTo>
                  <a:lnTo>
                    <a:pt x="3174" y="786"/>
                  </a:lnTo>
                  <a:lnTo>
                    <a:pt x="3186" y="798"/>
                  </a:lnTo>
                  <a:lnTo>
                    <a:pt x="3198" y="804"/>
                  </a:lnTo>
                  <a:lnTo>
                    <a:pt x="3204" y="810"/>
                  </a:lnTo>
                  <a:lnTo>
                    <a:pt x="3210" y="810"/>
                  </a:lnTo>
                  <a:lnTo>
                    <a:pt x="3234" y="798"/>
                  </a:lnTo>
                  <a:lnTo>
                    <a:pt x="3234" y="822"/>
                  </a:lnTo>
                  <a:lnTo>
                    <a:pt x="3240" y="828"/>
                  </a:lnTo>
                  <a:lnTo>
                    <a:pt x="3246" y="828"/>
                  </a:lnTo>
                  <a:lnTo>
                    <a:pt x="3258" y="822"/>
                  </a:lnTo>
                  <a:lnTo>
                    <a:pt x="3282" y="822"/>
                  </a:lnTo>
                  <a:lnTo>
                    <a:pt x="3276" y="828"/>
                  </a:lnTo>
                  <a:lnTo>
                    <a:pt x="3252" y="840"/>
                  </a:lnTo>
                  <a:lnTo>
                    <a:pt x="3246" y="840"/>
                  </a:lnTo>
                  <a:lnTo>
                    <a:pt x="3228" y="828"/>
                  </a:lnTo>
                  <a:lnTo>
                    <a:pt x="3222" y="846"/>
                  </a:lnTo>
                  <a:lnTo>
                    <a:pt x="3204" y="846"/>
                  </a:lnTo>
                  <a:lnTo>
                    <a:pt x="3192" y="852"/>
                  </a:lnTo>
                  <a:lnTo>
                    <a:pt x="3186" y="852"/>
                  </a:lnTo>
                  <a:lnTo>
                    <a:pt x="3180" y="858"/>
                  </a:lnTo>
                  <a:lnTo>
                    <a:pt x="3204" y="858"/>
                  </a:lnTo>
                  <a:lnTo>
                    <a:pt x="3228" y="846"/>
                  </a:lnTo>
                  <a:lnTo>
                    <a:pt x="3240" y="846"/>
                  </a:lnTo>
                  <a:lnTo>
                    <a:pt x="3240" y="852"/>
                  </a:lnTo>
                  <a:lnTo>
                    <a:pt x="3228" y="870"/>
                  </a:lnTo>
                  <a:lnTo>
                    <a:pt x="3210" y="882"/>
                  </a:lnTo>
                  <a:lnTo>
                    <a:pt x="3198" y="888"/>
                  </a:lnTo>
                  <a:lnTo>
                    <a:pt x="3180" y="894"/>
                  </a:lnTo>
                  <a:lnTo>
                    <a:pt x="3168" y="900"/>
                  </a:lnTo>
                  <a:lnTo>
                    <a:pt x="3162" y="906"/>
                  </a:lnTo>
                  <a:lnTo>
                    <a:pt x="3138" y="918"/>
                  </a:lnTo>
                  <a:lnTo>
                    <a:pt x="3132" y="924"/>
                  </a:lnTo>
                  <a:lnTo>
                    <a:pt x="3120" y="918"/>
                  </a:lnTo>
                  <a:lnTo>
                    <a:pt x="3114" y="918"/>
                  </a:lnTo>
                  <a:lnTo>
                    <a:pt x="3102" y="912"/>
                  </a:lnTo>
                  <a:lnTo>
                    <a:pt x="3090" y="912"/>
                  </a:lnTo>
                  <a:lnTo>
                    <a:pt x="3072" y="930"/>
                  </a:lnTo>
                  <a:lnTo>
                    <a:pt x="3060" y="936"/>
                  </a:lnTo>
                  <a:lnTo>
                    <a:pt x="3054" y="948"/>
                  </a:lnTo>
                  <a:lnTo>
                    <a:pt x="3054" y="972"/>
                  </a:lnTo>
                  <a:lnTo>
                    <a:pt x="3048" y="978"/>
                  </a:lnTo>
                  <a:lnTo>
                    <a:pt x="3042" y="966"/>
                  </a:lnTo>
                  <a:lnTo>
                    <a:pt x="3030" y="966"/>
                  </a:lnTo>
                  <a:lnTo>
                    <a:pt x="3018" y="960"/>
                  </a:lnTo>
                  <a:lnTo>
                    <a:pt x="3012" y="960"/>
                  </a:lnTo>
                  <a:lnTo>
                    <a:pt x="3006" y="954"/>
                  </a:lnTo>
                  <a:lnTo>
                    <a:pt x="3030" y="930"/>
                  </a:lnTo>
                  <a:lnTo>
                    <a:pt x="3042" y="924"/>
                  </a:lnTo>
                  <a:lnTo>
                    <a:pt x="3060" y="906"/>
                  </a:lnTo>
                  <a:lnTo>
                    <a:pt x="3072" y="900"/>
                  </a:lnTo>
                  <a:lnTo>
                    <a:pt x="3036" y="900"/>
                  </a:lnTo>
                  <a:lnTo>
                    <a:pt x="3030" y="888"/>
                  </a:lnTo>
                  <a:lnTo>
                    <a:pt x="3018" y="882"/>
                  </a:lnTo>
                  <a:lnTo>
                    <a:pt x="2994" y="882"/>
                  </a:lnTo>
                  <a:lnTo>
                    <a:pt x="2988" y="888"/>
                  </a:lnTo>
                  <a:lnTo>
                    <a:pt x="2946" y="888"/>
                  </a:lnTo>
                  <a:lnTo>
                    <a:pt x="2946" y="894"/>
                  </a:lnTo>
                  <a:lnTo>
                    <a:pt x="2940" y="906"/>
                  </a:lnTo>
                  <a:lnTo>
                    <a:pt x="2940" y="918"/>
                  </a:lnTo>
                  <a:lnTo>
                    <a:pt x="2946" y="918"/>
                  </a:lnTo>
                  <a:lnTo>
                    <a:pt x="2952" y="924"/>
                  </a:lnTo>
                  <a:lnTo>
                    <a:pt x="2964" y="924"/>
                  </a:lnTo>
                  <a:lnTo>
                    <a:pt x="2976" y="936"/>
                  </a:lnTo>
                  <a:lnTo>
                    <a:pt x="2982" y="936"/>
                  </a:lnTo>
                  <a:lnTo>
                    <a:pt x="2976" y="942"/>
                  </a:lnTo>
                  <a:lnTo>
                    <a:pt x="2958" y="942"/>
                  </a:lnTo>
                  <a:lnTo>
                    <a:pt x="2952" y="936"/>
                  </a:lnTo>
                  <a:lnTo>
                    <a:pt x="2940" y="930"/>
                  </a:lnTo>
                  <a:lnTo>
                    <a:pt x="2934" y="924"/>
                  </a:lnTo>
                  <a:lnTo>
                    <a:pt x="2916" y="912"/>
                  </a:lnTo>
                  <a:lnTo>
                    <a:pt x="2910" y="942"/>
                  </a:lnTo>
                  <a:lnTo>
                    <a:pt x="2904" y="942"/>
                  </a:lnTo>
                  <a:lnTo>
                    <a:pt x="2898" y="948"/>
                  </a:lnTo>
                  <a:lnTo>
                    <a:pt x="2862" y="948"/>
                  </a:lnTo>
                  <a:lnTo>
                    <a:pt x="2844" y="942"/>
                  </a:lnTo>
                  <a:lnTo>
                    <a:pt x="2826" y="942"/>
                  </a:lnTo>
                  <a:lnTo>
                    <a:pt x="2808" y="936"/>
                  </a:lnTo>
                  <a:lnTo>
                    <a:pt x="2718" y="936"/>
                  </a:lnTo>
                  <a:lnTo>
                    <a:pt x="2706" y="930"/>
                  </a:lnTo>
                  <a:lnTo>
                    <a:pt x="2700" y="918"/>
                  </a:lnTo>
                  <a:lnTo>
                    <a:pt x="2688" y="912"/>
                  </a:lnTo>
                  <a:lnTo>
                    <a:pt x="2628" y="918"/>
                  </a:lnTo>
                  <a:lnTo>
                    <a:pt x="2622" y="912"/>
                  </a:lnTo>
                  <a:lnTo>
                    <a:pt x="2616" y="900"/>
                  </a:lnTo>
                  <a:lnTo>
                    <a:pt x="2604" y="894"/>
                  </a:lnTo>
                  <a:lnTo>
                    <a:pt x="2598" y="894"/>
                  </a:lnTo>
                  <a:lnTo>
                    <a:pt x="2586" y="888"/>
                  </a:lnTo>
                  <a:lnTo>
                    <a:pt x="2568" y="888"/>
                  </a:lnTo>
                  <a:lnTo>
                    <a:pt x="2556" y="894"/>
                  </a:lnTo>
                  <a:lnTo>
                    <a:pt x="2538" y="900"/>
                  </a:lnTo>
                  <a:lnTo>
                    <a:pt x="2532" y="906"/>
                  </a:lnTo>
                  <a:lnTo>
                    <a:pt x="2526" y="906"/>
                  </a:lnTo>
                  <a:lnTo>
                    <a:pt x="2526" y="912"/>
                  </a:lnTo>
                  <a:lnTo>
                    <a:pt x="2484" y="912"/>
                  </a:lnTo>
                  <a:lnTo>
                    <a:pt x="2472" y="906"/>
                  </a:lnTo>
                  <a:lnTo>
                    <a:pt x="2442" y="906"/>
                  </a:lnTo>
                  <a:lnTo>
                    <a:pt x="2430" y="918"/>
                  </a:lnTo>
                  <a:lnTo>
                    <a:pt x="2430" y="930"/>
                  </a:lnTo>
                  <a:lnTo>
                    <a:pt x="2418" y="954"/>
                  </a:lnTo>
                  <a:lnTo>
                    <a:pt x="2412" y="960"/>
                  </a:lnTo>
                  <a:lnTo>
                    <a:pt x="2412" y="966"/>
                  </a:lnTo>
                  <a:lnTo>
                    <a:pt x="2400" y="996"/>
                  </a:lnTo>
                  <a:lnTo>
                    <a:pt x="2364" y="996"/>
                  </a:lnTo>
                  <a:lnTo>
                    <a:pt x="2358" y="1026"/>
                  </a:lnTo>
                  <a:lnTo>
                    <a:pt x="2334" y="978"/>
                  </a:lnTo>
                  <a:lnTo>
                    <a:pt x="2340" y="978"/>
                  </a:lnTo>
                  <a:lnTo>
                    <a:pt x="2352" y="984"/>
                  </a:lnTo>
                  <a:lnTo>
                    <a:pt x="2376" y="984"/>
                  </a:lnTo>
                  <a:lnTo>
                    <a:pt x="2388" y="972"/>
                  </a:lnTo>
                  <a:lnTo>
                    <a:pt x="2358" y="942"/>
                  </a:lnTo>
                  <a:lnTo>
                    <a:pt x="2340" y="942"/>
                  </a:lnTo>
                  <a:lnTo>
                    <a:pt x="2328" y="936"/>
                  </a:lnTo>
                  <a:lnTo>
                    <a:pt x="2316" y="936"/>
                  </a:lnTo>
                  <a:lnTo>
                    <a:pt x="2322" y="918"/>
                  </a:lnTo>
                  <a:lnTo>
                    <a:pt x="2304" y="924"/>
                  </a:lnTo>
                  <a:lnTo>
                    <a:pt x="2262" y="930"/>
                  </a:lnTo>
                  <a:lnTo>
                    <a:pt x="2208" y="936"/>
                  </a:lnTo>
                  <a:lnTo>
                    <a:pt x="2160" y="942"/>
                  </a:lnTo>
                  <a:lnTo>
                    <a:pt x="2112" y="942"/>
                  </a:lnTo>
                  <a:lnTo>
                    <a:pt x="2064" y="936"/>
                  </a:lnTo>
                  <a:lnTo>
                    <a:pt x="2034" y="930"/>
                  </a:lnTo>
                  <a:lnTo>
                    <a:pt x="2028" y="924"/>
                  </a:lnTo>
                  <a:lnTo>
                    <a:pt x="2052" y="918"/>
                  </a:lnTo>
                  <a:lnTo>
                    <a:pt x="2082" y="918"/>
                  </a:lnTo>
                  <a:lnTo>
                    <a:pt x="2118" y="912"/>
                  </a:lnTo>
                  <a:lnTo>
                    <a:pt x="2142" y="900"/>
                  </a:lnTo>
                  <a:lnTo>
                    <a:pt x="2142" y="888"/>
                  </a:lnTo>
                  <a:lnTo>
                    <a:pt x="2112" y="864"/>
                  </a:lnTo>
                  <a:lnTo>
                    <a:pt x="2082" y="852"/>
                  </a:lnTo>
                  <a:lnTo>
                    <a:pt x="2004" y="852"/>
                  </a:lnTo>
                  <a:lnTo>
                    <a:pt x="1968" y="840"/>
                  </a:lnTo>
                  <a:lnTo>
                    <a:pt x="1944" y="834"/>
                  </a:lnTo>
                  <a:lnTo>
                    <a:pt x="1938" y="828"/>
                  </a:lnTo>
                  <a:lnTo>
                    <a:pt x="1908" y="828"/>
                  </a:lnTo>
                  <a:lnTo>
                    <a:pt x="1896" y="822"/>
                  </a:lnTo>
                  <a:lnTo>
                    <a:pt x="1866" y="804"/>
                  </a:lnTo>
                  <a:lnTo>
                    <a:pt x="1836" y="792"/>
                  </a:lnTo>
                  <a:lnTo>
                    <a:pt x="1812" y="786"/>
                  </a:lnTo>
                  <a:lnTo>
                    <a:pt x="1800" y="792"/>
                  </a:lnTo>
                  <a:lnTo>
                    <a:pt x="1782" y="798"/>
                  </a:lnTo>
                  <a:lnTo>
                    <a:pt x="1770" y="804"/>
                  </a:lnTo>
                  <a:lnTo>
                    <a:pt x="1758" y="816"/>
                  </a:lnTo>
                  <a:lnTo>
                    <a:pt x="1734" y="828"/>
                  </a:lnTo>
                  <a:lnTo>
                    <a:pt x="1680" y="828"/>
                  </a:lnTo>
                  <a:lnTo>
                    <a:pt x="1710" y="810"/>
                  </a:lnTo>
                  <a:lnTo>
                    <a:pt x="1710" y="798"/>
                  </a:lnTo>
                  <a:lnTo>
                    <a:pt x="1734" y="768"/>
                  </a:lnTo>
                  <a:lnTo>
                    <a:pt x="1728" y="768"/>
                  </a:lnTo>
                  <a:lnTo>
                    <a:pt x="1722" y="774"/>
                  </a:lnTo>
                  <a:lnTo>
                    <a:pt x="1674" y="798"/>
                  </a:lnTo>
                  <a:lnTo>
                    <a:pt x="1650" y="822"/>
                  </a:lnTo>
                  <a:lnTo>
                    <a:pt x="1638" y="828"/>
                  </a:lnTo>
                  <a:lnTo>
                    <a:pt x="1620" y="834"/>
                  </a:lnTo>
                  <a:lnTo>
                    <a:pt x="1608" y="828"/>
                  </a:lnTo>
                  <a:lnTo>
                    <a:pt x="1602" y="816"/>
                  </a:lnTo>
                  <a:lnTo>
                    <a:pt x="1602" y="798"/>
                  </a:lnTo>
                  <a:lnTo>
                    <a:pt x="1614" y="774"/>
                  </a:lnTo>
                  <a:lnTo>
                    <a:pt x="1614" y="762"/>
                  </a:lnTo>
                  <a:lnTo>
                    <a:pt x="1608" y="750"/>
                  </a:lnTo>
                  <a:lnTo>
                    <a:pt x="1596" y="744"/>
                  </a:lnTo>
                  <a:lnTo>
                    <a:pt x="1590" y="738"/>
                  </a:lnTo>
                  <a:lnTo>
                    <a:pt x="1578" y="738"/>
                  </a:lnTo>
                  <a:lnTo>
                    <a:pt x="1572" y="744"/>
                  </a:lnTo>
                  <a:lnTo>
                    <a:pt x="1572" y="750"/>
                  </a:lnTo>
                  <a:lnTo>
                    <a:pt x="1578" y="762"/>
                  </a:lnTo>
                  <a:lnTo>
                    <a:pt x="1584" y="768"/>
                  </a:lnTo>
                  <a:lnTo>
                    <a:pt x="1542" y="768"/>
                  </a:lnTo>
                  <a:lnTo>
                    <a:pt x="1530" y="774"/>
                  </a:lnTo>
                  <a:lnTo>
                    <a:pt x="1512" y="780"/>
                  </a:lnTo>
                  <a:lnTo>
                    <a:pt x="1494" y="798"/>
                  </a:lnTo>
                  <a:lnTo>
                    <a:pt x="1446" y="798"/>
                  </a:lnTo>
                  <a:lnTo>
                    <a:pt x="1428" y="804"/>
                  </a:lnTo>
                  <a:lnTo>
                    <a:pt x="1416" y="804"/>
                  </a:lnTo>
                  <a:lnTo>
                    <a:pt x="1398" y="810"/>
                  </a:lnTo>
                  <a:lnTo>
                    <a:pt x="1380" y="810"/>
                  </a:lnTo>
                  <a:lnTo>
                    <a:pt x="1374" y="816"/>
                  </a:lnTo>
                  <a:lnTo>
                    <a:pt x="1368" y="816"/>
                  </a:lnTo>
                  <a:lnTo>
                    <a:pt x="1356" y="822"/>
                  </a:lnTo>
                  <a:lnTo>
                    <a:pt x="1350" y="828"/>
                  </a:lnTo>
                  <a:lnTo>
                    <a:pt x="1338" y="834"/>
                  </a:lnTo>
                  <a:lnTo>
                    <a:pt x="1314" y="816"/>
                  </a:lnTo>
                  <a:lnTo>
                    <a:pt x="1302" y="822"/>
                  </a:lnTo>
                  <a:lnTo>
                    <a:pt x="1296" y="828"/>
                  </a:lnTo>
                  <a:lnTo>
                    <a:pt x="1272" y="840"/>
                  </a:lnTo>
                  <a:lnTo>
                    <a:pt x="1260" y="840"/>
                  </a:lnTo>
                  <a:lnTo>
                    <a:pt x="1254" y="846"/>
                  </a:lnTo>
                  <a:lnTo>
                    <a:pt x="1242" y="846"/>
                  </a:lnTo>
                  <a:lnTo>
                    <a:pt x="1230" y="852"/>
                  </a:lnTo>
                  <a:lnTo>
                    <a:pt x="1224" y="858"/>
                  </a:lnTo>
                  <a:lnTo>
                    <a:pt x="1212" y="864"/>
                  </a:lnTo>
                  <a:lnTo>
                    <a:pt x="1176" y="864"/>
                  </a:lnTo>
                  <a:lnTo>
                    <a:pt x="1188" y="858"/>
                  </a:lnTo>
                  <a:lnTo>
                    <a:pt x="1194" y="846"/>
                  </a:lnTo>
                  <a:lnTo>
                    <a:pt x="1212" y="840"/>
                  </a:lnTo>
                  <a:lnTo>
                    <a:pt x="1236" y="828"/>
                  </a:lnTo>
                  <a:lnTo>
                    <a:pt x="1254" y="828"/>
                  </a:lnTo>
                  <a:lnTo>
                    <a:pt x="1266" y="822"/>
                  </a:lnTo>
                  <a:lnTo>
                    <a:pt x="1284" y="816"/>
                  </a:lnTo>
                  <a:lnTo>
                    <a:pt x="1290" y="810"/>
                  </a:lnTo>
                  <a:lnTo>
                    <a:pt x="1362" y="810"/>
                  </a:lnTo>
                  <a:lnTo>
                    <a:pt x="1386" y="798"/>
                  </a:lnTo>
                  <a:lnTo>
                    <a:pt x="1422" y="792"/>
                  </a:lnTo>
                  <a:lnTo>
                    <a:pt x="1458" y="780"/>
                  </a:lnTo>
                  <a:lnTo>
                    <a:pt x="1470" y="780"/>
                  </a:lnTo>
                  <a:lnTo>
                    <a:pt x="1476" y="774"/>
                  </a:lnTo>
                  <a:lnTo>
                    <a:pt x="1482" y="774"/>
                  </a:lnTo>
                  <a:lnTo>
                    <a:pt x="1476" y="768"/>
                  </a:lnTo>
                  <a:lnTo>
                    <a:pt x="1410" y="768"/>
                  </a:lnTo>
                  <a:lnTo>
                    <a:pt x="1398" y="774"/>
                  </a:lnTo>
                  <a:lnTo>
                    <a:pt x="1392" y="774"/>
                  </a:lnTo>
                  <a:lnTo>
                    <a:pt x="1380" y="780"/>
                  </a:lnTo>
                  <a:lnTo>
                    <a:pt x="1374" y="786"/>
                  </a:lnTo>
                  <a:lnTo>
                    <a:pt x="1368" y="786"/>
                  </a:lnTo>
                  <a:lnTo>
                    <a:pt x="1362" y="792"/>
                  </a:lnTo>
                  <a:lnTo>
                    <a:pt x="1278" y="792"/>
                  </a:lnTo>
                  <a:lnTo>
                    <a:pt x="1254" y="804"/>
                  </a:lnTo>
                  <a:lnTo>
                    <a:pt x="1248" y="810"/>
                  </a:lnTo>
                  <a:lnTo>
                    <a:pt x="1236" y="816"/>
                  </a:lnTo>
                  <a:lnTo>
                    <a:pt x="1230" y="822"/>
                  </a:lnTo>
                  <a:lnTo>
                    <a:pt x="1212" y="822"/>
                  </a:lnTo>
                  <a:lnTo>
                    <a:pt x="1158" y="846"/>
                  </a:lnTo>
                  <a:lnTo>
                    <a:pt x="1140" y="846"/>
                  </a:lnTo>
                  <a:lnTo>
                    <a:pt x="1128" y="858"/>
                  </a:lnTo>
                  <a:lnTo>
                    <a:pt x="1122" y="870"/>
                  </a:lnTo>
                  <a:lnTo>
                    <a:pt x="1122" y="876"/>
                  </a:lnTo>
                  <a:lnTo>
                    <a:pt x="1116" y="876"/>
                  </a:lnTo>
                  <a:lnTo>
                    <a:pt x="1110" y="870"/>
                  </a:lnTo>
                  <a:lnTo>
                    <a:pt x="1110" y="846"/>
                  </a:lnTo>
                  <a:lnTo>
                    <a:pt x="1116" y="846"/>
                  </a:lnTo>
                  <a:lnTo>
                    <a:pt x="1152" y="834"/>
                  </a:lnTo>
                  <a:lnTo>
                    <a:pt x="1176" y="822"/>
                  </a:lnTo>
                  <a:lnTo>
                    <a:pt x="1194" y="816"/>
                  </a:lnTo>
                  <a:lnTo>
                    <a:pt x="1188" y="810"/>
                  </a:lnTo>
                  <a:lnTo>
                    <a:pt x="1176" y="810"/>
                  </a:lnTo>
                  <a:lnTo>
                    <a:pt x="1164" y="804"/>
                  </a:lnTo>
                  <a:lnTo>
                    <a:pt x="1140" y="804"/>
                  </a:lnTo>
                  <a:lnTo>
                    <a:pt x="1122" y="822"/>
                  </a:lnTo>
                  <a:lnTo>
                    <a:pt x="1110" y="828"/>
                  </a:lnTo>
                  <a:lnTo>
                    <a:pt x="1092" y="828"/>
                  </a:lnTo>
                  <a:lnTo>
                    <a:pt x="1080" y="834"/>
                  </a:lnTo>
                  <a:lnTo>
                    <a:pt x="1068" y="834"/>
                  </a:lnTo>
                  <a:lnTo>
                    <a:pt x="1068" y="840"/>
                  </a:lnTo>
                  <a:lnTo>
                    <a:pt x="1062" y="846"/>
                  </a:lnTo>
                  <a:lnTo>
                    <a:pt x="1062" y="876"/>
                  </a:lnTo>
                  <a:lnTo>
                    <a:pt x="1038" y="858"/>
                  </a:lnTo>
                  <a:lnTo>
                    <a:pt x="972" y="852"/>
                  </a:lnTo>
                  <a:lnTo>
                    <a:pt x="960" y="846"/>
                  </a:lnTo>
                  <a:lnTo>
                    <a:pt x="948" y="834"/>
                  </a:lnTo>
                  <a:lnTo>
                    <a:pt x="936" y="834"/>
                  </a:lnTo>
                  <a:lnTo>
                    <a:pt x="936" y="828"/>
                  </a:lnTo>
                  <a:lnTo>
                    <a:pt x="942" y="822"/>
                  </a:lnTo>
                  <a:lnTo>
                    <a:pt x="942" y="810"/>
                  </a:lnTo>
                  <a:lnTo>
                    <a:pt x="948" y="804"/>
                  </a:lnTo>
                  <a:lnTo>
                    <a:pt x="834" y="804"/>
                  </a:lnTo>
                  <a:lnTo>
                    <a:pt x="852" y="804"/>
                  </a:lnTo>
                  <a:lnTo>
                    <a:pt x="78" y="1440"/>
                  </a:lnTo>
                  <a:lnTo>
                    <a:pt x="72" y="1446"/>
                  </a:lnTo>
                  <a:lnTo>
                    <a:pt x="60" y="1452"/>
                  </a:lnTo>
                  <a:lnTo>
                    <a:pt x="54" y="1464"/>
                  </a:lnTo>
                  <a:lnTo>
                    <a:pt x="54" y="1476"/>
                  </a:lnTo>
                  <a:lnTo>
                    <a:pt x="108" y="1476"/>
                  </a:lnTo>
                  <a:lnTo>
                    <a:pt x="120" y="1464"/>
                  </a:lnTo>
                  <a:lnTo>
                    <a:pt x="156" y="1464"/>
                  </a:lnTo>
                  <a:lnTo>
                    <a:pt x="132" y="1488"/>
                  </a:lnTo>
                  <a:lnTo>
                    <a:pt x="132" y="1494"/>
                  </a:lnTo>
                  <a:lnTo>
                    <a:pt x="138" y="1506"/>
                  </a:lnTo>
                  <a:lnTo>
                    <a:pt x="138" y="1524"/>
                  </a:lnTo>
                  <a:lnTo>
                    <a:pt x="144" y="1530"/>
                  </a:lnTo>
                  <a:lnTo>
                    <a:pt x="156" y="1536"/>
                  </a:lnTo>
                  <a:lnTo>
                    <a:pt x="162" y="1542"/>
                  </a:lnTo>
                  <a:lnTo>
                    <a:pt x="144" y="1560"/>
                  </a:lnTo>
                  <a:lnTo>
                    <a:pt x="144" y="1572"/>
                  </a:lnTo>
                  <a:lnTo>
                    <a:pt x="150" y="1572"/>
                  </a:lnTo>
                  <a:lnTo>
                    <a:pt x="156" y="1566"/>
                  </a:lnTo>
                  <a:lnTo>
                    <a:pt x="168" y="1560"/>
                  </a:lnTo>
                  <a:lnTo>
                    <a:pt x="174" y="1554"/>
                  </a:lnTo>
                  <a:lnTo>
                    <a:pt x="180" y="1554"/>
                  </a:lnTo>
                  <a:lnTo>
                    <a:pt x="186" y="1548"/>
                  </a:lnTo>
                  <a:lnTo>
                    <a:pt x="198" y="1548"/>
                  </a:lnTo>
                  <a:lnTo>
                    <a:pt x="210" y="1542"/>
                  </a:lnTo>
                  <a:lnTo>
                    <a:pt x="222" y="1542"/>
                  </a:lnTo>
                  <a:lnTo>
                    <a:pt x="234" y="1536"/>
                  </a:lnTo>
                  <a:lnTo>
                    <a:pt x="240" y="1530"/>
                  </a:lnTo>
                  <a:lnTo>
                    <a:pt x="258" y="1530"/>
                  </a:lnTo>
                  <a:lnTo>
                    <a:pt x="258" y="1518"/>
                  </a:lnTo>
                  <a:lnTo>
                    <a:pt x="264" y="1518"/>
                  </a:lnTo>
                  <a:lnTo>
                    <a:pt x="270" y="1512"/>
                  </a:lnTo>
                  <a:lnTo>
                    <a:pt x="282" y="1512"/>
                  </a:lnTo>
                  <a:lnTo>
                    <a:pt x="300" y="1506"/>
                  </a:lnTo>
                  <a:lnTo>
                    <a:pt x="312" y="1506"/>
                  </a:lnTo>
                  <a:lnTo>
                    <a:pt x="330" y="1512"/>
                  </a:lnTo>
                  <a:lnTo>
                    <a:pt x="336" y="1518"/>
                  </a:lnTo>
                  <a:lnTo>
                    <a:pt x="330" y="1524"/>
                  </a:lnTo>
                  <a:lnTo>
                    <a:pt x="324" y="1524"/>
                  </a:lnTo>
                  <a:lnTo>
                    <a:pt x="318" y="1530"/>
                  </a:lnTo>
                  <a:lnTo>
                    <a:pt x="318" y="1560"/>
                  </a:lnTo>
                  <a:lnTo>
                    <a:pt x="306" y="1572"/>
                  </a:lnTo>
                  <a:lnTo>
                    <a:pt x="324" y="1590"/>
                  </a:lnTo>
                  <a:lnTo>
                    <a:pt x="330" y="1602"/>
                  </a:lnTo>
                  <a:lnTo>
                    <a:pt x="330" y="1620"/>
                  </a:lnTo>
                  <a:lnTo>
                    <a:pt x="312" y="1656"/>
                  </a:lnTo>
                  <a:lnTo>
                    <a:pt x="312" y="1698"/>
                  </a:lnTo>
                  <a:lnTo>
                    <a:pt x="306" y="1704"/>
                  </a:lnTo>
                  <a:lnTo>
                    <a:pt x="300" y="1716"/>
                  </a:lnTo>
                  <a:lnTo>
                    <a:pt x="300" y="1728"/>
                  </a:lnTo>
                  <a:lnTo>
                    <a:pt x="294" y="1740"/>
                  </a:lnTo>
                  <a:lnTo>
                    <a:pt x="294" y="1746"/>
                  </a:lnTo>
                  <a:lnTo>
                    <a:pt x="300" y="1752"/>
                  </a:lnTo>
                  <a:lnTo>
                    <a:pt x="312" y="1758"/>
                  </a:lnTo>
                  <a:lnTo>
                    <a:pt x="318" y="1764"/>
                  </a:lnTo>
                  <a:lnTo>
                    <a:pt x="324" y="1764"/>
                  </a:lnTo>
                  <a:lnTo>
                    <a:pt x="330" y="1770"/>
                  </a:lnTo>
                  <a:lnTo>
                    <a:pt x="330" y="1776"/>
                  </a:lnTo>
                  <a:lnTo>
                    <a:pt x="348" y="1776"/>
                  </a:lnTo>
                  <a:lnTo>
                    <a:pt x="354" y="1782"/>
                  </a:lnTo>
                  <a:lnTo>
                    <a:pt x="354" y="1794"/>
                  </a:lnTo>
                  <a:lnTo>
                    <a:pt x="342" y="1800"/>
                  </a:lnTo>
                  <a:lnTo>
                    <a:pt x="330" y="1812"/>
                  </a:lnTo>
                  <a:lnTo>
                    <a:pt x="318" y="1818"/>
                  </a:lnTo>
                  <a:lnTo>
                    <a:pt x="318" y="1830"/>
                  </a:lnTo>
                  <a:lnTo>
                    <a:pt x="312" y="1842"/>
                  </a:lnTo>
                  <a:lnTo>
                    <a:pt x="294" y="1860"/>
                  </a:lnTo>
                  <a:lnTo>
                    <a:pt x="282" y="1866"/>
                  </a:lnTo>
                  <a:lnTo>
                    <a:pt x="270" y="1878"/>
                  </a:lnTo>
                  <a:lnTo>
                    <a:pt x="252" y="1884"/>
                  </a:lnTo>
                  <a:lnTo>
                    <a:pt x="234" y="1896"/>
                  </a:lnTo>
                  <a:lnTo>
                    <a:pt x="228" y="1902"/>
                  </a:lnTo>
                  <a:lnTo>
                    <a:pt x="222" y="1914"/>
                  </a:lnTo>
                  <a:lnTo>
                    <a:pt x="222" y="1926"/>
                  </a:lnTo>
                  <a:lnTo>
                    <a:pt x="216" y="1932"/>
                  </a:lnTo>
                  <a:lnTo>
                    <a:pt x="216" y="1944"/>
                  </a:lnTo>
                  <a:lnTo>
                    <a:pt x="204" y="1956"/>
                  </a:lnTo>
                  <a:lnTo>
                    <a:pt x="210" y="1962"/>
                  </a:lnTo>
                  <a:lnTo>
                    <a:pt x="216" y="1962"/>
                  </a:lnTo>
                  <a:lnTo>
                    <a:pt x="216" y="1974"/>
                  </a:lnTo>
                  <a:lnTo>
                    <a:pt x="228" y="1986"/>
                  </a:lnTo>
                  <a:lnTo>
                    <a:pt x="240" y="1980"/>
                  </a:lnTo>
                  <a:lnTo>
                    <a:pt x="246" y="1968"/>
                  </a:lnTo>
                  <a:lnTo>
                    <a:pt x="258" y="1962"/>
                  </a:lnTo>
                  <a:lnTo>
                    <a:pt x="276" y="1956"/>
                  </a:lnTo>
                  <a:lnTo>
                    <a:pt x="294" y="1938"/>
                  </a:lnTo>
                  <a:lnTo>
                    <a:pt x="306" y="1938"/>
                  </a:lnTo>
                  <a:lnTo>
                    <a:pt x="306" y="1944"/>
                  </a:lnTo>
                  <a:lnTo>
                    <a:pt x="300" y="1950"/>
                  </a:lnTo>
                  <a:lnTo>
                    <a:pt x="288" y="1956"/>
                  </a:lnTo>
                  <a:lnTo>
                    <a:pt x="282" y="1956"/>
                  </a:lnTo>
                  <a:lnTo>
                    <a:pt x="276" y="1962"/>
                  </a:lnTo>
                  <a:lnTo>
                    <a:pt x="276" y="1974"/>
                  </a:lnTo>
                  <a:lnTo>
                    <a:pt x="282" y="1986"/>
                  </a:lnTo>
                  <a:lnTo>
                    <a:pt x="294" y="1998"/>
                  </a:lnTo>
                  <a:lnTo>
                    <a:pt x="252" y="1992"/>
                  </a:lnTo>
                  <a:lnTo>
                    <a:pt x="246" y="1998"/>
                  </a:lnTo>
                  <a:lnTo>
                    <a:pt x="240" y="2010"/>
                  </a:lnTo>
                  <a:lnTo>
                    <a:pt x="234" y="2016"/>
                  </a:lnTo>
                  <a:lnTo>
                    <a:pt x="228" y="2028"/>
                  </a:lnTo>
                  <a:lnTo>
                    <a:pt x="228" y="2034"/>
                  </a:lnTo>
                  <a:lnTo>
                    <a:pt x="234" y="2034"/>
                  </a:lnTo>
                  <a:lnTo>
                    <a:pt x="240" y="2040"/>
                  </a:lnTo>
                  <a:lnTo>
                    <a:pt x="252" y="2040"/>
                  </a:lnTo>
                  <a:lnTo>
                    <a:pt x="258" y="2046"/>
                  </a:lnTo>
                  <a:lnTo>
                    <a:pt x="252" y="2052"/>
                  </a:lnTo>
                  <a:lnTo>
                    <a:pt x="252" y="2058"/>
                  </a:lnTo>
                  <a:lnTo>
                    <a:pt x="246" y="2070"/>
                  </a:lnTo>
                  <a:lnTo>
                    <a:pt x="246" y="2076"/>
                  </a:lnTo>
                  <a:lnTo>
                    <a:pt x="252" y="2070"/>
                  </a:lnTo>
                  <a:lnTo>
                    <a:pt x="288" y="2052"/>
                  </a:lnTo>
                  <a:lnTo>
                    <a:pt x="306" y="2034"/>
                  </a:lnTo>
                  <a:lnTo>
                    <a:pt x="318" y="2028"/>
                  </a:lnTo>
                  <a:lnTo>
                    <a:pt x="318" y="2040"/>
                  </a:lnTo>
                  <a:lnTo>
                    <a:pt x="288" y="2058"/>
                  </a:lnTo>
                  <a:lnTo>
                    <a:pt x="312" y="2064"/>
                  </a:lnTo>
                  <a:lnTo>
                    <a:pt x="312" y="2076"/>
                  </a:lnTo>
                  <a:lnTo>
                    <a:pt x="294" y="2094"/>
                  </a:lnTo>
                  <a:lnTo>
                    <a:pt x="276" y="2076"/>
                  </a:lnTo>
                  <a:lnTo>
                    <a:pt x="270" y="2076"/>
                  </a:lnTo>
                  <a:lnTo>
                    <a:pt x="264" y="2082"/>
                  </a:lnTo>
                  <a:lnTo>
                    <a:pt x="240" y="2094"/>
                  </a:lnTo>
                  <a:lnTo>
                    <a:pt x="228" y="2094"/>
                  </a:lnTo>
                  <a:lnTo>
                    <a:pt x="216" y="2106"/>
                  </a:lnTo>
                  <a:lnTo>
                    <a:pt x="210" y="2118"/>
                  </a:lnTo>
                  <a:lnTo>
                    <a:pt x="204" y="2124"/>
                  </a:lnTo>
                  <a:lnTo>
                    <a:pt x="210" y="2118"/>
                  </a:lnTo>
                  <a:lnTo>
                    <a:pt x="222" y="2118"/>
                  </a:lnTo>
                  <a:lnTo>
                    <a:pt x="228" y="2112"/>
                  </a:lnTo>
                  <a:lnTo>
                    <a:pt x="276" y="2112"/>
                  </a:lnTo>
                  <a:lnTo>
                    <a:pt x="270" y="2112"/>
                  </a:lnTo>
                  <a:lnTo>
                    <a:pt x="264" y="2118"/>
                  </a:lnTo>
                  <a:lnTo>
                    <a:pt x="252" y="2118"/>
                  </a:lnTo>
                  <a:lnTo>
                    <a:pt x="240" y="2124"/>
                  </a:lnTo>
                  <a:lnTo>
                    <a:pt x="228" y="2124"/>
                  </a:lnTo>
                  <a:lnTo>
                    <a:pt x="216" y="2130"/>
                  </a:lnTo>
                  <a:lnTo>
                    <a:pt x="210" y="2130"/>
                  </a:lnTo>
                  <a:lnTo>
                    <a:pt x="210" y="2148"/>
                  </a:lnTo>
                  <a:lnTo>
                    <a:pt x="204" y="2148"/>
                  </a:lnTo>
                  <a:lnTo>
                    <a:pt x="198" y="2142"/>
                  </a:lnTo>
                  <a:lnTo>
                    <a:pt x="174" y="2142"/>
                  </a:lnTo>
                  <a:lnTo>
                    <a:pt x="174" y="2154"/>
                  </a:lnTo>
                  <a:lnTo>
                    <a:pt x="180" y="2166"/>
                  </a:lnTo>
                  <a:lnTo>
                    <a:pt x="192" y="2172"/>
                  </a:lnTo>
                  <a:lnTo>
                    <a:pt x="198" y="2178"/>
                  </a:lnTo>
                  <a:lnTo>
                    <a:pt x="246" y="2160"/>
                  </a:lnTo>
                  <a:lnTo>
                    <a:pt x="264" y="2184"/>
                  </a:lnTo>
                  <a:lnTo>
                    <a:pt x="300" y="2166"/>
                  </a:lnTo>
                  <a:lnTo>
                    <a:pt x="294" y="2172"/>
                  </a:lnTo>
                  <a:lnTo>
                    <a:pt x="288" y="2184"/>
                  </a:lnTo>
                  <a:lnTo>
                    <a:pt x="276" y="2190"/>
                  </a:lnTo>
                  <a:lnTo>
                    <a:pt x="270" y="2196"/>
                  </a:lnTo>
                  <a:lnTo>
                    <a:pt x="264" y="2208"/>
                  </a:lnTo>
                  <a:lnTo>
                    <a:pt x="264" y="2214"/>
                  </a:lnTo>
                  <a:lnTo>
                    <a:pt x="276" y="2214"/>
                  </a:lnTo>
                  <a:lnTo>
                    <a:pt x="282" y="2208"/>
                  </a:lnTo>
                  <a:lnTo>
                    <a:pt x="300" y="2202"/>
                  </a:lnTo>
                  <a:lnTo>
                    <a:pt x="318" y="2184"/>
                  </a:lnTo>
                  <a:lnTo>
                    <a:pt x="330" y="2178"/>
                  </a:lnTo>
                  <a:lnTo>
                    <a:pt x="306" y="2202"/>
                  </a:lnTo>
                  <a:lnTo>
                    <a:pt x="300" y="2214"/>
                  </a:lnTo>
                  <a:lnTo>
                    <a:pt x="294" y="2220"/>
                  </a:lnTo>
                  <a:lnTo>
                    <a:pt x="300" y="2220"/>
                  </a:lnTo>
                  <a:lnTo>
                    <a:pt x="312" y="2214"/>
                  </a:lnTo>
                  <a:lnTo>
                    <a:pt x="324" y="2214"/>
                  </a:lnTo>
                  <a:lnTo>
                    <a:pt x="318" y="2220"/>
                  </a:lnTo>
                  <a:lnTo>
                    <a:pt x="306" y="2226"/>
                  </a:lnTo>
                  <a:lnTo>
                    <a:pt x="300" y="2238"/>
                  </a:lnTo>
                  <a:lnTo>
                    <a:pt x="282" y="2256"/>
                  </a:lnTo>
                  <a:lnTo>
                    <a:pt x="288" y="2262"/>
                  </a:lnTo>
                  <a:lnTo>
                    <a:pt x="294" y="2262"/>
                  </a:lnTo>
                  <a:lnTo>
                    <a:pt x="342" y="2238"/>
                  </a:lnTo>
                  <a:lnTo>
                    <a:pt x="348" y="2232"/>
                  </a:lnTo>
                  <a:lnTo>
                    <a:pt x="324" y="2256"/>
                  </a:lnTo>
                  <a:lnTo>
                    <a:pt x="318" y="2268"/>
                  </a:lnTo>
                  <a:lnTo>
                    <a:pt x="318" y="2274"/>
                  </a:lnTo>
                  <a:lnTo>
                    <a:pt x="330" y="2280"/>
                  </a:lnTo>
                  <a:lnTo>
                    <a:pt x="342" y="2280"/>
                  </a:lnTo>
                  <a:lnTo>
                    <a:pt x="354" y="2292"/>
                  </a:lnTo>
                  <a:lnTo>
                    <a:pt x="354" y="2298"/>
                  </a:lnTo>
                  <a:lnTo>
                    <a:pt x="348" y="2304"/>
                  </a:lnTo>
                  <a:lnTo>
                    <a:pt x="348" y="2340"/>
                  </a:lnTo>
                  <a:lnTo>
                    <a:pt x="2058" y="2340"/>
                  </a:lnTo>
                  <a:lnTo>
                    <a:pt x="2064" y="2328"/>
                  </a:lnTo>
                  <a:lnTo>
                    <a:pt x="2064" y="2322"/>
                  </a:lnTo>
                  <a:lnTo>
                    <a:pt x="2070" y="2310"/>
                  </a:lnTo>
                  <a:lnTo>
                    <a:pt x="2076" y="2304"/>
                  </a:lnTo>
                  <a:lnTo>
                    <a:pt x="2088" y="2298"/>
                  </a:lnTo>
                  <a:lnTo>
                    <a:pt x="2100" y="2310"/>
                  </a:lnTo>
                  <a:lnTo>
                    <a:pt x="2088" y="2322"/>
                  </a:lnTo>
                  <a:lnTo>
                    <a:pt x="2082" y="2334"/>
                  </a:lnTo>
                  <a:lnTo>
                    <a:pt x="2082" y="2346"/>
                  </a:lnTo>
                  <a:lnTo>
                    <a:pt x="2094" y="2352"/>
                  </a:lnTo>
                  <a:lnTo>
                    <a:pt x="2112" y="2358"/>
                  </a:lnTo>
                  <a:lnTo>
                    <a:pt x="2124" y="2358"/>
                  </a:lnTo>
                  <a:lnTo>
                    <a:pt x="2142" y="2376"/>
                  </a:lnTo>
                  <a:lnTo>
                    <a:pt x="2154" y="2376"/>
                  </a:lnTo>
                  <a:lnTo>
                    <a:pt x="2154" y="2370"/>
                  </a:lnTo>
                  <a:lnTo>
                    <a:pt x="2166" y="2358"/>
                  </a:lnTo>
                  <a:lnTo>
                    <a:pt x="2178" y="2358"/>
                  </a:lnTo>
                  <a:lnTo>
                    <a:pt x="2190" y="2364"/>
                  </a:lnTo>
                  <a:lnTo>
                    <a:pt x="2202" y="2376"/>
                  </a:lnTo>
                  <a:lnTo>
                    <a:pt x="2202" y="2382"/>
                  </a:lnTo>
                  <a:lnTo>
                    <a:pt x="2208" y="2388"/>
                  </a:lnTo>
                  <a:lnTo>
                    <a:pt x="2238" y="2388"/>
                  </a:lnTo>
                  <a:lnTo>
                    <a:pt x="2256" y="2406"/>
                  </a:lnTo>
                  <a:lnTo>
                    <a:pt x="2268" y="2406"/>
                  </a:lnTo>
                  <a:lnTo>
                    <a:pt x="2280" y="2394"/>
                  </a:lnTo>
                  <a:lnTo>
                    <a:pt x="2292" y="2388"/>
                  </a:lnTo>
                  <a:lnTo>
                    <a:pt x="2298" y="2382"/>
                  </a:lnTo>
                  <a:lnTo>
                    <a:pt x="2298" y="2400"/>
                  </a:lnTo>
                  <a:lnTo>
                    <a:pt x="2346" y="2394"/>
                  </a:lnTo>
                  <a:lnTo>
                    <a:pt x="2346" y="2400"/>
                  </a:lnTo>
                  <a:lnTo>
                    <a:pt x="2352" y="2400"/>
                  </a:lnTo>
                  <a:lnTo>
                    <a:pt x="2364" y="2406"/>
                  </a:lnTo>
                  <a:lnTo>
                    <a:pt x="2382" y="2406"/>
                  </a:lnTo>
                  <a:lnTo>
                    <a:pt x="2394" y="2394"/>
                  </a:lnTo>
                  <a:lnTo>
                    <a:pt x="2406" y="2388"/>
                  </a:lnTo>
                  <a:lnTo>
                    <a:pt x="2412" y="2376"/>
                  </a:lnTo>
                  <a:lnTo>
                    <a:pt x="2412" y="2370"/>
                  </a:lnTo>
                  <a:lnTo>
                    <a:pt x="2430" y="2370"/>
                  </a:lnTo>
                  <a:lnTo>
                    <a:pt x="2436" y="2376"/>
                  </a:lnTo>
                  <a:lnTo>
                    <a:pt x="2442" y="2376"/>
                  </a:lnTo>
                  <a:lnTo>
                    <a:pt x="2454" y="2364"/>
                  </a:lnTo>
                  <a:lnTo>
                    <a:pt x="2460" y="2352"/>
                  </a:lnTo>
                  <a:lnTo>
                    <a:pt x="2466" y="2346"/>
                  </a:lnTo>
                  <a:lnTo>
                    <a:pt x="2472" y="2346"/>
                  </a:lnTo>
                  <a:lnTo>
                    <a:pt x="2472" y="2352"/>
                  </a:lnTo>
                  <a:lnTo>
                    <a:pt x="2478" y="2358"/>
                  </a:lnTo>
                  <a:lnTo>
                    <a:pt x="2502" y="2352"/>
                  </a:lnTo>
                  <a:lnTo>
                    <a:pt x="2496" y="2346"/>
                  </a:lnTo>
                  <a:lnTo>
                    <a:pt x="2496" y="2334"/>
                  </a:lnTo>
                  <a:lnTo>
                    <a:pt x="2502" y="2328"/>
                  </a:lnTo>
                  <a:lnTo>
                    <a:pt x="2514" y="2322"/>
                  </a:lnTo>
                  <a:lnTo>
                    <a:pt x="2532" y="2340"/>
                  </a:lnTo>
                  <a:lnTo>
                    <a:pt x="2556" y="2340"/>
                  </a:lnTo>
                  <a:lnTo>
                    <a:pt x="2562" y="2346"/>
                  </a:lnTo>
                  <a:lnTo>
                    <a:pt x="2580" y="2346"/>
                  </a:lnTo>
                  <a:lnTo>
                    <a:pt x="2604" y="2358"/>
                  </a:lnTo>
                  <a:lnTo>
                    <a:pt x="2604" y="2370"/>
                  </a:lnTo>
                  <a:lnTo>
                    <a:pt x="2598" y="2382"/>
                  </a:lnTo>
                  <a:lnTo>
                    <a:pt x="2598" y="2388"/>
                  </a:lnTo>
                  <a:lnTo>
                    <a:pt x="2592" y="2400"/>
                  </a:lnTo>
                  <a:lnTo>
                    <a:pt x="2604" y="2412"/>
                  </a:lnTo>
                  <a:lnTo>
                    <a:pt x="2592" y="2436"/>
                  </a:lnTo>
                  <a:lnTo>
                    <a:pt x="2598" y="2436"/>
                  </a:lnTo>
                  <a:lnTo>
                    <a:pt x="2604" y="2430"/>
                  </a:lnTo>
                  <a:lnTo>
                    <a:pt x="2616" y="2424"/>
                  </a:lnTo>
                  <a:lnTo>
                    <a:pt x="2634" y="2418"/>
                  </a:lnTo>
                  <a:lnTo>
                    <a:pt x="2646" y="2412"/>
                  </a:lnTo>
                  <a:lnTo>
                    <a:pt x="2670" y="2412"/>
                  </a:lnTo>
                  <a:lnTo>
                    <a:pt x="2670" y="2424"/>
                  </a:lnTo>
                  <a:lnTo>
                    <a:pt x="2658" y="2430"/>
                  </a:lnTo>
                  <a:lnTo>
                    <a:pt x="2652" y="2436"/>
                  </a:lnTo>
                  <a:lnTo>
                    <a:pt x="2646" y="2436"/>
                  </a:lnTo>
                  <a:lnTo>
                    <a:pt x="2640" y="2442"/>
                  </a:lnTo>
                  <a:lnTo>
                    <a:pt x="2646" y="2448"/>
                  </a:lnTo>
                  <a:lnTo>
                    <a:pt x="2652" y="2448"/>
                  </a:lnTo>
                  <a:lnTo>
                    <a:pt x="2664" y="2460"/>
                  </a:lnTo>
                  <a:lnTo>
                    <a:pt x="2640" y="2484"/>
                  </a:lnTo>
                  <a:lnTo>
                    <a:pt x="2640" y="2490"/>
                  </a:lnTo>
                  <a:lnTo>
                    <a:pt x="2652" y="2490"/>
                  </a:lnTo>
                  <a:lnTo>
                    <a:pt x="2652" y="2502"/>
                  </a:lnTo>
                  <a:lnTo>
                    <a:pt x="2640" y="2514"/>
                  </a:lnTo>
                  <a:lnTo>
                    <a:pt x="2640" y="2526"/>
                  </a:lnTo>
                  <a:lnTo>
                    <a:pt x="2658" y="2526"/>
                  </a:lnTo>
                  <a:lnTo>
                    <a:pt x="2652" y="2544"/>
                  </a:lnTo>
                  <a:lnTo>
                    <a:pt x="2658" y="2544"/>
                  </a:lnTo>
                  <a:lnTo>
                    <a:pt x="2670" y="2550"/>
                  </a:lnTo>
                  <a:lnTo>
                    <a:pt x="2754" y="2550"/>
                  </a:lnTo>
                  <a:lnTo>
                    <a:pt x="2766" y="2556"/>
                  </a:lnTo>
                  <a:lnTo>
                    <a:pt x="2784" y="2568"/>
                  </a:lnTo>
                  <a:lnTo>
                    <a:pt x="2838" y="2568"/>
                  </a:lnTo>
                  <a:lnTo>
                    <a:pt x="2850" y="2574"/>
                  </a:lnTo>
                  <a:lnTo>
                    <a:pt x="2856" y="2580"/>
                  </a:lnTo>
                  <a:lnTo>
                    <a:pt x="2856" y="2610"/>
                  </a:lnTo>
                  <a:lnTo>
                    <a:pt x="2874" y="2610"/>
                  </a:lnTo>
                  <a:lnTo>
                    <a:pt x="2874" y="2628"/>
                  </a:lnTo>
                  <a:lnTo>
                    <a:pt x="2862" y="2640"/>
                  </a:lnTo>
                  <a:lnTo>
                    <a:pt x="2862" y="2652"/>
                  </a:lnTo>
                  <a:lnTo>
                    <a:pt x="2874" y="2664"/>
                  </a:lnTo>
                  <a:lnTo>
                    <a:pt x="2880" y="2664"/>
                  </a:lnTo>
                  <a:lnTo>
                    <a:pt x="2856" y="2658"/>
                  </a:lnTo>
                  <a:lnTo>
                    <a:pt x="2856" y="2670"/>
                  </a:lnTo>
                  <a:lnTo>
                    <a:pt x="2850" y="2676"/>
                  </a:lnTo>
                  <a:lnTo>
                    <a:pt x="2844" y="2688"/>
                  </a:lnTo>
                  <a:lnTo>
                    <a:pt x="2838" y="2694"/>
                  </a:lnTo>
                  <a:lnTo>
                    <a:pt x="2832" y="2688"/>
                  </a:lnTo>
                  <a:lnTo>
                    <a:pt x="2820" y="2682"/>
                  </a:lnTo>
                  <a:lnTo>
                    <a:pt x="2802" y="2670"/>
                  </a:lnTo>
                  <a:lnTo>
                    <a:pt x="2790" y="2664"/>
                  </a:lnTo>
                  <a:lnTo>
                    <a:pt x="2784" y="2652"/>
                  </a:lnTo>
                  <a:lnTo>
                    <a:pt x="2784" y="2628"/>
                  </a:lnTo>
                  <a:lnTo>
                    <a:pt x="2766" y="2622"/>
                  </a:lnTo>
                  <a:lnTo>
                    <a:pt x="2772" y="2640"/>
                  </a:lnTo>
                  <a:lnTo>
                    <a:pt x="2772" y="2646"/>
                  </a:lnTo>
                  <a:lnTo>
                    <a:pt x="2778" y="2652"/>
                  </a:lnTo>
                  <a:lnTo>
                    <a:pt x="2778" y="2664"/>
                  </a:lnTo>
                  <a:lnTo>
                    <a:pt x="2772" y="2676"/>
                  </a:lnTo>
                  <a:lnTo>
                    <a:pt x="2760" y="2688"/>
                  </a:lnTo>
                  <a:lnTo>
                    <a:pt x="2754" y="2700"/>
                  </a:lnTo>
                  <a:lnTo>
                    <a:pt x="2736" y="2706"/>
                  </a:lnTo>
                  <a:lnTo>
                    <a:pt x="2718" y="2724"/>
                  </a:lnTo>
                  <a:lnTo>
                    <a:pt x="2712" y="2742"/>
                  </a:lnTo>
                  <a:lnTo>
                    <a:pt x="2700" y="2760"/>
                  </a:lnTo>
                  <a:lnTo>
                    <a:pt x="2694" y="2778"/>
                  </a:lnTo>
                  <a:lnTo>
                    <a:pt x="2688" y="2784"/>
                  </a:lnTo>
                  <a:lnTo>
                    <a:pt x="2664" y="2796"/>
                  </a:lnTo>
                  <a:lnTo>
                    <a:pt x="2652" y="2796"/>
                  </a:lnTo>
                  <a:lnTo>
                    <a:pt x="2646" y="2790"/>
                  </a:lnTo>
                  <a:lnTo>
                    <a:pt x="2640" y="2802"/>
                  </a:lnTo>
                  <a:lnTo>
                    <a:pt x="2634" y="2808"/>
                  </a:lnTo>
                  <a:lnTo>
                    <a:pt x="2634" y="2832"/>
                  </a:lnTo>
                  <a:lnTo>
                    <a:pt x="2628" y="2838"/>
                  </a:lnTo>
                  <a:lnTo>
                    <a:pt x="2622" y="2838"/>
                  </a:lnTo>
                  <a:lnTo>
                    <a:pt x="2586" y="2856"/>
                  </a:lnTo>
                  <a:lnTo>
                    <a:pt x="2562" y="2880"/>
                  </a:lnTo>
                  <a:lnTo>
                    <a:pt x="2562" y="2886"/>
                  </a:lnTo>
                  <a:lnTo>
                    <a:pt x="2568" y="2886"/>
                  </a:lnTo>
                  <a:lnTo>
                    <a:pt x="2580" y="2880"/>
                  </a:lnTo>
                  <a:lnTo>
                    <a:pt x="2592" y="2880"/>
                  </a:lnTo>
                  <a:lnTo>
                    <a:pt x="2598" y="2886"/>
                  </a:lnTo>
                  <a:lnTo>
                    <a:pt x="2610" y="2880"/>
                  </a:lnTo>
                  <a:lnTo>
                    <a:pt x="2616" y="2868"/>
                  </a:lnTo>
                  <a:lnTo>
                    <a:pt x="2628" y="2862"/>
                  </a:lnTo>
                  <a:lnTo>
                    <a:pt x="2658" y="2862"/>
                  </a:lnTo>
                  <a:lnTo>
                    <a:pt x="2658" y="2856"/>
                  </a:lnTo>
                  <a:lnTo>
                    <a:pt x="2664" y="2844"/>
                  </a:lnTo>
                  <a:lnTo>
                    <a:pt x="2676" y="2838"/>
                  </a:lnTo>
                  <a:lnTo>
                    <a:pt x="2682" y="2832"/>
                  </a:lnTo>
                  <a:lnTo>
                    <a:pt x="2754" y="2832"/>
                  </a:lnTo>
                  <a:lnTo>
                    <a:pt x="2766" y="2838"/>
                  </a:lnTo>
                  <a:lnTo>
                    <a:pt x="2790" y="2820"/>
                  </a:lnTo>
                  <a:lnTo>
                    <a:pt x="2856" y="2820"/>
                  </a:lnTo>
                  <a:lnTo>
                    <a:pt x="2862" y="2814"/>
                  </a:lnTo>
                  <a:lnTo>
                    <a:pt x="2862" y="2790"/>
                  </a:lnTo>
                  <a:lnTo>
                    <a:pt x="2844" y="2796"/>
                  </a:lnTo>
                  <a:lnTo>
                    <a:pt x="2832" y="2796"/>
                  </a:lnTo>
                  <a:lnTo>
                    <a:pt x="2826" y="2790"/>
                  </a:lnTo>
                  <a:lnTo>
                    <a:pt x="2826" y="2784"/>
                  </a:lnTo>
                  <a:lnTo>
                    <a:pt x="2832" y="2772"/>
                  </a:lnTo>
                  <a:lnTo>
                    <a:pt x="2850" y="2754"/>
                  </a:lnTo>
                  <a:lnTo>
                    <a:pt x="2868" y="2742"/>
                  </a:lnTo>
                  <a:lnTo>
                    <a:pt x="2880" y="2736"/>
                  </a:lnTo>
                  <a:lnTo>
                    <a:pt x="2910" y="2736"/>
                  </a:lnTo>
                  <a:lnTo>
                    <a:pt x="2928" y="2730"/>
                  </a:lnTo>
                  <a:lnTo>
                    <a:pt x="2952" y="2730"/>
                  </a:lnTo>
                  <a:lnTo>
                    <a:pt x="2964" y="2724"/>
                  </a:lnTo>
                  <a:lnTo>
                    <a:pt x="2970" y="2724"/>
                  </a:lnTo>
                  <a:lnTo>
                    <a:pt x="2976" y="2718"/>
                  </a:lnTo>
                  <a:lnTo>
                    <a:pt x="2982" y="2718"/>
                  </a:lnTo>
                  <a:lnTo>
                    <a:pt x="2994" y="2724"/>
                  </a:lnTo>
                  <a:lnTo>
                    <a:pt x="3000" y="2724"/>
                  </a:lnTo>
                  <a:lnTo>
                    <a:pt x="3012" y="2730"/>
                  </a:lnTo>
                  <a:lnTo>
                    <a:pt x="3018" y="2736"/>
                  </a:lnTo>
                  <a:lnTo>
                    <a:pt x="3024" y="2736"/>
                  </a:lnTo>
                  <a:lnTo>
                    <a:pt x="3030" y="2730"/>
                  </a:lnTo>
                  <a:lnTo>
                    <a:pt x="3030" y="2712"/>
                  </a:lnTo>
                  <a:lnTo>
                    <a:pt x="3036" y="2706"/>
                  </a:lnTo>
                  <a:lnTo>
                    <a:pt x="3048" y="2700"/>
                  </a:lnTo>
                  <a:lnTo>
                    <a:pt x="3060" y="2700"/>
                  </a:lnTo>
                  <a:lnTo>
                    <a:pt x="3066" y="2706"/>
                  </a:lnTo>
                  <a:lnTo>
                    <a:pt x="3072" y="2706"/>
                  </a:lnTo>
                  <a:lnTo>
                    <a:pt x="3072" y="2700"/>
                  </a:lnTo>
                  <a:lnTo>
                    <a:pt x="3102" y="2700"/>
                  </a:lnTo>
                  <a:lnTo>
                    <a:pt x="3114" y="2688"/>
                  </a:lnTo>
                  <a:lnTo>
                    <a:pt x="3126" y="2682"/>
                  </a:lnTo>
                  <a:lnTo>
                    <a:pt x="3150" y="2658"/>
                  </a:lnTo>
                  <a:lnTo>
                    <a:pt x="3162" y="2652"/>
                  </a:lnTo>
                  <a:lnTo>
                    <a:pt x="3174" y="2640"/>
                  </a:lnTo>
                  <a:lnTo>
                    <a:pt x="3408" y="2640"/>
                  </a:lnTo>
                  <a:lnTo>
                    <a:pt x="3408" y="2634"/>
                  </a:lnTo>
                  <a:lnTo>
                    <a:pt x="3420" y="2622"/>
                  </a:lnTo>
                  <a:lnTo>
                    <a:pt x="3438" y="2622"/>
                  </a:lnTo>
                  <a:lnTo>
                    <a:pt x="3450" y="2616"/>
                  </a:lnTo>
                  <a:lnTo>
                    <a:pt x="3456" y="2616"/>
                  </a:lnTo>
                  <a:lnTo>
                    <a:pt x="3456" y="2610"/>
                  </a:lnTo>
                  <a:lnTo>
                    <a:pt x="3468" y="2598"/>
                  </a:lnTo>
                  <a:lnTo>
                    <a:pt x="3480" y="2592"/>
                  </a:lnTo>
                  <a:lnTo>
                    <a:pt x="3486" y="2586"/>
                  </a:lnTo>
                  <a:lnTo>
                    <a:pt x="3498" y="2586"/>
                  </a:lnTo>
                  <a:lnTo>
                    <a:pt x="3504" y="2592"/>
                  </a:lnTo>
                  <a:lnTo>
                    <a:pt x="3510" y="2592"/>
                  </a:lnTo>
                  <a:lnTo>
                    <a:pt x="3510" y="2568"/>
                  </a:lnTo>
                  <a:lnTo>
                    <a:pt x="3516" y="2556"/>
                  </a:lnTo>
                  <a:lnTo>
                    <a:pt x="3528" y="2544"/>
                  </a:lnTo>
                  <a:lnTo>
                    <a:pt x="3534" y="2544"/>
                  </a:lnTo>
                  <a:lnTo>
                    <a:pt x="3546" y="2532"/>
                  </a:lnTo>
                  <a:lnTo>
                    <a:pt x="3546" y="2508"/>
                  </a:lnTo>
                  <a:lnTo>
                    <a:pt x="3588" y="2484"/>
                  </a:lnTo>
                  <a:lnTo>
                    <a:pt x="3594" y="2472"/>
                  </a:lnTo>
                  <a:lnTo>
                    <a:pt x="3618" y="2448"/>
                  </a:lnTo>
                  <a:lnTo>
                    <a:pt x="3630" y="2448"/>
                  </a:lnTo>
                  <a:lnTo>
                    <a:pt x="3636" y="2454"/>
                  </a:lnTo>
                  <a:lnTo>
                    <a:pt x="3636" y="2460"/>
                  </a:lnTo>
                  <a:lnTo>
                    <a:pt x="3642" y="2466"/>
                  </a:lnTo>
                  <a:lnTo>
                    <a:pt x="3654" y="2466"/>
                  </a:lnTo>
                  <a:lnTo>
                    <a:pt x="3666" y="2460"/>
                  </a:lnTo>
                  <a:lnTo>
                    <a:pt x="3702" y="2460"/>
                  </a:lnTo>
                  <a:lnTo>
                    <a:pt x="3708" y="2466"/>
                  </a:lnTo>
                  <a:lnTo>
                    <a:pt x="3708" y="2472"/>
                  </a:lnTo>
                  <a:lnTo>
                    <a:pt x="3702" y="2496"/>
                  </a:lnTo>
                  <a:lnTo>
                    <a:pt x="3690" y="2520"/>
                  </a:lnTo>
                  <a:lnTo>
                    <a:pt x="3678" y="2550"/>
                  </a:lnTo>
                  <a:lnTo>
                    <a:pt x="3666" y="2574"/>
                  </a:lnTo>
                  <a:lnTo>
                    <a:pt x="3666" y="2586"/>
                  </a:lnTo>
                  <a:lnTo>
                    <a:pt x="3672" y="2592"/>
                  </a:lnTo>
                  <a:lnTo>
                    <a:pt x="3678" y="2592"/>
                  </a:lnTo>
                  <a:lnTo>
                    <a:pt x="3684" y="2598"/>
                  </a:lnTo>
                  <a:lnTo>
                    <a:pt x="3672" y="2610"/>
                  </a:lnTo>
                  <a:lnTo>
                    <a:pt x="3666" y="2622"/>
                  </a:lnTo>
                  <a:lnTo>
                    <a:pt x="3666" y="2628"/>
                  </a:lnTo>
                  <a:lnTo>
                    <a:pt x="3690" y="2628"/>
                  </a:lnTo>
                  <a:lnTo>
                    <a:pt x="3690" y="2634"/>
                  </a:lnTo>
                  <a:lnTo>
                    <a:pt x="3696" y="2640"/>
                  </a:lnTo>
                  <a:lnTo>
                    <a:pt x="3714" y="2640"/>
                  </a:lnTo>
                  <a:lnTo>
                    <a:pt x="3750" y="2622"/>
                  </a:lnTo>
                  <a:lnTo>
                    <a:pt x="3768" y="2604"/>
                  </a:lnTo>
                  <a:lnTo>
                    <a:pt x="3780" y="2622"/>
                  </a:lnTo>
                  <a:lnTo>
                    <a:pt x="3786" y="2622"/>
                  </a:lnTo>
                  <a:lnTo>
                    <a:pt x="3792" y="2616"/>
                  </a:lnTo>
                  <a:lnTo>
                    <a:pt x="3816" y="2604"/>
                  </a:lnTo>
                  <a:lnTo>
                    <a:pt x="3828" y="2604"/>
                  </a:lnTo>
                  <a:lnTo>
                    <a:pt x="3840" y="2592"/>
                  </a:lnTo>
                  <a:lnTo>
                    <a:pt x="3852" y="2592"/>
                  </a:lnTo>
                  <a:lnTo>
                    <a:pt x="3864" y="2580"/>
                  </a:lnTo>
                  <a:lnTo>
                    <a:pt x="3870" y="2580"/>
                  </a:lnTo>
                  <a:lnTo>
                    <a:pt x="3888" y="2586"/>
                  </a:lnTo>
                  <a:lnTo>
                    <a:pt x="3846" y="2616"/>
                  </a:lnTo>
                  <a:lnTo>
                    <a:pt x="3936" y="2610"/>
                  </a:lnTo>
                  <a:lnTo>
                    <a:pt x="3918" y="2610"/>
                  </a:lnTo>
                  <a:lnTo>
                    <a:pt x="3906" y="2616"/>
                  </a:lnTo>
                  <a:lnTo>
                    <a:pt x="3894" y="2616"/>
                  </a:lnTo>
                  <a:lnTo>
                    <a:pt x="3888" y="2622"/>
                  </a:lnTo>
                  <a:lnTo>
                    <a:pt x="3888" y="2634"/>
                  </a:lnTo>
                  <a:lnTo>
                    <a:pt x="3882" y="2640"/>
                  </a:lnTo>
                  <a:lnTo>
                    <a:pt x="3876" y="2640"/>
                  </a:lnTo>
                  <a:lnTo>
                    <a:pt x="3870" y="2634"/>
                  </a:lnTo>
                  <a:lnTo>
                    <a:pt x="3864" y="2634"/>
                  </a:lnTo>
                  <a:lnTo>
                    <a:pt x="3852" y="2628"/>
                  </a:lnTo>
                  <a:lnTo>
                    <a:pt x="3846" y="2628"/>
                  </a:lnTo>
                  <a:lnTo>
                    <a:pt x="3828" y="2634"/>
                  </a:lnTo>
                  <a:lnTo>
                    <a:pt x="3738" y="2688"/>
                  </a:lnTo>
                  <a:lnTo>
                    <a:pt x="3726" y="2700"/>
                  </a:lnTo>
                  <a:lnTo>
                    <a:pt x="3720" y="2712"/>
                  </a:lnTo>
                  <a:lnTo>
                    <a:pt x="3720" y="2748"/>
                  </a:lnTo>
                  <a:lnTo>
                    <a:pt x="3726" y="2748"/>
                  </a:lnTo>
                  <a:lnTo>
                    <a:pt x="3732" y="2742"/>
                  </a:lnTo>
                  <a:lnTo>
                    <a:pt x="3738" y="2742"/>
                  </a:lnTo>
                  <a:lnTo>
                    <a:pt x="3738" y="2754"/>
                  </a:lnTo>
                  <a:lnTo>
                    <a:pt x="3744" y="2760"/>
                  </a:lnTo>
                  <a:lnTo>
                    <a:pt x="3756" y="2760"/>
                  </a:lnTo>
                  <a:lnTo>
                    <a:pt x="3762" y="2754"/>
                  </a:lnTo>
                  <a:lnTo>
                    <a:pt x="3768" y="2742"/>
                  </a:lnTo>
                  <a:lnTo>
                    <a:pt x="3774" y="2736"/>
                  </a:lnTo>
                  <a:lnTo>
                    <a:pt x="3786" y="2736"/>
                  </a:lnTo>
                  <a:lnTo>
                    <a:pt x="3804" y="2730"/>
                  </a:lnTo>
                  <a:lnTo>
                    <a:pt x="3816" y="2724"/>
                  </a:lnTo>
                  <a:lnTo>
                    <a:pt x="3834" y="2718"/>
                  </a:lnTo>
                  <a:lnTo>
                    <a:pt x="3846" y="2706"/>
                  </a:lnTo>
                  <a:lnTo>
                    <a:pt x="3852" y="2694"/>
                  </a:lnTo>
                  <a:lnTo>
                    <a:pt x="3870" y="2676"/>
                  </a:lnTo>
                  <a:lnTo>
                    <a:pt x="3876" y="2664"/>
                  </a:lnTo>
                  <a:lnTo>
                    <a:pt x="3876" y="2670"/>
                  </a:lnTo>
                  <a:lnTo>
                    <a:pt x="3882" y="2682"/>
                  </a:lnTo>
                  <a:lnTo>
                    <a:pt x="3888" y="2688"/>
                  </a:lnTo>
                  <a:lnTo>
                    <a:pt x="3894" y="2688"/>
                  </a:lnTo>
                  <a:lnTo>
                    <a:pt x="3930" y="2676"/>
                  </a:lnTo>
                  <a:lnTo>
                    <a:pt x="3954" y="2664"/>
                  </a:lnTo>
                  <a:lnTo>
                    <a:pt x="3972" y="2658"/>
                  </a:lnTo>
                  <a:lnTo>
                    <a:pt x="3984" y="2652"/>
                  </a:lnTo>
                  <a:lnTo>
                    <a:pt x="4008" y="2646"/>
                  </a:lnTo>
                  <a:lnTo>
                    <a:pt x="4068" y="2634"/>
                  </a:lnTo>
                  <a:lnTo>
                    <a:pt x="4080" y="2628"/>
                  </a:lnTo>
                  <a:lnTo>
                    <a:pt x="4068" y="2616"/>
                  </a:lnTo>
                  <a:lnTo>
                    <a:pt x="4074" y="2598"/>
                  </a:lnTo>
                  <a:lnTo>
                    <a:pt x="4038" y="2604"/>
                  </a:lnTo>
                  <a:lnTo>
                    <a:pt x="4038" y="2580"/>
                  </a:lnTo>
                  <a:lnTo>
                    <a:pt x="4026" y="2586"/>
                  </a:lnTo>
                  <a:lnTo>
                    <a:pt x="4020" y="2586"/>
                  </a:lnTo>
                  <a:lnTo>
                    <a:pt x="4008" y="2592"/>
                  </a:lnTo>
                  <a:lnTo>
                    <a:pt x="4002" y="2598"/>
                  </a:lnTo>
                  <a:lnTo>
                    <a:pt x="3990" y="2598"/>
                  </a:lnTo>
                  <a:lnTo>
                    <a:pt x="3990" y="2580"/>
                  </a:lnTo>
                  <a:lnTo>
                    <a:pt x="3930" y="2580"/>
                  </a:lnTo>
                  <a:lnTo>
                    <a:pt x="3924" y="2574"/>
                  </a:lnTo>
                  <a:lnTo>
                    <a:pt x="3924" y="2568"/>
                  </a:lnTo>
                  <a:lnTo>
                    <a:pt x="3918" y="2562"/>
                  </a:lnTo>
                  <a:lnTo>
                    <a:pt x="3918" y="2556"/>
                  </a:lnTo>
                  <a:lnTo>
                    <a:pt x="3930" y="2556"/>
                  </a:lnTo>
                  <a:lnTo>
                    <a:pt x="3918" y="2544"/>
                  </a:lnTo>
                  <a:lnTo>
                    <a:pt x="3888" y="2544"/>
                  </a:lnTo>
                  <a:lnTo>
                    <a:pt x="3882" y="2532"/>
                  </a:lnTo>
                  <a:lnTo>
                    <a:pt x="3882" y="2526"/>
                  </a:lnTo>
                  <a:lnTo>
                    <a:pt x="3876" y="2514"/>
                  </a:lnTo>
                  <a:lnTo>
                    <a:pt x="3876" y="2502"/>
                  </a:lnTo>
                  <a:lnTo>
                    <a:pt x="3894" y="2484"/>
                  </a:lnTo>
                  <a:lnTo>
                    <a:pt x="3870" y="2484"/>
                  </a:lnTo>
                  <a:lnTo>
                    <a:pt x="3876" y="2478"/>
                  </a:lnTo>
                  <a:lnTo>
                    <a:pt x="3888" y="2472"/>
                  </a:lnTo>
                  <a:lnTo>
                    <a:pt x="3894" y="2460"/>
                  </a:lnTo>
                  <a:lnTo>
                    <a:pt x="3906" y="2454"/>
                  </a:lnTo>
                  <a:lnTo>
                    <a:pt x="3918" y="2442"/>
                  </a:lnTo>
                  <a:lnTo>
                    <a:pt x="3924" y="2430"/>
                  </a:lnTo>
                  <a:lnTo>
                    <a:pt x="3936" y="2424"/>
                  </a:lnTo>
                  <a:lnTo>
                    <a:pt x="3942" y="2412"/>
                  </a:lnTo>
                  <a:lnTo>
                    <a:pt x="3948" y="2406"/>
                  </a:lnTo>
                  <a:lnTo>
                    <a:pt x="3936" y="2400"/>
                  </a:lnTo>
                  <a:lnTo>
                    <a:pt x="3912" y="2430"/>
                  </a:lnTo>
                  <a:lnTo>
                    <a:pt x="3894" y="2418"/>
                  </a:lnTo>
                  <a:lnTo>
                    <a:pt x="3864" y="2436"/>
                  </a:lnTo>
                  <a:lnTo>
                    <a:pt x="3858" y="2418"/>
                  </a:lnTo>
                  <a:lnTo>
                    <a:pt x="3828" y="2406"/>
                  </a:lnTo>
                  <a:lnTo>
                    <a:pt x="3810" y="2412"/>
                  </a:lnTo>
                  <a:lnTo>
                    <a:pt x="3864" y="2394"/>
                  </a:lnTo>
                  <a:lnTo>
                    <a:pt x="3870" y="2400"/>
                  </a:lnTo>
                  <a:lnTo>
                    <a:pt x="3882" y="2406"/>
                  </a:lnTo>
                  <a:lnTo>
                    <a:pt x="3900" y="2406"/>
                  </a:lnTo>
                  <a:lnTo>
                    <a:pt x="3918" y="2388"/>
                  </a:lnTo>
                  <a:lnTo>
                    <a:pt x="3930" y="2382"/>
                  </a:lnTo>
                  <a:lnTo>
                    <a:pt x="3936" y="2376"/>
                  </a:lnTo>
                  <a:lnTo>
                    <a:pt x="3978" y="2376"/>
                  </a:lnTo>
                  <a:lnTo>
                    <a:pt x="3978" y="2364"/>
                  </a:lnTo>
                  <a:lnTo>
                    <a:pt x="3972" y="2358"/>
                  </a:lnTo>
                  <a:lnTo>
                    <a:pt x="3966" y="2346"/>
                  </a:lnTo>
                  <a:lnTo>
                    <a:pt x="3990" y="2346"/>
                  </a:lnTo>
                  <a:lnTo>
                    <a:pt x="3978" y="2334"/>
                  </a:lnTo>
                  <a:lnTo>
                    <a:pt x="3972" y="2322"/>
                  </a:lnTo>
                  <a:lnTo>
                    <a:pt x="3960" y="2316"/>
                  </a:lnTo>
                  <a:lnTo>
                    <a:pt x="3942" y="2310"/>
                  </a:lnTo>
                  <a:lnTo>
                    <a:pt x="3918" y="2310"/>
                  </a:lnTo>
                  <a:lnTo>
                    <a:pt x="3852" y="2316"/>
                  </a:lnTo>
                  <a:lnTo>
                    <a:pt x="3792" y="2334"/>
                  </a:lnTo>
                  <a:lnTo>
                    <a:pt x="3744" y="2352"/>
                  </a:lnTo>
                  <a:lnTo>
                    <a:pt x="3684" y="2376"/>
                  </a:lnTo>
                  <a:lnTo>
                    <a:pt x="3660" y="2388"/>
                  </a:lnTo>
                  <a:lnTo>
                    <a:pt x="3642" y="2400"/>
                  </a:lnTo>
                  <a:lnTo>
                    <a:pt x="3624" y="2418"/>
                  </a:lnTo>
                  <a:lnTo>
                    <a:pt x="3606" y="2430"/>
                  </a:lnTo>
                  <a:lnTo>
                    <a:pt x="3594" y="2442"/>
                  </a:lnTo>
                  <a:lnTo>
                    <a:pt x="3576" y="2454"/>
                  </a:lnTo>
                  <a:lnTo>
                    <a:pt x="3564" y="2466"/>
                  </a:lnTo>
                  <a:lnTo>
                    <a:pt x="3528" y="2484"/>
                  </a:lnTo>
                  <a:lnTo>
                    <a:pt x="3516" y="2484"/>
                  </a:lnTo>
                  <a:lnTo>
                    <a:pt x="3498" y="2490"/>
                  </a:lnTo>
                  <a:lnTo>
                    <a:pt x="3486" y="2490"/>
                  </a:lnTo>
                  <a:lnTo>
                    <a:pt x="3492" y="2490"/>
                  </a:lnTo>
                  <a:lnTo>
                    <a:pt x="3498" y="2484"/>
                  </a:lnTo>
                  <a:lnTo>
                    <a:pt x="3510" y="2478"/>
                  </a:lnTo>
                  <a:lnTo>
                    <a:pt x="3522" y="2466"/>
                  </a:lnTo>
                  <a:lnTo>
                    <a:pt x="3540" y="2460"/>
                  </a:lnTo>
                  <a:lnTo>
                    <a:pt x="3552" y="2448"/>
                  </a:lnTo>
                  <a:lnTo>
                    <a:pt x="3576" y="2436"/>
                  </a:lnTo>
                  <a:lnTo>
                    <a:pt x="3600" y="2412"/>
                  </a:lnTo>
                  <a:lnTo>
                    <a:pt x="3606" y="2400"/>
                  </a:lnTo>
                  <a:lnTo>
                    <a:pt x="3582" y="2388"/>
                  </a:lnTo>
                  <a:lnTo>
                    <a:pt x="3588" y="2388"/>
                  </a:lnTo>
                  <a:lnTo>
                    <a:pt x="3594" y="2394"/>
                  </a:lnTo>
                  <a:lnTo>
                    <a:pt x="3624" y="2394"/>
                  </a:lnTo>
                  <a:lnTo>
                    <a:pt x="3642" y="2382"/>
                  </a:lnTo>
                  <a:lnTo>
                    <a:pt x="3702" y="2334"/>
                  </a:lnTo>
                  <a:lnTo>
                    <a:pt x="3750" y="2310"/>
                  </a:lnTo>
                  <a:lnTo>
                    <a:pt x="3768" y="2304"/>
                  </a:lnTo>
                  <a:lnTo>
                    <a:pt x="3804" y="2304"/>
                  </a:lnTo>
                  <a:lnTo>
                    <a:pt x="3852" y="2256"/>
                  </a:lnTo>
                  <a:lnTo>
                    <a:pt x="3870" y="2244"/>
                  </a:lnTo>
                  <a:lnTo>
                    <a:pt x="3888" y="2238"/>
                  </a:lnTo>
                  <a:lnTo>
                    <a:pt x="3936" y="2232"/>
                  </a:lnTo>
                  <a:lnTo>
                    <a:pt x="3990" y="2232"/>
                  </a:lnTo>
                  <a:lnTo>
                    <a:pt x="4044" y="2226"/>
                  </a:lnTo>
                  <a:lnTo>
                    <a:pt x="4074" y="2226"/>
                  </a:lnTo>
                  <a:lnTo>
                    <a:pt x="4104" y="2232"/>
                  </a:lnTo>
                  <a:lnTo>
                    <a:pt x="4176" y="2244"/>
                  </a:lnTo>
                  <a:lnTo>
                    <a:pt x="4200" y="2250"/>
                  </a:lnTo>
                  <a:lnTo>
                    <a:pt x="4212" y="2244"/>
                  </a:lnTo>
                  <a:lnTo>
                    <a:pt x="4248" y="2232"/>
                  </a:lnTo>
                  <a:lnTo>
                    <a:pt x="4260" y="2226"/>
                  </a:lnTo>
                  <a:lnTo>
                    <a:pt x="4278" y="2226"/>
                  </a:lnTo>
                  <a:lnTo>
                    <a:pt x="4296" y="2220"/>
                  </a:lnTo>
                  <a:lnTo>
                    <a:pt x="4320" y="2214"/>
                  </a:lnTo>
                  <a:lnTo>
                    <a:pt x="4338" y="2208"/>
                  </a:lnTo>
                  <a:lnTo>
                    <a:pt x="4374" y="2172"/>
                  </a:lnTo>
                  <a:lnTo>
                    <a:pt x="4392" y="2166"/>
                  </a:lnTo>
                  <a:lnTo>
                    <a:pt x="4404" y="2154"/>
                  </a:lnTo>
                  <a:lnTo>
                    <a:pt x="4410" y="2154"/>
                  </a:lnTo>
                  <a:lnTo>
                    <a:pt x="4422" y="2148"/>
                  </a:lnTo>
                  <a:lnTo>
                    <a:pt x="4452" y="2148"/>
                  </a:lnTo>
                  <a:lnTo>
                    <a:pt x="4458" y="2142"/>
                  </a:lnTo>
                  <a:lnTo>
                    <a:pt x="4470" y="2136"/>
                  </a:lnTo>
                  <a:lnTo>
                    <a:pt x="4476" y="2130"/>
                  </a:lnTo>
                  <a:lnTo>
                    <a:pt x="4494" y="2130"/>
                  </a:lnTo>
                  <a:lnTo>
                    <a:pt x="4500" y="2136"/>
                  </a:lnTo>
                  <a:lnTo>
                    <a:pt x="4518" y="2136"/>
                  </a:lnTo>
                  <a:lnTo>
                    <a:pt x="4530" y="2130"/>
                  </a:lnTo>
                  <a:lnTo>
                    <a:pt x="4536" y="2130"/>
                  </a:lnTo>
                  <a:lnTo>
                    <a:pt x="4542" y="2124"/>
                  </a:lnTo>
                  <a:lnTo>
                    <a:pt x="4596" y="2106"/>
                  </a:lnTo>
                  <a:lnTo>
                    <a:pt x="4620" y="2094"/>
                  </a:lnTo>
                  <a:lnTo>
                    <a:pt x="4620" y="2088"/>
                  </a:lnTo>
                  <a:lnTo>
                    <a:pt x="4614" y="2076"/>
                  </a:lnTo>
                  <a:lnTo>
                    <a:pt x="4602" y="2070"/>
                  </a:lnTo>
                  <a:lnTo>
                    <a:pt x="4584" y="2052"/>
                  </a:lnTo>
                  <a:lnTo>
                    <a:pt x="4578" y="2052"/>
                  </a:lnTo>
                  <a:lnTo>
                    <a:pt x="4602" y="2052"/>
                  </a:lnTo>
                  <a:lnTo>
                    <a:pt x="4614" y="2046"/>
                  </a:lnTo>
                  <a:lnTo>
                    <a:pt x="4614" y="2028"/>
                  </a:lnTo>
                  <a:lnTo>
                    <a:pt x="4608" y="2022"/>
                  </a:lnTo>
                  <a:lnTo>
                    <a:pt x="4608" y="2010"/>
                  </a:lnTo>
                  <a:lnTo>
                    <a:pt x="4632" y="2010"/>
                  </a:lnTo>
                  <a:lnTo>
                    <a:pt x="4644" y="1998"/>
                  </a:lnTo>
                  <a:lnTo>
                    <a:pt x="4644" y="1992"/>
                  </a:lnTo>
                  <a:lnTo>
                    <a:pt x="4632" y="1980"/>
                  </a:lnTo>
                  <a:lnTo>
                    <a:pt x="4626" y="1968"/>
                  </a:lnTo>
                  <a:lnTo>
                    <a:pt x="4608" y="1962"/>
                  </a:lnTo>
                  <a:lnTo>
                    <a:pt x="4602" y="1956"/>
                  </a:lnTo>
                  <a:lnTo>
                    <a:pt x="4590" y="1962"/>
                  </a:lnTo>
                  <a:close/>
                </a:path>
              </a:pathLst>
            </a:custGeom>
            <a:solidFill>
              <a:schemeClr val="accent6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58" name="Cameroon" descr="© INSCALE GmbH, 05.05.2010&#10;http://www.presentationload.com/">
              <a:extLst>
                <a:ext uri="{FF2B5EF4-FFF2-40B4-BE49-F238E27FC236}">
                  <a16:creationId xmlns:a16="http://schemas.microsoft.com/office/drawing/2014/main" id="{6F38172D-78E2-A5F8-2E41-27D1D325F081}"/>
                </a:ext>
              </a:extLst>
            </p:cNvPr>
            <p:cNvSpPr>
              <a:spLocks/>
            </p:cNvSpPr>
            <p:nvPr/>
          </p:nvSpPr>
          <p:spPr bwMode="gray">
            <a:xfrm>
              <a:off x="4465160" y="2816755"/>
              <a:ext cx="207532" cy="351324"/>
            </a:xfrm>
            <a:custGeom>
              <a:avLst/>
              <a:gdLst>
                <a:gd name="T0" fmla="*/ 2147483647 w 546"/>
                <a:gd name="T1" fmla="*/ 0 h 924"/>
                <a:gd name="T2" fmla="*/ 2147483647 w 546"/>
                <a:gd name="T3" fmla="*/ 2147483647 h 924"/>
                <a:gd name="T4" fmla="*/ 2147483647 w 546"/>
                <a:gd name="T5" fmla="*/ 2147483647 h 924"/>
                <a:gd name="T6" fmla="*/ 2147483647 w 546"/>
                <a:gd name="T7" fmla="*/ 2147483647 h 924"/>
                <a:gd name="T8" fmla="*/ 2147483647 w 546"/>
                <a:gd name="T9" fmla="*/ 2147483647 h 924"/>
                <a:gd name="T10" fmla="*/ 2147483647 w 546"/>
                <a:gd name="T11" fmla="*/ 2147483647 h 924"/>
                <a:gd name="T12" fmla="*/ 2147483647 w 546"/>
                <a:gd name="T13" fmla="*/ 2147483647 h 924"/>
                <a:gd name="T14" fmla="*/ 2147483647 w 546"/>
                <a:gd name="T15" fmla="*/ 2147483647 h 924"/>
                <a:gd name="T16" fmla="*/ 2147483647 w 546"/>
                <a:gd name="T17" fmla="*/ 2147483647 h 924"/>
                <a:gd name="T18" fmla="*/ 2147483647 w 546"/>
                <a:gd name="T19" fmla="*/ 2147483647 h 924"/>
                <a:gd name="T20" fmla="*/ 2147483647 w 546"/>
                <a:gd name="T21" fmla="*/ 2147483647 h 924"/>
                <a:gd name="T22" fmla="*/ 2147483647 w 546"/>
                <a:gd name="T23" fmla="*/ 2147483647 h 924"/>
                <a:gd name="T24" fmla="*/ 2147483647 w 546"/>
                <a:gd name="T25" fmla="*/ 2147483647 h 924"/>
                <a:gd name="T26" fmla="*/ 2147483647 w 546"/>
                <a:gd name="T27" fmla="*/ 2147483647 h 924"/>
                <a:gd name="T28" fmla="*/ 2147483647 w 546"/>
                <a:gd name="T29" fmla="*/ 2147483647 h 924"/>
                <a:gd name="T30" fmla="*/ 2147483647 w 546"/>
                <a:gd name="T31" fmla="*/ 2147483647 h 924"/>
                <a:gd name="T32" fmla="*/ 2147483647 w 546"/>
                <a:gd name="T33" fmla="*/ 2147483647 h 924"/>
                <a:gd name="T34" fmla="*/ 2147483647 w 546"/>
                <a:gd name="T35" fmla="*/ 2147483647 h 924"/>
                <a:gd name="T36" fmla="*/ 2147483647 w 546"/>
                <a:gd name="T37" fmla="*/ 2147483647 h 924"/>
                <a:gd name="T38" fmla="*/ 2147483647 w 546"/>
                <a:gd name="T39" fmla="*/ 2147483647 h 924"/>
                <a:gd name="T40" fmla="*/ 2147483647 w 546"/>
                <a:gd name="T41" fmla="*/ 2147483647 h 924"/>
                <a:gd name="T42" fmla="*/ 2147483647 w 546"/>
                <a:gd name="T43" fmla="*/ 2147483647 h 924"/>
                <a:gd name="T44" fmla="*/ 2147483647 w 546"/>
                <a:gd name="T45" fmla="*/ 2147483647 h 924"/>
                <a:gd name="T46" fmla="*/ 2147483647 w 546"/>
                <a:gd name="T47" fmla="*/ 2147483647 h 924"/>
                <a:gd name="T48" fmla="*/ 2147483647 w 546"/>
                <a:gd name="T49" fmla="*/ 2147483647 h 924"/>
                <a:gd name="T50" fmla="*/ 2147483647 w 546"/>
                <a:gd name="T51" fmla="*/ 2147483647 h 924"/>
                <a:gd name="T52" fmla="*/ 2147483647 w 546"/>
                <a:gd name="T53" fmla="*/ 2147483647 h 924"/>
                <a:gd name="T54" fmla="*/ 2147483647 w 546"/>
                <a:gd name="T55" fmla="*/ 2147483647 h 924"/>
                <a:gd name="T56" fmla="*/ 2147483647 w 546"/>
                <a:gd name="T57" fmla="*/ 2147483647 h 924"/>
                <a:gd name="T58" fmla="*/ 2147483647 w 546"/>
                <a:gd name="T59" fmla="*/ 2147483647 h 924"/>
                <a:gd name="T60" fmla="*/ 2147483647 w 546"/>
                <a:gd name="T61" fmla="*/ 2147483647 h 924"/>
                <a:gd name="T62" fmla="*/ 2147483647 w 546"/>
                <a:gd name="T63" fmla="*/ 2147483647 h 924"/>
                <a:gd name="T64" fmla="*/ 2147483647 w 546"/>
                <a:gd name="T65" fmla="*/ 2147483647 h 924"/>
                <a:gd name="T66" fmla="*/ 2147483647 w 546"/>
                <a:gd name="T67" fmla="*/ 2147483647 h 924"/>
                <a:gd name="T68" fmla="*/ 2147483647 w 546"/>
                <a:gd name="T69" fmla="*/ 2147483647 h 924"/>
                <a:gd name="T70" fmla="*/ 2147483647 w 546"/>
                <a:gd name="T71" fmla="*/ 2147483647 h 924"/>
                <a:gd name="T72" fmla="*/ 2147483647 w 546"/>
                <a:gd name="T73" fmla="*/ 2147483647 h 924"/>
                <a:gd name="T74" fmla="*/ 2147483647 w 546"/>
                <a:gd name="T75" fmla="*/ 2147483647 h 924"/>
                <a:gd name="T76" fmla="*/ 2147483647 w 546"/>
                <a:gd name="T77" fmla="*/ 2147483647 h 924"/>
                <a:gd name="T78" fmla="*/ 2147483647 w 546"/>
                <a:gd name="T79" fmla="*/ 2147483647 h 924"/>
                <a:gd name="T80" fmla="*/ 2147483647 w 546"/>
                <a:gd name="T81" fmla="*/ 2147483647 h 924"/>
                <a:gd name="T82" fmla="*/ 2147483647 w 546"/>
                <a:gd name="T83" fmla="*/ 2147483647 h 924"/>
                <a:gd name="T84" fmla="*/ 2147483647 w 546"/>
                <a:gd name="T85" fmla="*/ 2147483647 h 924"/>
                <a:gd name="T86" fmla="*/ 2147483647 w 546"/>
                <a:gd name="T87" fmla="*/ 2147483647 h 924"/>
                <a:gd name="T88" fmla="*/ 2147483647 w 546"/>
                <a:gd name="T89" fmla="*/ 2147483647 h 924"/>
                <a:gd name="T90" fmla="*/ 2147483647 w 546"/>
                <a:gd name="T91" fmla="*/ 2147483647 h 924"/>
                <a:gd name="T92" fmla="*/ 2147483647 w 546"/>
                <a:gd name="T93" fmla="*/ 2147483647 h 924"/>
                <a:gd name="T94" fmla="*/ 2147483647 w 546"/>
                <a:gd name="T95" fmla="*/ 2147483647 h 924"/>
                <a:gd name="T96" fmla="*/ 2147483647 w 546"/>
                <a:gd name="T97" fmla="*/ 2147483647 h 924"/>
                <a:gd name="T98" fmla="*/ 2147483647 w 546"/>
                <a:gd name="T99" fmla="*/ 2147483647 h 924"/>
                <a:gd name="T100" fmla="*/ 2147483647 w 546"/>
                <a:gd name="T101" fmla="*/ 2147483647 h 924"/>
                <a:gd name="T102" fmla="*/ 2147483647 w 546"/>
                <a:gd name="T103" fmla="*/ 2147483647 h 924"/>
                <a:gd name="T104" fmla="*/ 2147483647 w 546"/>
                <a:gd name="T105" fmla="*/ 2147483647 h 924"/>
                <a:gd name="T106" fmla="*/ 2147483647 w 546"/>
                <a:gd name="T107" fmla="*/ 2147483647 h 924"/>
                <a:gd name="T108" fmla="*/ 2147483647 w 546"/>
                <a:gd name="T109" fmla="*/ 2147483647 h 924"/>
                <a:gd name="T110" fmla="*/ 2147483647 w 546"/>
                <a:gd name="T111" fmla="*/ 2147483647 h 9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46"/>
                <a:gd name="T169" fmla="*/ 0 h 924"/>
                <a:gd name="T170" fmla="*/ 546 w 546"/>
                <a:gd name="T171" fmla="*/ 924 h 9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46" h="924">
                  <a:moveTo>
                    <a:pt x="420" y="30"/>
                  </a:moveTo>
                  <a:lnTo>
                    <a:pt x="414" y="18"/>
                  </a:lnTo>
                  <a:lnTo>
                    <a:pt x="414" y="0"/>
                  </a:lnTo>
                  <a:lnTo>
                    <a:pt x="390" y="6"/>
                  </a:lnTo>
                  <a:lnTo>
                    <a:pt x="390" y="54"/>
                  </a:lnTo>
                  <a:lnTo>
                    <a:pt x="396" y="60"/>
                  </a:lnTo>
                  <a:lnTo>
                    <a:pt x="396" y="66"/>
                  </a:lnTo>
                  <a:lnTo>
                    <a:pt x="426" y="66"/>
                  </a:lnTo>
                  <a:lnTo>
                    <a:pt x="426" y="96"/>
                  </a:lnTo>
                  <a:lnTo>
                    <a:pt x="420" y="102"/>
                  </a:lnTo>
                  <a:lnTo>
                    <a:pt x="420" y="108"/>
                  </a:lnTo>
                  <a:lnTo>
                    <a:pt x="426" y="114"/>
                  </a:lnTo>
                  <a:lnTo>
                    <a:pt x="426" y="126"/>
                  </a:lnTo>
                  <a:lnTo>
                    <a:pt x="408" y="144"/>
                  </a:lnTo>
                  <a:lnTo>
                    <a:pt x="396" y="150"/>
                  </a:lnTo>
                  <a:lnTo>
                    <a:pt x="384" y="150"/>
                  </a:lnTo>
                  <a:lnTo>
                    <a:pt x="384" y="156"/>
                  </a:lnTo>
                  <a:lnTo>
                    <a:pt x="378" y="162"/>
                  </a:lnTo>
                  <a:lnTo>
                    <a:pt x="378" y="168"/>
                  </a:lnTo>
                  <a:lnTo>
                    <a:pt x="372" y="174"/>
                  </a:lnTo>
                  <a:lnTo>
                    <a:pt x="372" y="180"/>
                  </a:lnTo>
                  <a:lnTo>
                    <a:pt x="360" y="192"/>
                  </a:lnTo>
                  <a:lnTo>
                    <a:pt x="354" y="204"/>
                  </a:lnTo>
                  <a:lnTo>
                    <a:pt x="348" y="234"/>
                  </a:lnTo>
                  <a:lnTo>
                    <a:pt x="342" y="240"/>
                  </a:lnTo>
                  <a:lnTo>
                    <a:pt x="342" y="270"/>
                  </a:lnTo>
                  <a:lnTo>
                    <a:pt x="336" y="288"/>
                  </a:lnTo>
                  <a:lnTo>
                    <a:pt x="330" y="294"/>
                  </a:lnTo>
                  <a:lnTo>
                    <a:pt x="312" y="294"/>
                  </a:lnTo>
                  <a:lnTo>
                    <a:pt x="312" y="324"/>
                  </a:lnTo>
                  <a:lnTo>
                    <a:pt x="306" y="342"/>
                  </a:lnTo>
                  <a:lnTo>
                    <a:pt x="306" y="354"/>
                  </a:lnTo>
                  <a:lnTo>
                    <a:pt x="300" y="360"/>
                  </a:lnTo>
                  <a:lnTo>
                    <a:pt x="288" y="366"/>
                  </a:lnTo>
                  <a:lnTo>
                    <a:pt x="282" y="372"/>
                  </a:lnTo>
                  <a:lnTo>
                    <a:pt x="270" y="378"/>
                  </a:lnTo>
                  <a:lnTo>
                    <a:pt x="258" y="426"/>
                  </a:lnTo>
                  <a:lnTo>
                    <a:pt x="234" y="456"/>
                  </a:lnTo>
                  <a:lnTo>
                    <a:pt x="234" y="486"/>
                  </a:lnTo>
                  <a:lnTo>
                    <a:pt x="228" y="492"/>
                  </a:lnTo>
                  <a:lnTo>
                    <a:pt x="216" y="498"/>
                  </a:lnTo>
                  <a:lnTo>
                    <a:pt x="210" y="510"/>
                  </a:lnTo>
                  <a:lnTo>
                    <a:pt x="210" y="522"/>
                  </a:lnTo>
                  <a:lnTo>
                    <a:pt x="192" y="540"/>
                  </a:lnTo>
                  <a:lnTo>
                    <a:pt x="186" y="540"/>
                  </a:lnTo>
                  <a:lnTo>
                    <a:pt x="180" y="534"/>
                  </a:lnTo>
                  <a:lnTo>
                    <a:pt x="174" y="522"/>
                  </a:lnTo>
                  <a:lnTo>
                    <a:pt x="174" y="516"/>
                  </a:lnTo>
                  <a:lnTo>
                    <a:pt x="168" y="504"/>
                  </a:lnTo>
                  <a:lnTo>
                    <a:pt x="156" y="492"/>
                  </a:lnTo>
                  <a:lnTo>
                    <a:pt x="150" y="480"/>
                  </a:lnTo>
                  <a:lnTo>
                    <a:pt x="138" y="480"/>
                  </a:lnTo>
                  <a:lnTo>
                    <a:pt x="144" y="486"/>
                  </a:lnTo>
                  <a:lnTo>
                    <a:pt x="144" y="498"/>
                  </a:lnTo>
                  <a:lnTo>
                    <a:pt x="138" y="504"/>
                  </a:lnTo>
                  <a:lnTo>
                    <a:pt x="132" y="504"/>
                  </a:lnTo>
                  <a:lnTo>
                    <a:pt x="120" y="498"/>
                  </a:lnTo>
                  <a:lnTo>
                    <a:pt x="114" y="492"/>
                  </a:lnTo>
                  <a:lnTo>
                    <a:pt x="108" y="492"/>
                  </a:lnTo>
                  <a:lnTo>
                    <a:pt x="102" y="498"/>
                  </a:lnTo>
                  <a:lnTo>
                    <a:pt x="90" y="522"/>
                  </a:lnTo>
                  <a:lnTo>
                    <a:pt x="84" y="528"/>
                  </a:lnTo>
                  <a:lnTo>
                    <a:pt x="84" y="534"/>
                  </a:lnTo>
                  <a:lnTo>
                    <a:pt x="18" y="588"/>
                  </a:lnTo>
                  <a:lnTo>
                    <a:pt x="18" y="642"/>
                  </a:lnTo>
                  <a:lnTo>
                    <a:pt x="12" y="654"/>
                  </a:lnTo>
                  <a:lnTo>
                    <a:pt x="12" y="666"/>
                  </a:lnTo>
                  <a:lnTo>
                    <a:pt x="6" y="672"/>
                  </a:lnTo>
                  <a:lnTo>
                    <a:pt x="6" y="678"/>
                  </a:lnTo>
                  <a:lnTo>
                    <a:pt x="0" y="690"/>
                  </a:lnTo>
                  <a:lnTo>
                    <a:pt x="24" y="684"/>
                  </a:lnTo>
                  <a:lnTo>
                    <a:pt x="24" y="708"/>
                  </a:lnTo>
                  <a:lnTo>
                    <a:pt x="36" y="732"/>
                  </a:lnTo>
                  <a:lnTo>
                    <a:pt x="60" y="744"/>
                  </a:lnTo>
                  <a:lnTo>
                    <a:pt x="66" y="750"/>
                  </a:lnTo>
                  <a:lnTo>
                    <a:pt x="84" y="726"/>
                  </a:lnTo>
                  <a:lnTo>
                    <a:pt x="66" y="756"/>
                  </a:lnTo>
                  <a:lnTo>
                    <a:pt x="84" y="786"/>
                  </a:lnTo>
                  <a:lnTo>
                    <a:pt x="102" y="792"/>
                  </a:lnTo>
                  <a:lnTo>
                    <a:pt x="102" y="840"/>
                  </a:lnTo>
                  <a:lnTo>
                    <a:pt x="90" y="840"/>
                  </a:lnTo>
                  <a:lnTo>
                    <a:pt x="90" y="870"/>
                  </a:lnTo>
                  <a:lnTo>
                    <a:pt x="102" y="882"/>
                  </a:lnTo>
                  <a:lnTo>
                    <a:pt x="198" y="882"/>
                  </a:lnTo>
                  <a:lnTo>
                    <a:pt x="216" y="864"/>
                  </a:lnTo>
                  <a:lnTo>
                    <a:pt x="228" y="882"/>
                  </a:lnTo>
                  <a:lnTo>
                    <a:pt x="258" y="882"/>
                  </a:lnTo>
                  <a:lnTo>
                    <a:pt x="270" y="870"/>
                  </a:lnTo>
                  <a:lnTo>
                    <a:pt x="276" y="870"/>
                  </a:lnTo>
                  <a:lnTo>
                    <a:pt x="288" y="876"/>
                  </a:lnTo>
                  <a:lnTo>
                    <a:pt x="294" y="876"/>
                  </a:lnTo>
                  <a:lnTo>
                    <a:pt x="342" y="870"/>
                  </a:lnTo>
                  <a:lnTo>
                    <a:pt x="342" y="888"/>
                  </a:lnTo>
                  <a:lnTo>
                    <a:pt x="372" y="888"/>
                  </a:lnTo>
                  <a:lnTo>
                    <a:pt x="390" y="882"/>
                  </a:lnTo>
                  <a:lnTo>
                    <a:pt x="438" y="882"/>
                  </a:lnTo>
                  <a:lnTo>
                    <a:pt x="450" y="888"/>
                  </a:lnTo>
                  <a:lnTo>
                    <a:pt x="456" y="894"/>
                  </a:lnTo>
                  <a:lnTo>
                    <a:pt x="468" y="894"/>
                  </a:lnTo>
                  <a:lnTo>
                    <a:pt x="474" y="900"/>
                  </a:lnTo>
                  <a:lnTo>
                    <a:pt x="510" y="900"/>
                  </a:lnTo>
                  <a:lnTo>
                    <a:pt x="534" y="924"/>
                  </a:lnTo>
                  <a:lnTo>
                    <a:pt x="540" y="882"/>
                  </a:lnTo>
                  <a:lnTo>
                    <a:pt x="546" y="876"/>
                  </a:lnTo>
                  <a:lnTo>
                    <a:pt x="534" y="864"/>
                  </a:lnTo>
                  <a:lnTo>
                    <a:pt x="534" y="834"/>
                  </a:lnTo>
                  <a:lnTo>
                    <a:pt x="528" y="816"/>
                  </a:lnTo>
                  <a:lnTo>
                    <a:pt x="516" y="810"/>
                  </a:lnTo>
                  <a:lnTo>
                    <a:pt x="510" y="798"/>
                  </a:lnTo>
                  <a:lnTo>
                    <a:pt x="498" y="792"/>
                  </a:lnTo>
                  <a:lnTo>
                    <a:pt x="486" y="780"/>
                  </a:lnTo>
                  <a:lnTo>
                    <a:pt x="474" y="756"/>
                  </a:lnTo>
                  <a:lnTo>
                    <a:pt x="468" y="750"/>
                  </a:lnTo>
                  <a:lnTo>
                    <a:pt x="468" y="708"/>
                  </a:lnTo>
                  <a:lnTo>
                    <a:pt x="462" y="708"/>
                  </a:lnTo>
                  <a:lnTo>
                    <a:pt x="444" y="690"/>
                  </a:lnTo>
                  <a:lnTo>
                    <a:pt x="438" y="690"/>
                  </a:lnTo>
                  <a:lnTo>
                    <a:pt x="438" y="642"/>
                  </a:lnTo>
                  <a:lnTo>
                    <a:pt x="420" y="630"/>
                  </a:lnTo>
                  <a:lnTo>
                    <a:pt x="432" y="618"/>
                  </a:lnTo>
                  <a:lnTo>
                    <a:pt x="432" y="582"/>
                  </a:lnTo>
                  <a:lnTo>
                    <a:pt x="426" y="582"/>
                  </a:lnTo>
                  <a:lnTo>
                    <a:pt x="414" y="576"/>
                  </a:lnTo>
                  <a:lnTo>
                    <a:pt x="414" y="570"/>
                  </a:lnTo>
                  <a:lnTo>
                    <a:pt x="426" y="558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10"/>
                  </a:lnTo>
                  <a:lnTo>
                    <a:pt x="462" y="510"/>
                  </a:lnTo>
                  <a:lnTo>
                    <a:pt x="468" y="498"/>
                  </a:lnTo>
                  <a:lnTo>
                    <a:pt x="468" y="480"/>
                  </a:lnTo>
                  <a:lnTo>
                    <a:pt x="474" y="474"/>
                  </a:lnTo>
                  <a:lnTo>
                    <a:pt x="480" y="462"/>
                  </a:lnTo>
                  <a:lnTo>
                    <a:pt x="492" y="450"/>
                  </a:lnTo>
                  <a:lnTo>
                    <a:pt x="498" y="450"/>
                  </a:lnTo>
                  <a:lnTo>
                    <a:pt x="498" y="438"/>
                  </a:lnTo>
                  <a:lnTo>
                    <a:pt x="492" y="420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74" y="366"/>
                  </a:lnTo>
                  <a:lnTo>
                    <a:pt x="462" y="354"/>
                  </a:lnTo>
                  <a:lnTo>
                    <a:pt x="450" y="348"/>
                  </a:lnTo>
                  <a:lnTo>
                    <a:pt x="432" y="336"/>
                  </a:lnTo>
                  <a:lnTo>
                    <a:pt x="420" y="324"/>
                  </a:lnTo>
                  <a:lnTo>
                    <a:pt x="414" y="312"/>
                  </a:lnTo>
                  <a:lnTo>
                    <a:pt x="402" y="300"/>
                  </a:lnTo>
                  <a:lnTo>
                    <a:pt x="390" y="276"/>
                  </a:lnTo>
                  <a:lnTo>
                    <a:pt x="390" y="264"/>
                  </a:lnTo>
                  <a:lnTo>
                    <a:pt x="396" y="258"/>
                  </a:lnTo>
                  <a:lnTo>
                    <a:pt x="408" y="252"/>
                  </a:lnTo>
                  <a:lnTo>
                    <a:pt x="504" y="252"/>
                  </a:lnTo>
                  <a:lnTo>
                    <a:pt x="486" y="234"/>
                  </a:lnTo>
                  <a:lnTo>
                    <a:pt x="480" y="222"/>
                  </a:lnTo>
                  <a:lnTo>
                    <a:pt x="468" y="216"/>
                  </a:lnTo>
                  <a:lnTo>
                    <a:pt x="462" y="204"/>
                  </a:lnTo>
                  <a:lnTo>
                    <a:pt x="462" y="186"/>
                  </a:lnTo>
                  <a:lnTo>
                    <a:pt x="456" y="168"/>
                  </a:lnTo>
                  <a:lnTo>
                    <a:pt x="456" y="132"/>
                  </a:lnTo>
                  <a:lnTo>
                    <a:pt x="462" y="132"/>
                  </a:lnTo>
                  <a:lnTo>
                    <a:pt x="462" y="96"/>
                  </a:lnTo>
                  <a:lnTo>
                    <a:pt x="456" y="84"/>
                  </a:lnTo>
                  <a:lnTo>
                    <a:pt x="444" y="78"/>
                  </a:lnTo>
                  <a:lnTo>
                    <a:pt x="450" y="42"/>
                  </a:lnTo>
                  <a:lnTo>
                    <a:pt x="444" y="42"/>
                  </a:lnTo>
                  <a:lnTo>
                    <a:pt x="438" y="36"/>
                  </a:lnTo>
                  <a:lnTo>
                    <a:pt x="426" y="36"/>
                  </a:lnTo>
                  <a:lnTo>
                    <a:pt x="420" y="3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59" name="Cambodia" descr="© INSCALE GmbH, 05.05.2010&#10;http://www.presentationload.com/">
              <a:extLst>
                <a:ext uri="{FF2B5EF4-FFF2-40B4-BE49-F238E27FC236}">
                  <a16:creationId xmlns:a16="http://schemas.microsoft.com/office/drawing/2014/main" id="{3A653868-4314-8988-90FC-B38B67118502}"/>
                </a:ext>
              </a:extLst>
            </p:cNvPr>
            <p:cNvSpPr>
              <a:spLocks/>
            </p:cNvSpPr>
            <p:nvPr/>
          </p:nvSpPr>
          <p:spPr bwMode="gray">
            <a:xfrm>
              <a:off x="6979264" y="2773765"/>
              <a:ext cx="143790" cy="127485"/>
            </a:xfrm>
            <a:custGeom>
              <a:avLst/>
              <a:gdLst>
                <a:gd name="T0" fmla="*/ 2147483647 w 378"/>
                <a:gd name="T1" fmla="*/ 2147483647 h 336"/>
                <a:gd name="T2" fmla="*/ 2147483647 w 378"/>
                <a:gd name="T3" fmla="*/ 2147483647 h 336"/>
                <a:gd name="T4" fmla="*/ 2147483647 w 378"/>
                <a:gd name="T5" fmla="*/ 2147483647 h 336"/>
                <a:gd name="T6" fmla="*/ 2147483647 w 378"/>
                <a:gd name="T7" fmla="*/ 2147483647 h 336"/>
                <a:gd name="T8" fmla="*/ 2147483647 w 378"/>
                <a:gd name="T9" fmla="*/ 2147483647 h 336"/>
                <a:gd name="T10" fmla="*/ 2147483647 w 378"/>
                <a:gd name="T11" fmla="*/ 2147483647 h 336"/>
                <a:gd name="T12" fmla="*/ 2147483647 w 378"/>
                <a:gd name="T13" fmla="*/ 2147483647 h 336"/>
                <a:gd name="T14" fmla="*/ 2147483647 w 378"/>
                <a:gd name="T15" fmla="*/ 2147483647 h 336"/>
                <a:gd name="T16" fmla="*/ 2147483647 w 378"/>
                <a:gd name="T17" fmla="*/ 2147483647 h 336"/>
                <a:gd name="T18" fmla="*/ 2147483647 w 378"/>
                <a:gd name="T19" fmla="*/ 2147483647 h 336"/>
                <a:gd name="T20" fmla="*/ 2147483647 w 378"/>
                <a:gd name="T21" fmla="*/ 2147483647 h 336"/>
                <a:gd name="T22" fmla="*/ 2147483647 w 378"/>
                <a:gd name="T23" fmla="*/ 2147483647 h 336"/>
                <a:gd name="T24" fmla="*/ 2147483647 w 378"/>
                <a:gd name="T25" fmla="*/ 2147483647 h 336"/>
                <a:gd name="T26" fmla="*/ 2147483647 w 378"/>
                <a:gd name="T27" fmla="*/ 2147483647 h 336"/>
                <a:gd name="T28" fmla="*/ 0 w 378"/>
                <a:gd name="T29" fmla="*/ 2147483647 h 336"/>
                <a:gd name="T30" fmla="*/ 2147483647 w 378"/>
                <a:gd name="T31" fmla="*/ 2147483647 h 336"/>
                <a:gd name="T32" fmla="*/ 2147483647 w 378"/>
                <a:gd name="T33" fmla="*/ 2147483647 h 336"/>
                <a:gd name="T34" fmla="*/ 2147483647 w 378"/>
                <a:gd name="T35" fmla="*/ 2147483647 h 336"/>
                <a:gd name="T36" fmla="*/ 2147483647 w 378"/>
                <a:gd name="T37" fmla="*/ 2147483647 h 336"/>
                <a:gd name="T38" fmla="*/ 2147483647 w 378"/>
                <a:gd name="T39" fmla="*/ 2147483647 h 336"/>
                <a:gd name="T40" fmla="*/ 2147483647 w 378"/>
                <a:gd name="T41" fmla="*/ 2147483647 h 336"/>
                <a:gd name="T42" fmla="*/ 2147483647 w 378"/>
                <a:gd name="T43" fmla="*/ 2147483647 h 336"/>
                <a:gd name="T44" fmla="*/ 2147483647 w 378"/>
                <a:gd name="T45" fmla="*/ 2147483647 h 336"/>
                <a:gd name="T46" fmla="*/ 2147483647 w 378"/>
                <a:gd name="T47" fmla="*/ 2147483647 h 336"/>
                <a:gd name="T48" fmla="*/ 2147483647 w 378"/>
                <a:gd name="T49" fmla="*/ 2147483647 h 336"/>
                <a:gd name="T50" fmla="*/ 2147483647 w 378"/>
                <a:gd name="T51" fmla="*/ 2147483647 h 336"/>
                <a:gd name="T52" fmla="*/ 2147483647 w 378"/>
                <a:gd name="T53" fmla="*/ 2147483647 h 336"/>
                <a:gd name="T54" fmla="*/ 2147483647 w 378"/>
                <a:gd name="T55" fmla="*/ 2147483647 h 336"/>
                <a:gd name="T56" fmla="*/ 2147483647 w 378"/>
                <a:gd name="T57" fmla="*/ 2147483647 h 336"/>
                <a:gd name="T58" fmla="*/ 2147483647 w 378"/>
                <a:gd name="T59" fmla="*/ 2147483647 h 336"/>
                <a:gd name="T60" fmla="*/ 2147483647 w 378"/>
                <a:gd name="T61" fmla="*/ 2147483647 h 336"/>
                <a:gd name="T62" fmla="*/ 2147483647 w 378"/>
                <a:gd name="T63" fmla="*/ 2147483647 h 336"/>
                <a:gd name="T64" fmla="*/ 2147483647 w 378"/>
                <a:gd name="T65" fmla="*/ 2147483647 h 336"/>
                <a:gd name="T66" fmla="*/ 2147483647 w 378"/>
                <a:gd name="T67" fmla="*/ 2147483647 h 336"/>
                <a:gd name="T68" fmla="*/ 2147483647 w 378"/>
                <a:gd name="T69" fmla="*/ 2147483647 h 336"/>
                <a:gd name="T70" fmla="*/ 2147483647 w 378"/>
                <a:gd name="T71" fmla="*/ 2147483647 h 336"/>
                <a:gd name="T72" fmla="*/ 2147483647 w 378"/>
                <a:gd name="T73" fmla="*/ 2147483647 h 336"/>
                <a:gd name="T74" fmla="*/ 2147483647 w 378"/>
                <a:gd name="T75" fmla="*/ 2147483647 h 336"/>
                <a:gd name="T76" fmla="*/ 2147483647 w 378"/>
                <a:gd name="T77" fmla="*/ 2147483647 h 336"/>
                <a:gd name="T78" fmla="*/ 2147483647 w 378"/>
                <a:gd name="T79" fmla="*/ 2147483647 h 336"/>
                <a:gd name="T80" fmla="*/ 2147483647 w 378"/>
                <a:gd name="T81" fmla="*/ 2147483647 h 336"/>
                <a:gd name="T82" fmla="*/ 2147483647 w 378"/>
                <a:gd name="T83" fmla="*/ 2147483647 h 336"/>
                <a:gd name="T84" fmla="*/ 2147483647 w 378"/>
                <a:gd name="T85" fmla="*/ 2147483647 h 336"/>
                <a:gd name="T86" fmla="*/ 2147483647 w 378"/>
                <a:gd name="T87" fmla="*/ 2147483647 h 336"/>
                <a:gd name="T88" fmla="*/ 2147483647 w 378"/>
                <a:gd name="T89" fmla="*/ 2147483647 h 336"/>
                <a:gd name="T90" fmla="*/ 2147483647 w 378"/>
                <a:gd name="T91" fmla="*/ 2147483647 h 336"/>
                <a:gd name="T92" fmla="*/ 2147483647 w 378"/>
                <a:gd name="T93" fmla="*/ 2147483647 h 336"/>
                <a:gd name="T94" fmla="*/ 2147483647 w 378"/>
                <a:gd name="T95" fmla="*/ 0 h 3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8"/>
                <a:gd name="T145" fmla="*/ 0 h 336"/>
                <a:gd name="T146" fmla="*/ 378 w 378"/>
                <a:gd name="T147" fmla="*/ 336 h 3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8" h="336">
                  <a:moveTo>
                    <a:pt x="324" y="0"/>
                  </a:moveTo>
                  <a:lnTo>
                    <a:pt x="312" y="12"/>
                  </a:lnTo>
                  <a:lnTo>
                    <a:pt x="276" y="0"/>
                  </a:lnTo>
                  <a:lnTo>
                    <a:pt x="264" y="12"/>
                  </a:lnTo>
                  <a:lnTo>
                    <a:pt x="246" y="24"/>
                  </a:lnTo>
                  <a:lnTo>
                    <a:pt x="258" y="36"/>
                  </a:lnTo>
                  <a:lnTo>
                    <a:pt x="258" y="48"/>
                  </a:lnTo>
                  <a:lnTo>
                    <a:pt x="252" y="54"/>
                  </a:lnTo>
                  <a:lnTo>
                    <a:pt x="240" y="54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22" y="36"/>
                  </a:lnTo>
                  <a:lnTo>
                    <a:pt x="216" y="30"/>
                  </a:lnTo>
                  <a:lnTo>
                    <a:pt x="192" y="30"/>
                  </a:lnTo>
                  <a:lnTo>
                    <a:pt x="192" y="18"/>
                  </a:lnTo>
                  <a:lnTo>
                    <a:pt x="186" y="18"/>
                  </a:lnTo>
                  <a:lnTo>
                    <a:pt x="186" y="24"/>
                  </a:lnTo>
                  <a:lnTo>
                    <a:pt x="180" y="18"/>
                  </a:lnTo>
                  <a:lnTo>
                    <a:pt x="168" y="12"/>
                  </a:lnTo>
                  <a:lnTo>
                    <a:pt x="138" y="12"/>
                  </a:lnTo>
                  <a:lnTo>
                    <a:pt x="126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72" y="12"/>
                  </a:lnTo>
                  <a:lnTo>
                    <a:pt x="54" y="18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0" y="78"/>
                  </a:lnTo>
                  <a:lnTo>
                    <a:pt x="6" y="114"/>
                  </a:lnTo>
                  <a:lnTo>
                    <a:pt x="18" y="126"/>
                  </a:lnTo>
                  <a:lnTo>
                    <a:pt x="18" y="156"/>
                  </a:lnTo>
                  <a:lnTo>
                    <a:pt x="30" y="168"/>
                  </a:lnTo>
                  <a:lnTo>
                    <a:pt x="30" y="198"/>
                  </a:lnTo>
                  <a:lnTo>
                    <a:pt x="42" y="210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54" y="234"/>
                  </a:lnTo>
                  <a:lnTo>
                    <a:pt x="42" y="246"/>
                  </a:lnTo>
                  <a:lnTo>
                    <a:pt x="54" y="270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82"/>
                  </a:lnTo>
                  <a:lnTo>
                    <a:pt x="90" y="270"/>
                  </a:lnTo>
                  <a:lnTo>
                    <a:pt x="90" y="264"/>
                  </a:lnTo>
                  <a:lnTo>
                    <a:pt x="90" y="288"/>
                  </a:lnTo>
                  <a:lnTo>
                    <a:pt x="96" y="300"/>
                  </a:lnTo>
                  <a:lnTo>
                    <a:pt x="102" y="306"/>
                  </a:lnTo>
                  <a:lnTo>
                    <a:pt x="114" y="306"/>
                  </a:lnTo>
                  <a:lnTo>
                    <a:pt x="120" y="300"/>
                  </a:lnTo>
                  <a:lnTo>
                    <a:pt x="132" y="300"/>
                  </a:lnTo>
                  <a:lnTo>
                    <a:pt x="138" y="306"/>
                  </a:lnTo>
                  <a:lnTo>
                    <a:pt x="138" y="312"/>
                  </a:lnTo>
                  <a:lnTo>
                    <a:pt x="150" y="336"/>
                  </a:lnTo>
                  <a:lnTo>
                    <a:pt x="168" y="336"/>
                  </a:lnTo>
                  <a:lnTo>
                    <a:pt x="180" y="324"/>
                  </a:lnTo>
                  <a:lnTo>
                    <a:pt x="192" y="318"/>
                  </a:lnTo>
                  <a:lnTo>
                    <a:pt x="210" y="318"/>
                  </a:lnTo>
                  <a:lnTo>
                    <a:pt x="222" y="312"/>
                  </a:lnTo>
                  <a:lnTo>
                    <a:pt x="222" y="306"/>
                  </a:lnTo>
                  <a:lnTo>
                    <a:pt x="216" y="300"/>
                  </a:lnTo>
                  <a:lnTo>
                    <a:pt x="210" y="300"/>
                  </a:lnTo>
                  <a:lnTo>
                    <a:pt x="204" y="294"/>
                  </a:lnTo>
                  <a:lnTo>
                    <a:pt x="240" y="294"/>
                  </a:lnTo>
                  <a:lnTo>
                    <a:pt x="240" y="288"/>
                  </a:lnTo>
                  <a:lnTo>
                    <a:pt x="246" y="282"/>
                  </a:lnTo>
                  <a:lnTo>
                    <a:pt x="258" y="282"/>
                  </a:lnTo>
                  <a:lnTo>
                    <a:pt x="270" y="288"/>
                  </a:lnTo>
                  <a:lnTo>
                    <a:pt x="276" y="294"/>
                  </a:lnTo>
                  <a:lnTo>
                    <a:pt x="288" y="300"/>
                  </a:lnTo>
                  <a:lnTo>
                    <a:pt x="294" y="306"/>
                  </a:lnTo>
                  <a:lnTo>
                    <a:pt x="294" y="294"/>
                  </a:lnTo>
                  <a:lnTo>
                    <a:pt x="276" y="276"/>
                  </a:lnTo>
                  <a:lnTo>
                    <a:pt x="264" y="252"/>
                  </a:lnTo>
                  <a:lnTo>
                    <a:pt x="264" y="228"/>
                  </a:lnTo>
                  <a:lnTo>
                    <a:pt x="306" y="228"/>
                  </a:lnTo>
                  <a:lnTo>
                    <a:pt x="306" y="204"/>
                  </a:lnTo>
                  <a:lnTo>
                    <a:pt x="336" y="204"/>
                  </a:lnTo>
                  <a:lnTo>
                    <a:pt x="336" y="186"/>
                  </a:lnTo>
                  <a:lnTo>
                    <a:pt x="342" y="180"/>
                  </a:lnTo>
                  <a:lnTo>
                    <a:pt x="360" y="180"/>
                  </a:lnTo>
                  <a:lnTo>
                    <a:pt x="372" y="186"/>
                  </a:lnTo>
                  <a:lnTo>
                    <a:pt x="372" y="156"/>
                  </a:lnTo>
                  <a:lnTo>
                    <a:pt x="366" y="150"/>
                  </a:lnTo>
                  <a:lnTo>
                    <a:pt x="366" y="120"/>
                  </a:lnTo>
                  <a:lnTo>
                    <a:pt x="360" y="114"/>
                  </a:lnTo>
                  <a:lnTo>
                    <a:pt x="360" y="102"/>
                  </a:lnTo>
                  <a:lnTo>
                    <a:pt x="366" y="102"/>
                  </a:lnTo>
                  <a:lnTo>
                    <a:pt x="378" y="90"/>
                  </a:lnTo>
                  <a:lnTo>
                    <a:pt x="378" y="84"/>
                  </a:lnTo>
                  <a:lnTo>
                    <a:pt x="366" y="60"/>
                  </a:lnTo>
                  <a:lnTo>
                    <a:pt x="354" y="48"/>
                  </a:lnTo>
                  <a:lnTo>
                    <a:pt x="348" y="48"/>
                  </a:lnTo>
                  <a:lnTo>
                    <a:pt x="348" y="6"/>
                  </a:lnTo>
                  <a:lnTo>
                    <a:pt x="324" y="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60" name="Burundi" descr="© INSCALE GmbH, 05.05.2010&#10;http://www.presentationload.com/">
              <a:extLst>
                <a:ext uri="{FF2B5EF4-FFF2-40B4-BE49-F238E27FC236}">
                  <a16:creationId xmlns:a16="http://schemas.microsoft.com/office/drawing/2014/main" id="{796E9345-A293-AAC3-20EF-7A1E577A9CC9}"/>
                </a:ext>
              </a:extLst>
            </p:cNvPr>
            <p:cNvSpPr>
              <a:spLocks/>
            </p:cNvSpPr>
            <p:nvPr/>
          </p:nvSpPr>
          <p:spPr bwMode="gray">
            <a:xfrm>
              <a:off x="5016603" y="3292597"/>
              <a:ext cx="50401" cy="63743"/>
            </a:xfrm>
            <a:custGeom>
              <a:avLst/>
              <a:gdLst>
                <a:gd name="T0" fmla="*/ 2147483647 w 132"/>
                <a:gd name="T1" fmla="*/ 2147483647 h 168"/>
                <a:gd name="T2" fmla="*/ 2147483647 w 132"/>
                <a:gd name="T3" fmla="*/ 2147483647 h 168"/>
                <a:gd name="T4" fmla="*/ 2147483647 w 132"/>
                <a:gd name="T5" fmla="*/ 2147483647 h 168"/>
                <a:gd name="T6" fmla="*/ 2147483647 w 132"/>
                <a:gd name="T7" fmla="*/ 2147483647 h 168"/>
                <a:gd name="T8" fmla="*/ 2147483647 w 132"/>
                <a:gd name="T9" fmla="*/ 2147483647 h 168"/>
                <a:gd name="T10" fmla="*/ 2147483647 w 132"/>
                <a:gd name="T11" fmla="*/ 2147483647 h 168"/>
                <a:gd name="T12" fmla="*/ 2147483647 w 132"/>
                <a:gd name="T13" fmla="*/ 2147483647 h 168"/>
                <a:gd name="T14" fmla="*/ 2147483647 w 132"/>
                <a:gd name="T15" fmla="*/ 2147483647 h 168"/>
                <a:gd name="T16" fmla="*/ 2147483647 w 132"/>
                <a:gd name="T17" fmla="*/ 2147483647 h 168"/>
                <a:gd name="T18" fmla="*/ 2147483647 w 132"/>
                <a:gd name="T19" fmla="*/ 2147483647 h 168"/>
                <a:gd name="T20" fmla="*/ 2147483647 w 132"/>
                <a:gd name="T21" fmla="*/ 2147483647 h 168"/>
                <a:gd name="T22" fmla="*/ 2147483647 w 132"/>
                <a:gd name="T23" fmla="*/ 2147483647 h 168"/>
                <a:gd name="T24" fmla="*/ 2147483647 w 132"/>
                <a:gd name="T25" fmla="*/ 2147483647 h 168"/>
                <a:gd name="T26" fmla="*/ 2147483647 w 132"/>
                <a:gd name="T27" fmla="*/ 2147483647 h 168"/>
                <a:gd name="T28" fmla="*/ 2147483647 w 132"/>
                <a:gd name="T29" fmla="*/ 2147483647 h 168"/>
                <a:gd name="T30" fmla="*/ 2147483647 w 132"/>
                <a:gd name="T31" fmla="*/ 2147483647 h 168"/>
                <a:gd name="T32" fmla="*/ 2147483647 w 132"/>
                <a:gd name="T33" fmla="*/ 2147483647 h 168"/>
                <a:gd name="T34" fmla="*/ 2147483647 w 132"/>
                <a:gd name="T35" fmla="*/ 2147483647 h 168"/>
                <a:gd name="T36" fmla="*/ 2147483647 w 132"/>
                <a:gd name="T37" fmla="*/ 2147483647 h 168"/>
                <a:gd name="T38" fmla="*/ 2147483647 w 132"/>
                <a:gd name="T39" fmla="*/ 2147483647 h 168"/>
                <a:gd name="T40" fmla="*/ 2147483647 w 132"/>
                <a:gd name="T41" fmla="*/ 2147483647 h 168"/>
                <a:gd name="T42" fmla="*/ 2147483647 w 132"/>
                <a:gd name="T43" fmla="*/ 2147483647 h 168"/>
                <a:gd name="T44" fmla="*/ 2147483647 w 132"/>
                <a:gd name="T45" fmla="*/ 2147483647 h 168"/>
                <a:gd name="T46" fmla="*/ 2147483647 w 132"/>
                <a:gd name="T47" fmla="*/ 0 h 168"/>
                <a:gd name="T48" fmla="*/ 2147483647 w 132"/>
                <a:gd name="T49" fmla="*/ 0 h 168"/>
                <a:gd name="T50" fmla="*/ 2147483647 w 132"/>
                <a:gd name="T51" fmla="*/ 0 h 168"/>
                <a:gd name="T52" fmla="*/ 2147483647 w 132"/>
                <a:gd name="T53" fmla="*/ 2147483647 h 168"/>
                <a:gd name="T54" fmla="*/ 2147483647 w 132"/>
                <a:gd name="T55" fmla="*/ 2147483647 h 168"/>
                <a:gd name="T56" fmla="*/ 2147483647 w 132"/>
                <a:gd name="T57" fmla="*/ 2147483647 h 168"/>
                <a:gd name="T58" fmla="*/ 2147483647 w 132"/>
                <a:gd name="T59" fmla="*/ 2147483647 h 168"/>
                <a:gd name="T60" fmla="*/ 2147483647 w 132"/>
                <a:gd name="T61" fmla="*/ 2147483647 h 168"/>
                <a:gd name="T62" fmla="*/ 2147483647 w 132"/>
                <a:gd name="T63" fmla="*/ 2147483647 h 168"/>
                <a:gd name="T64" fmla="*/ 0 w 132"/>
                <a:gd name="T65" fmla="*/ 2147483647 h 168"/>
                <a:gd name="T66" fmla="*/ 2147483647 w 132"/>
                <a:gd name="T67" fmla="*/ 2147483647 h 168"/>
                <a:gd name="T68" fmla="*/ 2147483647 w 132"/>
                <a:gd name="T69" fmla="*/ 2147483647 h 168"/>
                <a:gd name="T70" fmla="*/ 2147483647 w 132"/>
                <a:gd name="T71" fmla="*/ 2147483647 h 168"/>
                <a:gd name="T72" fmla="*/ 2147483647 w 132"/>
                <a:gd name="T73" fmla="*/ 2147483647 h 168"/>
                <a:gd name="T74" fmla="*/ 2147483647 w 132"/>
                <a:gd name="T75" fmla="*/ 2147483647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168"/>
                <a:gd name="T116" fmla="*/ 132 w 132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168">
                  <a:moveTo>
                    <a:pt x="36" y="72"/>
                  </a:moveTo>
                  <a:lnTo>
                    <a:pt x="36" y="96"/>
                  </a:lnTo>
                  <a:lnTo>
                    <a:pt x="30" y="102"/>
                  </a:lnTo>
                  <a:lnTo>
                    <a:pt x="30" y="138"/>
                  </a:lnTo>
                  <a:lnTo>
                    <a:pt x="36" y="156"/>
                  </a:lnTo>
                  <a:lnTo>
                    <a:pt x="42" y="168"/>
                  </a:lnTo>
                  <a:lnTo>
                    <a:pt x="54" y="168"/>
                  </a:lnTo>
                  <a:lnTo>
                    <a:pt x="60" y="162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0" y="132"/>
                  </a:lnTo>
                  <a:lnTo>
                    <a:pt x="90" y="114"/>
                  </a:lnTo>
                  <a:lnTo>
                    <a:pt x="96" y="102"/>
                  </a:lnTo>
                  <a:lnTo>
                    <a:pt x="114" y="84"/>
                  </a:lnTo>
                  <a:lnTo>
                    <a:pt x="126" y="84"/>
                  </a:lnTo>
                  <a:lnTo>
                    <a:pt x="120" y="72"/>
                  </a:lnTo>
                  <a:lnTo>
                    <a:pt x="132" y="66"/>
                  </a:lnTo>
                  <a:lnTo>
                    <a:pt x="132" y="48"/>
                  </a:lnTo>
                  <a:lnTo>
                    <a:pt x="114" y="48"/>
                  </a:lnTo>
                  <a:lnTo>
                    <a:pt x="108" y="42"/>
                  </a:lnTo>
                  <a:lnTo>
                    <a:pt x="102" y="42"/>
                  </a:lnTo>
                  <a:lnTo>
                    <a:pt x="102" y="24"/>
                  </a:lnTo>
                  <a:lnTo>
                    <a:pt x="108" y="12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66" y="0"/>
                  </a:lnTo>
                  <a:lnTo>
                    <a:pt x="60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18"/>
                  </a:lnTo>
                  <a:lnTo>
                    <a:pt x="0" y="18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30" y="60"/>
                  </a:lnTo>
                  <a:lnTo>
                    <a:pt x="36" y="66"/>
                  </a:lnTo>
                  <a:lnTo>
                    <a:pt x="36" y="7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61" name="Burkina Faso" descr="© INSCALE GmbH, 05.05.2010&#10;http://www.presentationload.com/">
              <a:extLst>
                <a:ext uri="{FF2B5EF4-FFF2-40B4-BE49-F238E27FC236}">
                  <a16:creationId xmlns:a16="http://schemas.microsoft.com/office/drawing/2014/main" id="{E952F693-956A-9C4B-D3C0-3006E15D9F47}"/>
                </a:ext>
              </a:extLst>
            </p:cNvPr>
            <p:cNvSpPr>
              <a:spLocks/>
            </p:cNvSpPr>
            <p:nvPr/>
          </p:nvSpPr>
          <p:spPr bwMode="gray">
            <a:xfrm>
              <a:off x="4085673" y="2758941"/>
              <a:ext cx="216427" cy="170474"/>
            </a:xfrm>
            <a:custGeom>
              <a:avLst/>
              <a:gdLst>
                <a:gd name="T0" fmla="*/ 2147483647 w 570"/>
                <a:gd name="T1" fmla="*/ 2147483647 h 450"/>
                <a:gd name="T2" fmla="*/ 2147483647 w 570"/>
                <a:gd name="T3" fmla="*/ 2147483647 h 450"/>
                <a:gd name="T4" fmla="*/ 2147483647 w 570"/>
                <a:gd name="T5" fmla="*/ 2147483647 h 450"/>
                <a:gd name="T6" fmla="*/ 2147483647 w 570"/>
                <a:gd name="T7" fmla="*/ 2147483647 h 450"/>
                <a:gd name="T8" fmla="*/ 2147483647 w 570"/>
                <a:gd name="T9" fmla="*/ 2147483647 h 450"/>
                <a:gd name="T10" fmla="*/ 2147483647 w 570"/>
                <a:gd name="T11" fmla="*/ 2147483647 h 450"/>
                <a:gd name="T12" fmla="*/ 2147483647 w 570"/>
                <a:gd name="T13" fmla="*/ 2147483647 h 450"/>
                <a:gd name="T14" fmla="*/ 2147483647 w 570"/>
                <a:gd name="T15" fmla="*/ 2147483647 h 450"/>
                <a:gd name="T16" fmla="*/ 2147483647 w 570"/>
                <a:gd name="T17" fmla="*/ 2147483647 h 450"/>
                <a:gd name="T18" fmla="*/ 2147483647 w 570"/>
                <a:gd name="T19" fmla="*/ 2147483647 h 450"/>
                <a:gd name="T20" fmla="*/ 2147483647 w 570"/>
                <a:gd name="T21" fmla="*/ 2147483647 h 450"/>
                <a:gd name="T22" fmla="*/ 2147483647 w 570"/>
                <a:gd name="T23" fmla="*/ 2147483647 h 450"/>
                <a:gd name="T24" fmla="*/ 2147483647 w 570"/>
                <a:gd name="T25" fmla="*/ 2147483647 h 450"/>
                <a:gd name="T26" fmla="*/ 2147483647 w 570"/>
                <a:gd name="T27" fmla="*/ 2147483647 h 450"/>
                <a:gd name="T28" fmla="*/ 2147483647 w 570"/>
                <a:gd name="T29" fmla="*/ 2147483647 h 450"/>
                <a:gd name="T30" fmla="*/ 2147483647 w 570"/>
                <a:gd name="T31" fmla="*/ 2147483647 h 450"/>
                <a:gd name="T32" fmla="*/ 2147483647 w 570"/>
                <a:gd name="T33" fmla="*/ 2147483647 h 450"/>
                <a:gd name="T34" fmla="*/ 2147483647 w 570"/>
                <a:gd name="T35" fmla="*/ 2147483647 h 450"/>
                <a:gd name="T36" fmla="*/ 2147483647 w 570"/>
                <a:gd name="T37" fmla="*/ 2147483647 h 450"/>
                <a:gd name="T38" fmla="*/ 2147483647 w 570"/>
                <a:gd name="T39" fmla="*/ 2147483647 h 450"/>
                <a:gd name="T40" fmla="*/ 2147483647 w 570"/>
                <a:gd name="T41" fmla="*/ 2147483647 h 450"/>
                <a:gd name="T42" fmla="*/ 2147483647 w 570"/>
                <a:gd name="T43" fmla="*/ 2147483647 h 450"/>
                <a:gd name="T44" fmla="*/ 2147483647 w 570"/>
                <a:gd name="T45" fmla="*/ 2147483647 h 450"/>
                <a:gd name="T46" fmla="*/ 2147483647 w 570"/>
                <a:gd name="T47" fmla="*/ 2147483647 h 450"/>
                <a:gd name="T48" fmla="*/ 2147483647 w 570"/>
                <a:gd name="T49" fmla="*/ 2147483647 h 450"/>
                <a:gd name="T50" fmla="*/ 2147483647 w 570"/>
                <a:gd name="T51" fmla="*/ 2147483647 h 450"/>
                <a:gd name="T52" fmla="*/ 2147483647 w 570"/>
                <a:gd name="T53" fmla="*/ 2147483647 h 450"/>
                <a:gd name="T54" fmla="*/ 2147483647 w 570"/>
                <a:gd name="T55" fmla="*/ 2147483647 h 450"/>
                <a:gd name="T56" fmla="*/ 2147483647 w 570"/>
                <a:gd name="T57" fmla="*/ 2147483647 h 450"/>
                <a:gd name="T58" fmla="*/ 2147483647 w 570"/>
                <a:gd name="T59" fmla="*/ 2147483647 h 450"/>
                <a:gd name="T60" fmla="*/ 2147483647 w 570"/>
                <a:gd name="T61" fmla="*/ 2147483647 h 450"/>
                <a:gd name="T62" fmla="*/ 2147483647 w 570"/>
                <a:gd name="T63" fmla="*/ 2147483647 h 450"/>
                <a:gd name="T64" fmla="*/ 2147483647 w 570"/>
                <a:gd name="T65" fmla="*/ 2147483647 h 450"/>
                <a:gd name="T66" fmla="*/ 2147483647 w 570"/>
                <a:gd name="T67" fmla="*/ 0 h 450"/>
                <a:gd name="T68" fmla="*/ 2147483647 w 570"/>
                <a:gd name="T69" fmla="*/ 2147483647 h 450"/>
                <a:gd name="T70" fmla="*/ 2147483647 w 570"/>
                <a:gd name="T71" fmla="*/ 2147483647 h 450"/>
                <a:gd name="T72" fmla="*/ 2147483647 w 570"/>
                <a:gd name="T73" fmla="*/ 2147483647 h 450"/>
                <a:gd name="T74" fmla="*/ 2147483647 w 570"/>
                <a:gd name="T75" fmla="*/ 2147483647 h 450"/>
                <a:gd name="T76" fmla="*/ 2147483647 w 570"/>
                <a:gd name="T77" fmla="*/ 2147483647 h 450"/>
                <a:gd name="T78" fmla="*/ 2147483647 w 570"/>
                <a:gd name="T79" fmla="*/ 2147483647 h 450"/>
                <a:gd name="T80" fmla="*/ 2147483647 w 570"/>
                <a:gd name="T81" fmla="*/ 2147483647 h 450"/>
                <a:gd name="T82" fmla="*/ 2147483647 w 570"/>
                <a:gd name="T83" fmla="*/ 2147483647 h 450"/>
                <a:gd name="T84" fmla="*/ 2147483647 w 570"/>
                <a:gd name="T85" fmla="*/ 2147483647 h 450"/>
                <a:gd name="T86" fmla="*/ 2147483647 w 570"/>
                <a:gd name="T87" fmla="*/ 2147483647 h 450"/>
                <a:gd name="T88" fmla="*/ 2147483647 w 570"/>
                <a:gd name="T89" fmla="*/ 2147483647 h 450"/>
                <a:gd name="T90" fmla="*/ 2147483647 w 570"/>
                <a:gd name="T91" fmla="*/ 2147483647 h 450"/>
                <a:gd name="T92" fmla="*/ 2147483647 w 570"/>
                <a:gd name="T93" fmla="*/ 2147483647 h 450"/>
                <a:gd name="T94" fmla="*/ 2147483647 w 570"/>
                <a:gd name="T95" fmla="*/ 2147483647 h 450"/>
                <a:gd name="T96" fmla="*/ 2147483647 w 570"/>
                <a:gd name="T97" fmla="*/ 2147483647 h 450"/>
                <a:gd name="T98" fmla="*/ 2147483647 w 570"/>
                <a:gd name="T99" fmla="*/ 2147483647 h 450"/>
                <a:gd name="T100" fmla="*/ 2147483647 w 570"/>
                <a:gd name="T101" fmla="*/ 2147483647 h 450"/>
                <a:gd name="T102" fmla="*/ 2147483647 w 570"/>
                <a:gd name="T103" fmla="*/ 2147483647 h 4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0"/>
                <a:gd name="T157" fmla="*/ 0 h 450"/>
                <a:gd name="T158" fmla="*/ 570 w 570"/>
                <a:gd name="T159" fmla="*/ 450 h 4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0" h="450">
                  <a:moveTo>
                    <a:pt x="0" y="312"/>
                  </a:moveTo>
                  <a:lnTo>
                    <a:pt x="6" y="366"/>
                  </a:lnTo>
                  <a:lnTo>
                    <a:pt x="6" y="390"/>
                  </a:lnTo>
                  <a:lnTo>
                    <a:pt x="30" y="384"/>
                  </a:lnTo>
                  <a:lnTo>
                    <a:pt x="30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42" y="420"/>
                  </a:lnTo>
                  <a:lnTo>
                    <a:pt x="54" y="426"/>
                  </a:lnTo>
                  <a:lnTo>
                    <a:pt x="60" y="432"/>
                  </a:lnTo>
                  <a:lnTo>
                    <a:pt x="72" y="432"/>
                  </a:lnTo>
                  <a:lnTo>
                    <a:pt x="78" y="438"/>
                  </a:lnTo>
                  <a:lnTo>
                    <a:pt x="90" y="438"/>
                  </a:lnTo>
                  <a:lnTo>
                    <a:pt x="96" y="432"/>
                  </a:lnTo>
                  <a:lnTo>
                    <a:pt x="96" y="426"/>
                  </a:lnTo>
                  <a:lnTo>
                    <a:pt x="120" y="414"/>
                  </a:lnTo>
                  <a:lnTo>
                    <a:pt x="150" y="414"/>
                  </a:lnTo>
                  <a:lnTo>
                    <a:pt x="168" y="420"/>
                  </a:lnTo>
                  <a:lnTo>
                    <a:pt x="186" y="438"/>
                  </a:lnTo>
                  <a:lnTo>
                    <a:pt x="186" y="450"/>
                  </a:lnTo>
                  <a:lnTo>
                    <a:pt x="204" y="444"/>
                  </a:lnTo>
                  <a:lnTo>
                    <a:pt x="198" y="450"/>
                  </a:lnTo>
                  <a:lnTo>
                    <a:pt x="198" y="396"/>
                  </a:lnTo>
                  <a:lnTo>
                    <a:pt x="192" y="366"/>
                  </a:lnTo>
                  <a:lnTo>
                    <a:pt x="186" y="366"/>
                  </a:lnTo>
                  <a:lnTo>
                    <a:pt x="186" y="348"/>
                  </a:lnTo>
                  <a:lnTo>
                    <a:pt x="192" y="336"/>
                  </a:lnTo>
                  <a:lnTo>
                    <a:pt x="198" y="330"/>
                  </a:lnTo>
                  <a:lnTo>
                    <a:pt x="354" y="330"/>
                  </a:lnTo>
                  <a:lnTo>
                    <a:pt x="378" y="318"/>
                  </a:lnTo>
                  <a:lnTo>
                    <a:pt x="396" y="324"/>
                  </a:lnTo>
                  <a:lnTo>
                    <a:pt x="414" y="324"/>
                  </a:lnTo>
                  <a:lnTo>
                    <a:pt x="438" y="330"/>
                  </a:lnTo>
                  <a:lnTo>
                    <a:pt x="456" y="330"/>
                  </a:lnTo>
                  <a:lnTo>
                    <a:pt x="462" y="318"/>
                  </a:lnTo>
                  <a:lnTo>
                    <a:pt x="474" y="318"/>
                  </a:lnTo>
                  <a:lnTo>
                    <a:pt x="480" y="306"/>
                  </a:lnTo>
                  <a:lnTo>
                    <a:pt x="498" y="288"/>
                  </a:lnTo>
                  <a:lnTo>
                    <a:pt x="528" y="28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40" y="282"/>
                  </a:lnTo>
                  <a:lnTo>
                    <a:pt x="546" y="276"/>
                  </a:lnTo>
                  <a:lnTo>
                    <a:pt x="558" y="276"/>
                  </a:lnTo>
                  <a:lnTo>
                    <a:pt x="564" y="258"/>
                  </a:lnTo>
                  <a:lnTo>
                    <a:pt x="570" y="252"/>
                  </a:lnTo>
                  <a:lnTo>
                    <a:pt x="564" y="252"/>
                  </a:lnTo>
                  <a:lnTo>
                    <a:pt x="540" y="216"/>
                  </a:lnTo>
                  <a:lnTo>
                    <a:pt x="564" y="210"/>
                  </a:lnTo>
                  <a:lnTo>
                    <a:pt x="558" y="198"/>
                  </a:lnTo>
                  <a:lnTo>
                    <a:pt x="546" y="186"/>
                  </a:lnTo>
                  <a:lnTo>
                    <a:pt x="534" y="186"/>
                  </a:lnTo>
                  <a:lnTo>
                    <a:pt x="522" y="198"/>
                  </a:lnTo>
                  <a:lnTo>
                    <a:pt x="504" y="198"/>
                  </a:lnTo>
                  <a:lnTo>
                    <a:pt x="498" y="186"/>
                  </a:lnTo>
                  <a:lnTo>
                    <a:pt x="486" y="180"/>
                  </a:lnTo>
                  <a:lnTo>
                    <a:pt x="462" y="156"/>
                  </a:lnTo>
                  <a:lnTo>
                    <a:pt x="462" y="150"/>
                  </a:lnTo>
                  <a:lnTo>
                    <a:pt x="480" y="132"/>
                  </a:lnTo>
                  <a:lnTo>
                    <a:pt x="468" y="132"/>
                  </a:lnTo>
                  <a:lnTo>
                    <a:pt x="468" y="114"/>
                  </a:lnTo>
                  <a:lnTo>
                    <a:pt x="444" y="114"/>
                  </a:lnTo>
                  <a:lnTo>
                    <a:pt x="432" y="108"/>
                  </a:lnTo>
                  <a:lnTo>
                    <a:pt x="420" y="84"/>
                  </a:lnTo>
                  <a:lnTo>
                    <a:pt x="420" y="60"/>
                  </a:lnTo>
                  <a:lnTo>
                    <a:pt x="414" y="48"/>
                  </a:lnTo>
                  <a:lnTo>
                    <a:pt x="414" y="12"/>
                  </a:lnTo>
                  <a:lnTo>
                    <a:pt x="390" y="0"/>
                  </a:lnTo>
                  <a:lnTo>
                    <a:pt x="342" y="0"/>
                  </a:lnTo>
                  <a:lnTo>
                    <a:pt x="324" y="18"/>
                  </a:lnTo>
                  <a:lnTo>
                    <a:pt x="300" y="18"/>
                  </a:lnTo>
                  <a:lnTo>
                    <a:pt x="282" y="42"/>
                  </a:lnTo>
                  <a:lnTo>
                    <a:pt x="258" y="42"/>
                  </a:lnTo>
                  <a:lnTo>
                    <a:pt x="258" y="60"/>
                  </a:lnTo>
                  <a:lnTo>
                    <a:pt x="252" y="66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28" y="60"/>
                  </a:lnTo>
                  <a:lnTo>
                    <a:pt x="222" y="60"/>
                  </a:lnTo>
                  <a:lnTo>
                    <a:pt x="216" y="66"/>
                  </a:lnTo>
                  <a:lnTo>
                    <a:pt x="210" y="78"/>
                  </a:lnTo>
                  <a:lnTo>
                    <a:pt x="198" y="84"/>
                  </a:lnTo>
                  <a:lnTo>
                    <a:pt x="192" y="96"/>
                  </a:lnTo>
                  <a:lnTo>
                    <a:pt x="186" y="102"/>
                  </a:lnTo>
                  <a:lnTo>
                    <a:pt x="186" y="108"/>
                  </a:lnTo>
                  <a:lnTo>
                    <a:pt x="168" y="108"/>
                  </a:lnTo>
                  <a:lnTo>
                    <a:pt x="168" y="144"/>
                  </a:lnTo>
                  <a:lnTo>
                    <a:pt x="144" y="150"/>
                  </a:lnTo>
                  <a:lnTo>
                    <a:pt x="114" y="12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02" y="186"/>
                  </a:lnTo>
                  <a:lnTo>
                    <a:pt x="84" y="186"/>
                  </a:lnTo>
                  <a:lnTo>
                    <a:pt x="84" y="216"/>
                  </a:lnTo>
                  <a:lnTo>
                    <a:pt x="78" y="222"/>
                  </a:lnTo>
                  <a:lnTo>
                    <a:pt x="72" y="222"/>
                  </a:lnTo>
                  <a:lnTo>
                    <a:pt x="78" y="228"/>
                  </a:lnTo>
                  <a:lnTo>
                    <a:pt x="78" y="240"/>
                  </a:lnTo>
                  <a:lnTo>
                    <a:pt x="42" y="240"/>
                  </a:lnTo>
                  <a:lnTo>
                    <a:pt x="36" y="246"/>
                  </a:lnTo>
                  <a:lnTo>
                    <a:pt x="30" y="246"/>
                  </a:lnTo>
                  <a:lnTo>
                    <a:pt x="12" y="258"/>
                  </a:lnTo>
                  <a:lnTo>
                    <a:pt x="36" y="288"/>
                  </a:lnTo>
                  <a:lnTo>
                    <a:pt x="24" y="312"/>
                  </a:lnTo>
                  <a:lnTo>
                    <a:pt x="0" y="31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62" name="Bulgaria" descr="© INSCALE GmbH, 05.05.2010&#10;http://www.presentationload.com/">
              <a:extLst>
                <a:ext uri="{FF2B5EF4-FFF2-40B4-BE49-F238E27FC236}">
                  <a16:creationId xmlns:a16="http://schemas.microsoft.com/office/drawing/2014/main" id="{0C4468C9-B8A8-B96D-C998-4CA781E7D398}"/>
                </a:ext>
              </a:extLst>
            </p:cNvPr>
            <p:cNvSpPr>
              <a:spLocks/>
            </p:cNvSpPr>
            <p:nvPr/>
          </p:nvSpPr>
          <p:spPr bwMode="gray">
            <a:xfrm>
              <a:off x="4807587" y="1870997"/>
              <a:ext cx="149720" cy="85978"/>
            </a:xfrm>
            <a:custGeom>
              <a:avLst/>
              <a:gdLst>
                <a:gd name="T0" fmla="*/ 2147483647 w 396"/>
                <a:gd name="T1" fmla="*/ 2147483647 h 228"/>
                <a:gd name="T2" fmla="*/ 2147483647 w 396"/>
                <a:gd name="T3" fmla="*/ 2147483647 h 228"/>
                <a:gd name="T4" fmla="*/ 2147483647 w 396"/>
                <a:gd name="T5" fmla="*/ 2147483647 h 228"/>
                <a:gd name="T6" fmla="*/ 2147483647 w 396"/>
                <a:gd name="T7" fmla="*/ 2147483647 h 228"/>
                <a:gd name="T8" fmla="*/ 2147483647 w 396"/>
                <a:gd name="T9" fmla="*/ 2147483647 h 228"/>
                <a:gd name="T10" fmla="*/ 2147483647 w 396"/>
                <a:gd name="T11" fmla="*/ 2147483647 h 228"/>
                <a:gd name="T12" fmla="*/ 2147483647 w 396"/>
                <a:gd name="T13" fmla="*/ 2147483647 h 228"/>
                <a:gd name="T14" fmla="*/ 2147483647 w 396"/>
                <a:gd name="T15" fmla="*/ 0 h 228"/>
                <a:gd name="T16" fmla="*/ 2147483647 w 396"/>
                <a:gd name="T17" fmla="*/ 2147483647 h 228"/>
                <a:gd name="T18" fmla="*/ 2147483647 w 396"/>
                <a:gd name="T19" fmla="*/ 2147483647 h 228"/>
                <a:gd name="T20" fmla="*/ 2147483647 w 396"/>
                <a:gd name="T21" fmla="*/ 2147483647 h 228"/>
                <a:gd name="T22" fmla="*/ 2147483647 w 396"/>
                <a:gd name="T23" fmla="*/ 2147483647 h 228"/>
                <a:gd name="T24" fmla="*/ 2147483647 w 396"/>
                <a:gd name="T25" fmla="*/ 2147483647 h 228"/>
                <a:gd name="T26" fmla="*/ 2147483647 w 396"/>
                <a:gd name="T27" fmla="*/ 2147483647 h 228"/>
                <a:gd name="T28" fmla="*/ 2147483647 w 396"/>
                <a:gd name="T29" fmla="*/ 2147483647 h 228"/>
                <a:gd name="T30" fmla="*/ 2147483647 w 396"/>
                <a:gd name="T31" fmla="*/ 2147483647 h 228"/>
                <a:gd name="T32" fmla="*/ 2147483647 w 396"/>
                <a:gd name="T33" fmla="*/ 2147483647 h 228"/>
                <a:gd name="T34" fmla="*/ 2147483647 w 396"/>
                <a:gd name="T35" fmla="*/ 2147483647 h 228"/>
                <a:gd name="T36" fmla="*/ 2147483647 w 396"/>
                <a:gd name="T37" fmla="*/ 2147483647 h 228"/>
                <a:gd name="T38" fmla="*/ 2147483647 w 396"/>
                <a:gd name="T39" fmla="*/ 2147483647 h 228"/>
                <a:gd name="T40" fmla="*/ 2147483647 w 396"/>
                <a:gd name="T41" fmla="*/ 2147483647 h 228"/>
                <a:gd name="T42" fmla="*/ 2147483647 w 396"/>
                <a:gd name="T43" fmla="*/ 0 h 228"/>
                <a:gd name="T44" fmla="*/ 0 w 396"/>
                <a:gd name="T45" fmla="*/ 2147483647 h 228"/>
                <a:gd name="T46" fmla="*/ 2147483647 w 396"/>
                <a:gd name="T47" fmla="*/ 2147483647 h 228"/>
                <a:gd name="T48" fmla="*/ 2147483647 w 396"/>
                <a:gd name="T49" fmla="*/ 2147483647 h 228"/>
                <a:gd name="T50" fmla="*/ 2147483647 w 396"/>
                <a:gd name="T51" fmla="*/ 2147483647 h 228"/>
                <a:gd name="T52" fmla="*/ 2147483647 w 396"/>
                <a:gd name="T53" fmla="*/ 2147483647 h 228"/>
                <a:gd name="T54" fmla="*/ 2147483647 w 396"/>
                <a:gd name="T55" fmla="*/ 2147483647 h 228"/>
                <a:gd name="T56" fmla="*/ 0 w 396"/>
                <a:gd name="T57" fmla="*/ 2147483647 h 228"/>
                <a:gd name="T58" fmla="*/ 2147483647 w 396"/>
                <a:gd name="T59" fmla="*/ 2147483647 h 228"/>
                <a:gd name="T60" fmla="*/ 2147483647 w 396"/>
                <a:gd name="T61" fmla="*/ 2147483647 h 228"/>
                <a:gd name="T62" fmla="*/ 2147483647 w 396"/>
                <a:gd name="T63" fmla="*/ 2147483647 h 228"/>
                <a:gd name="T64" fmla="*/ 2147483647 w 396"/>
                <a:gd name="T65" fmla="*/ 2147483647 h 228"/>
                <a:gd name="T66" fmla="*/ 2147483647 w 396"/>
                <a:gd name="T67" fmla="*/ 2147483647 h 228"/>
                <a:gd name="T68" fmla="*/ 2147483647 w 396"/>
                <a:gd name="T69" fmla="*/ 2147483647 h 228"/>
                <a:gd name="T70" fmla="*/ 2147483647 w 396"/>
                <a:gd name="T71" fmla="*/ 2147483647 h 228"/>
                <a:gd name="T72" fmla="*/ 2147483647 w 396"/>
                <a:gd name="T73" fmla="*/ 2147483647 h 228"/>
                <a:gd name="T74" fmla="*/ 2147483647 w 396"/>
                <a:gd name="T75" fmla="*/ 2147483647 h 228"/>
                <a:gd name="T76" fmla="*/ 2147483647 w 396"/>
                <a:gd name="T77" fmla="*/ 2147483647 h 228"/>
                <a:gd name="T78" fmla="*/ 2147483647 w 396"/>
                <a:gd name="T79" fmla="*/ 2147483647 h 228"/>
                <a:gd name="T80" fmla="*/ 2147483647 w 396"/>
                <a:gd name="T81" fmla="*/ 2147483647 h 228"/>
                <a:gd name="T82" fmla="*/ 2147483647 w 396"/>
                <a:gd name="T83" fmla="*/ 2147483647 h 228"/>
                <a:gd name="T84" fmla="*/ 2147483647 w 396"/>
                <a:gd name="T85" fmla="*/ 2147483647 h 228"/>
                <a:gd name="T86" fmla="*/ 2147483647 w 396"/>
                <a:gd name="T87" fmla="*/ 2147483647 h 228"/>
                <a:gd name="T88" fmla="*/ 2147483647 w 396"/>
                <a:gd name="T89" fmla="*/ 2147483647 h 228"/>
                <a:gd name="T90" fmla="*/ 2147483647 w 396"/>
                <a:gd name="T91" fmla="*/ 2147483647 h 228"/>
                <a:gd name="T92" fmla="*/ 2147483647 w 396"/>
                <a:gd name="T93" fmla="*/ 2147483647 h 2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6"/>
                <a:gd name="T142" fmla="*/ 0 h 228"/>
                <a:gd name="T143" fmla="*/ 396 w 396"/>
                <a:gd name="T144" fmla="*/ 228 h 2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6" h="228">
                  <a:moveTo>
                    <a:pt x="372" y="168"/>
                  </a:moveTo>
                  <a:lnTo>
                    <a:pt x="336" y="126"/>
                  </a:lnTo>
                  <a:lnTo>
                    <a:pt x="354" y="108"/>
                  </a:lnTo>
                  <a:lnTo>
                    <a:pt x="354" y="78"/>
                  </a:lnTo>
                  <a:lnTo>
                    <a:pt x="360" y="72"/>
                  </a:lnTo>
                  <a:lnTo>
                    <a:pt x="372" y="66"/>
                  </a:lnTo>
                  <a:lnTo>
                    <a:pt x="396" y="66"/>
                  </a:lnTo>
                  <a:lnTo>
                    <a:pt x="396" y="48"/>
                  </a:lnTo>
                  <a:lnTo>
                    <a:pt x="390" y="36"/>
                  </a:lnTo>
                  <a:lnTo>
                    <a:pt x="372" y="36"/>
                  </a:lnTo>
                  <a:lnTo>
                    <a:pt x="348" y="12"/>
                  </a:lnTo>
                  <a:lnTo>
                    <a:pt x="324" y="12"/>
                  </a:lnTo>
                  <a:lnTo>
                    <a:pt x="312" y="6"/>
                  </a:lnTo>
                  <a:lnTo>
                    <a:pt x="300" y="6"/>
                  </a:lnTo>
                  <a:lnTo>
                    <a:pt x="288" y="0"/>
                  </a:lnTo>
                  <a:lnTo>
                    <a:pt x="282" y="0"/>
                  </a:lnTo>
                  <a:lnTo>
                    <a:pt x="282" y="12"/>
                  </a:lnTo>
                  <a:lnTo>
                    <a:pt x="252" y="6"/>
                  </a:lnTo>
                  <a:lnTo>
                    <a:pt x="252" y="12"/>
                  </a:lnTo>
                  <a:lnTo>
                    <a:pt x="246" y="12"/>
                  </a:lnTo>
                  <a:lnTo>
                    <a:pt x="234" y="18"/>
                  </a:lnTo>
                  <a:lnTo>
                    <a:pt x="228" y="18"/>
                  </a:lnTo>
                  <a:lnTo>
                    <a:pt x="222" y="24"/>
                  </a:lnTo>
                  <a:lnTo>
                    <a:pt x="222" y="36"/>
                  </a:lnTo>
                  <a:lnTo>
                    <a:pt x="216" y="42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56" y="30"/>
                  </a:lnTo>
                  <a:lnTo>
                    <a:pt x="138" y="24"/>
                  </a:lnTo>
                  <a:lnTo>
                    <a:pt x="138" y="30"/>
                  </a:lnTo>
                  <a:lnTo>
                    <a:pt x="132" y="36"/>
                  </a:lnTo>
                  <a:lnTo>
                    <a:pt x="108" y="36"/>
                  </a:lnTo>
                  <a:lnTo>
                    <a:pt x="102" y="30"/>
                  </a:lnTo>
                  <a:lnTo>
                    <a:pt x="90" y="30"/>
                  </a:lnTo>
                  <a:lnTo>
                    <a:pt x="66" y="18"/>
                  </a:lnTo>
                  <a:lnTo>
                    <a:pt x="54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42"/>
                  </a:lnTo>
                  <a:lnTo>
                    <a:pt x="18" y="48"/>
                  </a:lnTo>
                  <a:lnTo>
                    <a:pt x="12" y="60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6" y="102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2" y="138"/>
                  </a:lnTo>
                  <a:lnTo>
                    <a:pt x="0" y="138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18" y="168"/>
                  </a:lnTo>
                  <a:lnTo>
                    <a:pt x="36" y="180"/>
                  </a:lnTo>
                  <a:lnTo>
                    <a:pt x="42" y="186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66" y="228"/>
                  </a:lnTo>
                  <a:lnTo>
                    <a:pt x="78" y="222"/>
                  </a:lnTo>
                  <a:lnTo>
                    <a:pt x="84" y="216"/>
                  </a:lnTo>
                  <a:lnTo>
                    <a:pt x="108" y="222"/>
                  </a:lnTo>
                  <a:lnTo>
                    <a:pt x="114" y="204"/>
                  </a:lnTo>
                  <a:lnTo>
                    <a:pt x="144" y="198"/>
                  </a:lnTo>
                  <a:lnTo>
                    <a:pt x="144" y="204"/>
                  </a:lnTo>
                  <a:lnTo>
                    <a:pt x="162" y="22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92" y="228"/>
                  </a:lnTo>
                  <a:lnTo>
                    <a:pt x="204" y="228"/>
                  </a:lnTo>
                  <a:lnTo>
                    <a:pt x="216" y="216"/>
                  </a:lnTo>
                  <a:lnTo>
                    <a:pt x="228" y="228"/>
                  </a:lnTo>
                  <a:lnTo>
                    <a:pt x="246" y="228"/>
                  </a:lnTo>
                  <a:lnTo>
                    <a:pt x="252" y="222"/>
                  </a:lnTo>
                  <a:lnTo>
                    <a:pt x="252" y="204"/>
                  </a:lnTo>
                  <a:lnTo>
                    <a:pt x="246" y="198"/>
                  </a:lnTo>
                  <a:lnTo>
                    <a:pt x="264" y="192"/>
                  </a:lnTo>
                  <a:lnTo>
                    <a:pt x="282" y="168"/>
                  </a:lnTo>
                  <a:lnTo>
                    <a:pt x="312" y="174"/>
                  </a:lnTo>
                  <a:lnTo>
                    <a:pt x="324" y="156"/>
                  </a:lnTo>
                  <a:lnTo>
                    <a:pt x="336" y="174"/>
                  </a:lnTo>
                  <a:lnTo>
                    <a:pt x="348" y="174"/>
                  </a:lnTo>
                  <a:lnTo>
                    <a:pt x="360" y="180"/>
                  </a:lnTo>
                  <a:lnTo>
                    <a:pt x="372" y="180"/>
                  </a:lnTo>
                  <a:lnTo>
                    <a:pt x="372" y="16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63" name="Brazil" descr="© INSCALE GmbH, 05.05.2010&#10;http://www.presentationload.com/">
              <a:extLst>
                <a:ext uri="{FF2B5EF4-FFF2-40B4-BE49-F238E27FC236}">
                  <a16:creationId xmlns:a16="http://schemas.microsoft.com/office/drawing/2014/main" id="{E8A6E939-1461-C742-C425-5FB40DCF7A4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243083" y="3056900"/>
              <a:ext cx="1055450" cy="1193315"/>
            </a:xfrm>
            <a:custGeom>
              <a:avLst/>
              <a:gdLst>
                <a:gd name="T0" fmla="*/ 2147483647 w 2784"/>
                <a:gd name="T1" fmla="*/ 2147483647 h 3150"/>
                <a:gd name="T2" fmla="*/ 2147483647 w 2784"/>
                <a:gd name="T3" fmla="*/ 2147483647 h 3150"/>
                <a:gd name="T4" fmla="*/ 2147483647 w 2784"/>
                <a:gd name="T5" fmla="*/ 2147483647 h 3150"/>
                <a:gd name="T6" fmla="*/ 2147483647 w 2784"/>
                <a:gd name="T7" fmla="*/ 2147483647 h 3150"/>
                <a:gd name="T8" fmla="*/ 2147483647 w 2784"/>
                <a:gd name="T9" fmla="*/ 2147483647 h 3150"/>
                <a:gd name="T10" fmla="*/ 2147483647 w 2784"/>
                <a:gd name="T11" fmla="*/ 2147483647 h 3150"/>
                <a:gd name="T12" fmla="*/ 2147483647 w 2784"/>
                <a:gd name="T13" fmla="*/ 2147483647 h 3150"/>
                <a:gd name="T14" fmla="*/ 2147483647 w 2784"/>
                <a:gd name="T15" fmla="*/ 2147483647 h 3150"/>
                <a:gd name="T16" fmla="*/ 2147483647 w 2784"/>
                <a:gd name="T17" fmla="*/ 2147483647 h 3150"/>
                <a:gd name="T18" fmla="*/ 2147483647 w 2784"/>
                <a:gd name="T19" fmla="*/ 2147483647 h 3150"/>
                <a:gd name="T20" fmla="*/ 2147483647 w 2784"/>
                <a:gd name="T21" fmla="*/ 2147483647 h 3150"/>
                <a:gd name="T22" fmla="*/ 2147483647 w 2784"/>
                <a:gd name="T23" fmla="*/ 2147483647 h 3150"/>
                <a:gd name="T24" fmla="*/ 2147483647 w 2784"/>
                <a:gd name="T25" fmla="*/ 2147483647 h 3150"/>
                <a:gd name="T26" fmla="*/ 2147483647 w 2784"/>
                <a:gd name="T27" fmla="*/ 2147483647 h 3150"/>
                <a:gd name="T28" fmla="*/ 2147483647 w 2784"/>
                <a:gd name="T29" fmla="*/ 2147483647 h 3150"/>
                <a:gd name="T30" fmla="*/ 2147483647 w 2784"/>
                <a:gd name="T31" fmla="*/ 2147483647 h 3150"/>
                <a:gd name="T32" fmla="*/ 2147483647 w 2784"/>
                <a:gd name="T33" fmla="*/ 2147483647 h 3150"/>
                <a:gd name="T34" fmla="*/ 2147483647 w 2784"/>
                <a:gd name="T35" fmla="*/ 2147483647 h 3150"/>
                <a:gd name="T36" fmla="*/ 2147483647 w 2784"/>
                <a:gd name="T37" fmla="*/ 2147483647 h 3150"/>
                <a:gd name="T38" fmla="*/ 2147483647 w 2784"/>
                <a:gd name="T39" fmla="*/ 2147483647 h 3150"/>
                <a:gd name="T40" fmla="*/ 2147483647 w 2784"/>
                <a:gd name="T41" fmla="*/ 2147483647 h 3150"/>
                <a:gd name="T42" fmla="*/ 2147483647 w 2784"/>
                <a:gd name="T43" fmla="*/ 2147483647 h 3150"/>
                <a:gd name="T44" fmla="*/ 2147483647 w 2784"/>
                <a:gd name="T45" fmla="*/ 2147483647 h 3150"/>
                <a:gd name="T46" fmla="*/ 2147483647 w 2784"/>
                <a:gd name="T47" fmla="*/ 2147483647 h 3150"/>
                <a:gd name="T48" fmla="*/ 2147483647 w 2784"/>
                <a:gd name="T49" fmla="*/ 2147483647 h 3150"/>
                <a:gd name="T50" fmla="*/ 2147483647 w 2784"/>
                <a:gd name="T51" fmla="*/ 2147483647 h 3150"/>
                <a:gd name="T52" fmla="*/ 2147483647 w 2784"/>
                <a:gd name="T53" fmla="*/ 2147483647 h 3150"/>
                <a:gd name="T54" fmla="*/ 2147483647 w 2784"/>
                <a:gd name="T55" fmla="*/ 2147483647 h 3150"/>
                <a:gd name="T56" fmla="*/ 2147483647 w 2784"/>
                <a:gd name="T57" fmla="*/ 2147483647 h 3150"/>
                <a:gd name="T58" fmla="*/ 2147483647 w 2784"/>
                <a:gd name="T59" fmla="*/ 2147483647 h 3150"/>
                <a:gd name="T60" fmla="*/ 2147483647 w 2784"/>
                <a:gd name="T61" fmla="*/ 2147483647 h 3150"/>
                <a:gd name="T62" fmla="*/ 2147483647 w 2784"/>
                <a:gd name="T63" fmla="*/ 2147483647 h 3150"/>
                <a:gd name="T64" fmla="*/ 2147483647 w 2784"/>
                <a:gd name="T65" fmla="*/ 2147483647 h 3150"/>
                <a:gd name="T66" fmla="*/ 2147483647 w 2784"/>
                <a:gd name="T67" fmla="*/ 2147483647 h 3150"/>
                <a:gd name="T68" fmla="*/ 2147483647 w 2784"/>
                <a:gd name="T69" fmla="*/ 2147483647 h 3150"/>
                <a:gd name="T70" fmla="*/ 2147483647 w 2784"/>
                <a:gd name="T71" fmla="*/ 2147483647 h 3150"/>
                <a:gd name="T72" fmla="*/ 2147483647 w 2784"/>
                <a:gd name="T73" fmla="*/ 2147483647 h 3150"/>
                <a:gd name="T74" fmla="*/ 2147483647 w 2784"/>
                <a:gd name="T75" fmla="*/ 2147483647 h 3150"/>
                <a:gd name="T76" fmla="*/ 2147483647 w 2784"/>
                <a:gd name="T77" fmla="*/ 2147483647 h 3150"/>
                <a:gd name="T78" fmla="*/ 2147483647 w 2784"/>
                <a:gd name="T79" fmla="*/ 2147483647 h 3150"/>
                <a:gd name="T80" fmla="*/ 2147483647 w 2784"/>
                <a:gd name="T81" fmla="*/ 2147483647 h 3150"/>
                <a:gd name="T82" fmla="*/ 2147483647 w 2784"/>
                <a:gd name="T83" fmla="*/ 2147483647 h 3150"/>
                <a:gd name="T84" fmla="*/ 2147483647 w 2784"/>
                <a:gd name="T85" fmla="*/ 2147483647 h 3150"/>
                <a:gd name="T86" fmla="*/ 2147483647 w 2784"/>
                <a:gd name="T87" fmla="*/ 2147483647 h 3150"/>
                <a:gd name="T88" fmla="*/ 2147483647 w 2784"/>
                <a:gd name="T89" fmla="*/ 2147483647 h 3150"/>
                <a:gd name="T90" fmla="*/ 2147483647 w 2784"/>
                <a:gd name="T91" fmla="*/ 2147483647 h 3150"/>
                <a:gd name="T92" fmla="*/ 2147483647 w 2784"/>
                <a:gd name="T93" fmla="*/ 2147483647 h 3150"/>
                <a:gd name="T94" fmla="*/ 2147483647 w 2784"/>
                <a:gd name="T95" fmla="*/ 2147483647 h 3150"/>
                <a:gd name="T96" fmla="*/ 2147483647 w 2784"/>
                <a:gd name="T97" fmla="*/ 2147483647 h 3150"/>
                <a:gd name="T98" fmla="*/ 2147483647 w 2784"/>
                <a:gd name="T99" fmla="*/ 2147483647 h 3150"/>
                <a:gd name="T100" fmla="*/ 2147483647 w 2784"/>
                <a:gd name="T101" fmla="*/ 2147483647 h 3150"/>
                <a:gd name="T102" fmla="*/ 2147483647 w 2784"/>
                <a:gd name="T103" fmla="*/ 2147483647 h 3150"/>
                <a:gd name="T104" fmla="*/ 2147483647 w 2784"/>
                <a:gd name="T105" fmla="*/ 2147483647 h 3150"/>
                <a:gd name="T106" fmla="*/ 2147483647 w 2784"/>
                <a:gd name="T107" fmla="*/ 2147483647 h 3150"/>
                <a:gd name="T108" fmla="*/ 2147483647 w 2784"/>
                <a:gd name="T109" fmla="*/ 2147483647 h 3150"/>
                <a:gd name="T110" fmla="*/ 2147483647 w 2784"/>
                <a:gd name="T111" fmla="*/ 2147483647 h 3150"/>
                <a:gd name="T112" fmla="*/ 2147483647 w 2784"/>
                <a:gd name="T113" fmla="*/ 2147483647 h 3150"/>
                <a:gd name="T114" fmla="*/ 2147483647 w 2784"/>
                <a:gd name="T115" fmla="*/ 2147483647 h 3150"/>
                <a:gd name="T116" fmla="*/ 2147483647 w 2784"/>
                <a:gd name="T117" fmla="*/ 2147483647 h 3150"/>
                <a:gd name="T118" fmla="*/ 2147483647 w 2784"/>
                <a:gd name="T119" fmla="*/ 2147483647 h 31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784"/>
                <a:gd name="T181" fmla="*/ 0 h 3150"/>
                <a:gd name="T182" fmla="*/ 2784 w 2784"/>
                <a:gd name="T183" fmla="*/ 3150 h 31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784" h="3150">
                  <a:moveTo>
                    <a:pt x="1716" y="450"/>
                  </a:moveTo>
                  <a:lnTo>
                    <a:pt x="1710" y="450"/>
                  </a:lnTo>
                  <a:lnTo>
                    <a:pt x="1698" y="444"/>
                  </a:lnTo>
                  <a:lnTo>
                    <a:pt x="1680" y="444"/>
                  </a:lnTo>
                  <a:lnTo>
                    <a:pt x="1662" y="438"/>
                  </a:lnTo>
                  <a:lnTo>
                    <a:pt x="1650" y="438"/>
                  </a:lnTo>
                  <a:lnTo>
                    <a:pt x="1644" y="444"/>
                  </a:lnTo>
                  <a:lnTo>
                    <a:pt x="1644" y="450"/>
                  </a:lnTo>
                  <a:lnTo>
                    <a:pt x="1650" y="462"/>
                  </a:lnTo>
                  <a:lnTo>
                    <a:pt x="1650" y="468"/>
                  </a:lnTo>
                  <a:lnTo>
                    <a:pt x="1656" y="480"/>
                  </a:lnTo>
                  <a:lnTo>
                    <a:pt x="1638" y="480"/>
                  </a:lnTo>
                  <a:lnTo>
                    <a:pt x="1638" y="504"/>
                  </a:lnTo>
                  <a:lnTo>
                    <a:pt x="1656" y="516"/>
                  </a:lnTo>
                  <a:lnTo>
                    <a:pt x="1644" y="528"/>
                  </a:lnTo>
                  <a:lnTo>
                    <a:pt x="1644" y="540"/>
                  </a:lnTo>
                  <a:lnTo>
                    <a:pt x="1656" y="564"/>
                  </a:lnTo>
                  <a:lnTo>
                    <a:pt x="1668" y="570"/>
                  </a:lnTo>
                  <a:lnTo>
                    <a:pt x="1674" y="576"/>
                  </a:lnTo>
                  <a:lnTo>
                    <a:pt x="1686" y="576"/>
                  </a:lnTo>
                  <a:lnTo>
                    <a:pt x="1698" y="570"/>
                  </a:lnTo>
                  <a:lnTo>
                    <a:pt x="1710" y="570"/>
                  </a:lnTo>
                  <a:lnTo>
                    <a:pt x="1716" y="564"/>
                  </a:lnTo>
                  <a:lnTo>
                    <a:pt x="1716" y="558"/>
                  </a:lnTo>
                  <a:lnTo>
                    <a:pt x="1728" y="558"/>
                  </a:lnTo>
                  <a:lnTo>
                    <a:pt x="1740" y="552"/>
                  </a:lnTo>
                  <a:lnTo>
                    <a:pt x="1758" y="552"/>
                  </a:lnTo>
                  <a:lnTo>
                    <a:pt x="1770" y="546"/>
                  </a:lnTo>
                  <a:lnTo>
                    <a:pt x="1776" y="534"/>
                  </a:lnTo>
                  <a:lnTo>
                    <a:pt x="1788" y="492"/>
                  </a:lnTo>
                  <a:lnTo>
                    <a:pt x="1794" y="480"/>
                  </a:lnTo>
                  <a:lnTo>
                    <a:pt x="1794" y="474"/>
                  </a:lnTo>
                  <a:lnTo>
                    <a:pt x="1800" y="462"/>
                  </a:lnTo>
                  <a:lnTo>
                    <a:pt x="1800" y="444"/>
                  </a:lnTo>
                  <a:lnTo>
                    <a:pt x="1794" y="438"/>
                  </a:lnTo>
                  <a:lnTo>
                    <a:pt x="1752" y="438"/>
                  </a:lnTo>
                  <a:lnTo>
                    <a:pt x="1740" y="444"/>
                  </a:lnTo>
                  <a:lnTo>
                    <a:pt x="1734" y="444"/>
                  </a:lnTo>
                  <a:lnTo>
                    <a:pt x="1722" y="450"/>
                  </a:lnTo>
                  <a:lnTo>
                    <a:pt x="1716" y="450"/>
                  </a:lnTo>
                  <a:close/>
                  <a:moveTo>
                    <a:pt x="1716" y="438"/>
                  </a:moveTo>
                  <a:lnTo>
                    <a:pt x="1740" y="432"/>
                  </a:lnTo>
                  <a:lnTo>
                    <a:pt x="1722" y="414"/>
                  </a:lnTo>
                  <a:lnTo>
                    <a:pt x="1698" y="438"/>
                  </a:lnTo>
                  <a:lnTo>
                    <a:pt x="1716" y="438"/>
                  </a:lnTo>
                  <a:close/>
                  <a:moveTo>
                    <a:pt x="1686" y="408"/>
                  </a:moveTo>
                  <a:lnTo>
                    <a:pt x="1662" y="408"/>
                  </a:lnTo>
                  <a:lnTo>
                    <a:pt x="1662" y="426"/>
                  </a:lnTo>
                  <a:lnTo>
                    <a:pt x="1698" y="426"/>
                  </a:lnTo>
                  <a:lnTo>
                    <a:pt x="1716" y="402"/>
                  </a:lnTo>
                  <a:lnTo>
                    <a:pt x="1698" y="384"/>
                  </a:lnTo>
                  <a:lnTo>
                    <a:pt x="1686" y="408"/>
                  </a:lnTo>
                  <a:close/>
                  <a:moveTo>
                    <a:pt x="1572" y="492"/>
                  </a:moveTo>
                  <a:lnTo>
                    <a:pt x="1572" y="510"/>
                  </a:lnTo>
                  <a:lnTo>
                    <a:pt x="1554" y="546"/>
                  </a:lnTo>
                  <a:lnTo>
                    <a:pt x="1584" y="528"/>
                  </a:lnTo>
                  <a:lnTo>
                    <a:pt x="1590" y="516"/>
                  </a:lnTo>
                  <a:lnTo>
                    <a:pt x="1596" y="510"/>
                  </a:lnTo>
                  <a:lnTo>
                    <a:pt x="1608" y="486"/>
                  </a:lnTo>
                  <a:lnTo>
                    <a:pt x="1608" y="480"/>
                  </a:lnTo>
                  <a:lnTo>
                    <a:pt x="1602" y="474"/>
                  </a:lnTo>
                  <a:lnTo>
                    <a:pt x="1596" y="474"/>
                  </a:lnTo>
                  <a:lnTo>
                    <a:pt x="1584" y="480"/>
                  </a:lnTo>
                  <a:lnTo>
                    <a:pt x="1572" y="492"/>
                  </a:lnTo>
                  <a:close/>
                  <a:moveTo>
                    <a:pt x="1632" y="426"/>
                  </a:moveTo>
                  <a:lnTo>
                    <a:pt x="1608" y="450"/>
                  </a:lnTo>
                  <a:lnTo>
                    <a:pt x="1626" y="456"/>
                  </a:lnTo>
                  <a:lnTo>
                    <a:pt x="1644" y="432"/>
                  </a:lnTo>
                  <a:lnTo>
                    <a:pt x="1632" y="426"/>
                  </a:lnTo>
                  <a:close/>
                  <a:moveTo>
                    <a:pt x="2778" y="1002"/>
                  </a:moveTo>
                  <a:lnTo>
                    <a:pt x="2778" y="984"/>
                  </a:lnTo>
                  <a:lnTo>
                    <a:pt x="2772" y="972"/>
                  </a:lnTo>
                  <a:lnTo>
                    <a:pt x="2760" y="954"/>
                  </a:lnTo>
                  <a:lnTo>
                    <a:pt x="2754" y="936"/>
                  </a:lnTo>
                  <a:lnTo>
                    <a:pt x="2754" y="870"/>
                  </a:lnTo>
                  <a:lnTo>
                    <a:pt x="2724" y="840"/>
                  </a:lnTo>
                  <a:lnTo>
                    <a:pt x="2694" y="834"/>
                  </a:lnTo>
                  <a:lnTo>
                    <a:pt x="2646" y="840"/>
                  </a:lnTo>
                  <a:lnTo>
                    <a:pt x="2628" y="822"/>
                  </a:lnTo>
                  <a:lnTo>
                    <a:pt x="2610" y="822"/>
                  </a:lnTo>
                  <a:lnTo>
                    <a:pt x="2592" y="798"/>
                  </a:lnTo>
                  <a:lnTo>
                    <a:pt x="2568" y="798"/>
                  </a:lnTo>
                  <a:lnTo>
                    <a:pt x="2538" y="768"/>
                  </a:lnTo>
                  <a:lnTo>
                    <a:pt x="2526" y="750"/>
                  </a:lnTo>
                  <a:lnTo>
                    <a:pt x="2490" y="714"/>
                  </a:lnTo>
                  <a:lnTo>
                    <a:pt x="2418" y="666"/>
                  </a:lnTo>
                  <a:lnTo>
                    <a:pt x="2394" y="660"/>
                  </a:lnTo>
                  <a:lnTo>
                    <a:pt x="2316" y="660"/>
                  </a:lnTo>
                  <a:lnTo>
                    <a:pt x="2316" y="672"/>
                  </a:lnTo>
                  <a:lnTo>
                    <a:pt x="2310" y="672"/>
                  </a:lnTo>
                  <a:lnTo>
                    <a:pt x="2298" y="660"/>
                  </a:lnTo>
                  <a:lnTo>
                    <a:pt x="2286" y="654"/>
                  </a:lnTo>
                  <a:lnTo>
                    <a:pt x="2274" y="654"/>
                  </a:lnTo>
                  <a:lnTo>
                    <a:pt x="2262" y="648"/>
                  </a:lnTo>
                  <a:lnTo>
                    <a:pt x="2232" y="648"/>
                  </a:lnTo>
                  <a:lnTo>
                    <a:pt x="2226" y="642"/>
                  </a:lnTo>
                  <a:lnTo>
                    <a:pt x="2214" y="636"/>
                  </a:lnTo>
                  <a:lnTo>
                    <a:pt x="2196" y="630"/>
                  </a:lnTo>
                  <a:lnTo>
                    <a:pt x="2184" y="624"/>
                  </a:lnTo>
                  <a:lnTo>
                    <a:pt x="2166" y="618"/>
                  </a:lnTo>
                  <a:lnTo>
                    <a:pt x="2154" y="618"/>
                  </a:lnTo>
                  <a:lnTo>
                    <a:pt x="2142" y="624"/>
                  </a:lnTo>
                  <a:lnTo>
                    <a:pt x="2112" y="654"/>
                  </a:lnTo>
                  <a:lnTo>
                    <a:pt x="2106" y="666"/>
                  </a:lnTo>
                  <a:lnTo>
                    <a:pt x="2088" y="642"/>
                  </a:lnTo>
                  <a:lnTo>
                    <a:pt x="2088" y="678"/>
                  </a:lnTo>
                  <a:lnTo>
                    <a:pt x="2058" y="702"/>
                  </a:lnTo>
                  <a:lnTo>
                    <a:pt x="2076" y="636"/>
                  </a:lnTo>
                  <a:lnTo>
                    <a:pt x="2082" y="636"/>
                  </a:lnTo>
                  <a:lnTo>
                    <a:pt x="2094" y="624"/>
                  </a:lnTo>
                  <a:lnTo>
                    <a:pt x="2094" y="606"/>
                  </a:lnTo>
                  <a:lnTo>
                    <a:pt x="2088" y="600"/>
                  </a:lnTo>
                  <a:lnTo>
                    <a:pt x="2082" y="600"/>
                  </a:lnTo>
                  <a:lnTo>
                    <a:pt x="2064" y="618"/>
                  </a:lnTo>
                  <a:lnTo>
                    <a:pt x="2076" y="582"/>
                  </a:lnTo>
                  <a:lnTo>
                    <a:pt x="2070" y="582"/>
                  </a:lnTo>
                  <a:lnTo>
                    <a:pt x="2064" y="576"/>
                  </a:lnTo>
                  <a:lnTo>
                    <a:pt x="2064" y="570"/>
                  </a:lnTo>
                  <a:lnTo>
                    <a:pt x="2040" y="546"/>
                  </a:lnTo>
                  <a:lnTo>
                    <a:pt x="2034" y="546"/>
                  </a:lnTo>
                  <a:lnTo>
                    <a:pt x="2022" y="564"/>
                  </a:lnTo>
                  <a:lnTo>
                    <a:pt x="2016" y="552"/>
                  </a:lnTo>
                  <a:lnTo>
                    <a:pt x="2004" y="546"/>
                  </a:lnTo>
                  <a:lnTo>
                    <a:pt x="1998" y="534"/>
                  </a:lnTo>
                  <a:lnTo>
                    <a:pt x="1986" y="528"/>
                  </a:lnTo>
                  <a:lnTo>
                    <a:pt x="1980" y="522"/>
                  </a:lnTo>
                  <a:lnTo>
                    <a:pt x="1968" y="516"/>
                  </a:lnTo>
                  <a:lnTo>
                    <a:pt x="1944" y="516"/>
                  </a:lnTo>
                  <a:lnTo>
                    <a:pt x="1932" y="510"/>
                  </a:lnTo>
                  <a:lnTo>
                    <a:pt x="1926" y="510"/>
                  </a:lnTo>
                  <a:lnTo>
                    <a:pt x="1914" y="498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884" y="474"/>
                  </a:lnTo>
                  <a:lnTo>
                    <a:pt x="1878" y="486"/>
                  </a:lnTo>
                  <a:lnTo>
                    <a:pt x="1824" y="486"/>
                  </a:lnTo>
                  <a:lnTo>
                    <a:pt x="1812" y="498"/>
                  </a:lnTo>
                  <a:lnTo>
                    <a:pt x="1806" y="510"/>
                  </a:lnTo>
                  <a:lnTo>
                    <a:pt x="1806" y="522"/>
                  </a:lnTo>
                  <a:lnTo>
                    <a:pt x="1800" y="528"/>
                  </a:lnTo>
                  <a:lnTo>
                    <a:pt x="1800" y="534"/>
                  </a:lnTo>
                  <a:lnTo>
                    <a:pt x="1812" y="552"/>
                  </a:lnTo>
                  <a:lnTo>
                    <a:pt x="1776" y="552"/>
                  </a:lnTo>
                  <a:lnTo>
                    <a:pt x="1770" y="564"/>
                  </a:lnTo>
                  <a:lnTo>
                    <a:pt x="1758" y="576"/>
                  </a:lnTo>
                  <a:lnTo>
                    <a:pt x="1752" y="588"/>
                  </a:lnTo>
                  <a:lnTo>
                    <a:pt x="1752" y="594"/>
                  </a:lnTo>
                  <a:lnTo>
                    <a:pt x="1746" y="600"/>
                  </a:lnTo>
                  <a:lnTo>
                    <a:pt x="1746" y="612"/>
                  </a:lnTo>
                  <a:lnTo>
                    <a:pt x="1740" y="624"/>
                  </a:lnTo>
                  <a:lnTo>
                    <a:pt x="1728" y="636"/>
                  </a:lnTo>
                  <a:lnTo>
                    <a:pt x="1722" y="636"/>
                  </a:lnTo>
                  <a:lnTo>
                    <a:pt x="1728" y="630"/>
                  </a:lnTo>
                  <a:lnTo>
                    <a:pt x="1728" y="618"/>
                  </a:lnTo>
                  <a:lnTo>
                    <a:pt x="1734" y="606"/>
                  </a:lnTo>
                  <a:lnTo>
                    <a:pt x="1734" y="600"/>
                  </a:lnTo>
                  <a:lnTo>
                    <a:pt x="1740" y="588"/>
                  </a:lnTo>
                  <a:lnTo>
                    <a:pt x="1740" y="582"/>
                  </a:lnTo>
                  <a:lnTo>
                    <a:pt x="1734" y="576"/>
                  </a:lnTo>
                  <a:lnTo>
                    <a:pt x="1728" y="576"/>
                  </a:lnTo>
                  <a:lnTo>
                    <a:pt x="1722" y="582"/>
                  </a:lnTo>
                  <a:lnTo>
                    <a:pt x="1716" y="582"/>
                  </a:lnTo>
                  <a:lnTo>
                    <a:pt x="1704" y="594"/>
                  </a:lnTo>
                  <a:lnTo>
                    <a:pt x="1692" y="588"/>
                  </a:lnTo>
                  <a:lnTo>
                    <a:pt x="1656" y="588"/>
                  </a:lnTo>
                  <a:lnTo>
                    <a:pt x="1644" y="582"/>
                  </a:lnTo>
                  <a:lnTo>
                    <a:pt x="1632" y="570"/>
                  </a:lnTo>
                  <a:lnTo>
                    <a:pt x="1632" y="522"/>
                  </a:lnTo>
                  <a:lnTo>
                    <a:pt x="1626" y="516"/>
                  </a:lnTo>
                  <a:lnTo>
                    <a:pt x="1626" y="504"/>
                  </a:lnTo>
                  <a:lnTo>
                    <a:pt x="1620" y="504"/>
                  </a:lnTo>
                  <a:lnTo>
                    <a:pt x="1614" y="510"/>
                  </a:lnTo>
                  <a:lnTo>
                    <a:pt x="1602" y="516"/>
                  </a:lnTo>
                  <a:lnTo>
                    <a:pt x="1596" y="522"/>
                  </a:lnTo>
                  <a:lnTo>
                    <a:pt x="1590" y="534"/>
                  </a:lnTo>
                  <a:lnTo>
                    <a:pt x="1584" y="540"/>
                  </a:lnTo>
                  <a:lnTo>
                    <a:pt x="1560" y="552"/>
                  </a:lnTo>
                  <a:lnTo>
                    <a:pt x="1554" y="558"/>
                  </a:lnTo>
                  <a:lnTo>
                    <a:pt x="1512" y="558"/>
                  </a:lnTo>
                  <a:lnTo>
                    <a:pt x="1500" y="552"/>
                  </a:lnTo>
                  <a:lnTo>
                    <a:pt x="1542" y="540"/>
                  </a:lnTo>
                  <a:lnTo>
                    <a:pt x="1548" y="528"/>
                  </a:lnTo>
                  <a:lnTo>
                    <a:pt x="1566" y="510"/>
                  </a:lnTo>
                  <a:lnTo>
                    <a:pt x="1566" y="492"/>
                  </a:lnTo>
                  <a:lnTo>
                    <a:pt x="1572" y="486"/>
                  </a:lnTo>
                  <a:lnTo>
                    <a:pt x="1590" y="450"/>
                  </a:lnTo>
                  <a:lnTo>
                    <a:pt x="1626" y="414"/>
                  </a:lnTo>
                  <a:lnTo>
                    <a:pt x="1638" y="408"/>
                  </a:lnTo>
                  <a:lnTo>
                    <a:pt x="1656" y="390"/>
                  </a:lnTo>
                  <a:lnTo>
                    <a:pt x="1656" y="378"/>
                  </a:lnTo>
                  <a:lnTo>
                    <a:pt x="1662" y="366"/>
                  </a:lnTo>
                  <a:lnTo>
                    <a:pt x="1674" y="354"/>
                  </a:lnTo>
                  <a:lnTo>
                    <a:pt x="1686" y="348"/>
                  </a:lnTo>
                  <a:lnTo>
                    <a:pt x="1692" y="342"/>
                  </a:lnTo>
                  <a:lnTo>
                    <a:pt x="1704" y="336"/>
                  </a:lnTo>
                  <a:lnTo>
                    <a:pt x="1680" y="330"/>
                  </a:lnTo>
                  <a:lnTo>
                    <a:pt x="1698" y="312"/>
                  </a:lnTo>
                  <a:lnTo>
                    <a:pt x="1698" y="294"/>
                  </a:lnTo>
                  <a:lnTo>
                    <a:pt x="1692" y="288"/>
                  </a:lnTo>
                  <a:lnTo>
                    <a:pt x="1680" y="282"/>
                  </a:lnTo>
                  <a:lnTo>
                    <a:pt x="1662" y="282"/>
                  </a:lnTo>
                  <a:lnTo>
                    <a:pt x="1650" y="276"/>
                  </a:lnTo>
                  <a:lnTo>
                    <a:pt x="1644" y="270"/>
                  </a:lnTo>
                  <a:lnTo>
                    <a:pt x="1638" y="252"/>
                  </a:lnTo>
                  <a:lnTo>
                    <a:pt x="1632" y="216"/>
                  </a:lnTo>
                  <a:lnTo>
                    <a:pt x="1626" y="168"/>
                  </a:lnTo>
                  <a:lnTo>
                    <a:pt x="1620" y="138"/>
                  </a:lnTo>
                  <a:lnTo>
                    <a:pt x="1614" y="114"/>
                  </a:lnTo>
                  <a:lnTo>
                    <a:pt x="1608" y="96"/>
                  </a:lnTo>
                  <a:lnTo>
                    <a:pt x="1602" y="84"/>
                  </a:lnTo>
                  <a:lnTo>
                    <a:pt x="1590" y="78"/>
                  </a:lnTo>
                  <a:lnTo>
                    <a:pt x="1584" y="78"/>
                  </a:lnTo>
                  <a:lnTo>
                    <a:pt x="1584" y="90"/>
                  </a:lnTo>
                  <a:lnTo>
                    <a:pt x="1590" y="96"/>
                  </a:lnTo>
                  <a:lnTo>
                    <a:pt x="1590" y="108"/>
                  </a:lnTo>
                  <a:lnTo>
                    <a:pt x="1572" y="108"/>
                  </a:lnTo>
                  <a:lnTo>
                    <a:pt x="1572" y="102"/>
                  </a:lnTo>
                  <a:lnTo>
                    <a:pt x="1566" y="108"/>
                  </a:lnTo>
                  <a:lnTo>
                    <a:pt x="1560" y="120"/>
                  </a:lnTo>
                  <a:lnTo>
                    <a:pt x="1560" y="126"/>
                  </a:lnTo>
                  <a:lnTo>
                    <a:pt x="1554" y="132"/>
                  </a:lnTo>
                  <a:lnTo>
                    <a:pt x="1548" y="144"/>
                  </a:lnTo>
                  <a:lnTo>
                    <a:pt x="1536" y="156"/>
                  </a:lnTo>
                  <a:lnTo>
                    <a:pt x="1518" y="192"/>
                  </a:lnTo>
                  <a:lnTo>
                    <a:pt x="1518" y="210"/>
                  </a:lnTo>
                  <a:lnTo>
                    <a:pt x="1494" y="246"/>
                  </a:lnTo>
                  <a:lnTo>
                    <a:pt x="1488" y="246"/>
                  </a:lnTo>
                  <a:lnTo>
                    <a:pt x="1482" y="252"/>
                  </a:lnTo>
                  <a:lnTo>
                    <a:pt x="1464" y="252"/>
                  </a:lnTo>
                  <a:lnTo>
                    <a:pt x="1452" y="240"/>
                  </a:lnTo>
                  <a:lnTo>
                    <a:pt x="1446" y="246"/>
                  </a:lnTo>
                  <a:lnTo>
                    <a:pt x="1434" y="246"/>
                  </a:lnTo>
                  <a:lnTo>
                    <a:pt x="1428" y="240"/>
                  </a:lnTo>
                  <a:lnTo>
                    <a:pt x="1416" y="240"/>
                  </a:lnTo>
                  <a:lnTo>
                    <a:pt x="1410" y="246"/>
                  </a:lnTo>
                  <a:lnTo>
                    <a:pt x="1410" y="252"/>
                  </a:lnTo>
                  <a:lnTo>
                    <a:pt x="1404" y="258"/>
                  </a:lnTo>
                  <a:lnTo>
                    <a:pt x="1380" y="258"/>
                  </a:lnTo>
                  <a:lnTo>
                    <a:pt x="1368" y="246"/>
                  </a:lnTo>
                  <a:lnTo>
                    <a:pt x="1368" y="240"/>
                  </a:lnTo>
                  <a:lnTo>
                    <a:pt x="1350" y="234"/>
                  </a:lnTo>
                  <a:lnTo>
                    <a:pt x="1344" y="228"/>
                  </a:lnTo>
                  <a:lnTo>
                    <a:pt x="1338" y="216"/>
                  </a:lnTo>
                  <a:lnTo>
                    <a:pt x="1332" y="216"/>
                  </a:lnTo>
                  <a:lnTo>
                    <a:pt x="1320" y="222"/>
                  </a:lnTo>
                  <a:lnTo>
                    <a:pt x="1314" y="228"/>
                  </a:lnTo>
                  <a:lnTo>
                    <a:pt x="1302" y="234"/>
                  </a:lnTo>
                  <a:lnTo>
                    <a:pt x="1278" y="234"/>
                  </a:lnTo>
                  <a:lnTo>
                    <a:pt x="1278" y="222"/>
                  </a:lnTo>
                  <a:lnTo>
                    <a:pt x="1272" y="222"/>
                  </a:lnTo>
                  <a:lnTo>
                    <a:pt x="1260" y="228"/>
                  </a:lnTo>
                  <a:lnTo>
                    <a:pt x="1260" y="252"/>
                  </a:lnTo>
                  <a:lnTo>
                    <a:pt x="1272" y="264"/>
                  </a:lnTo>
                  <a:lnTo>
                    <a:pt x="1272" y="270"/>
                  </a:lnTo>
                  <a:lnTo>
                    <a:pt x="1278" y="276"/>
                  </a:lnTo>
                  <a:lnTo>
                    <a:pt x="1272" y="282"/>
                  </a:lnTo>
                  <a:lnTo>
                    <a:pt x="1254" y="282"/>
                  </a:lnTo>
                  <a:lnTo>
                    <a:pt x="1230" y="270"/>
                  </a:lnTo>
                  <a:lnTo>
                    <a:pt x="1224" y="270"/>
                  </a:lnTo>
                  <a:lnTo>
                    <a:pt x="1212" y="264"/>
                  </a:lnTo>
                  <a:lnTo>
                    <a:pt x="1212" y="270"/>
                  </a:lnTo>
                  <a:lnTo>
                    <a:pt x="1206" y="276"/>
                  </a:lnTo>
                  <a:lnTo>
                    <a:pt x="1200" y="276"/>
                  </a:lnTo>
                  <a:lnTo>
                    <a:pt x="1188" y="264"/>
                  </a:lnTo>
                  <a:lnTo>
                    <a:pt x="1176" y="264"/>
                  </a:lnTo>
                  <a:lnTo>
                    <a:pt x="1158" y="282"/>
                  </a:lnTo>
                  <a:lnTo>
                    <a:pt x="1158" y="288"/>
                  </a:lnTo>
                  <a:lnTo>
                    <a:pt x="1128" y="288"/>
                  </a:lnTo>
                  <a:lnTo>
                    <a:pt x="1122" y="300"/>
                  </a:lnTo>
                  <a:lnTo>
                    <a:pt x="1104" y="300"/>
                  </a:lnTo>
                  <a:lnTo>
                    <a:pt x="1092" y="312"/>
                  </a:lnTo>
                  <a:lnTo>
                    <a:pt x="1092" y="324"/>
                  </a:lnTo>
                  <a:lnTo>
                    <a:pt x="1086" y="330"/>
                  </a:lnTo>
                  <a:lnTo>
                    <a:pt x="1050" y="330"/>
                  </a:lnTo>
                  <a:lnTo>
                    <a:pt x="1044" y="318"/>
                  </a:lnTo>
                  <a:lnTo>
                    <a:pt x="1032" y="318"/>
                  </a:lnTo>
                  <a:lnTo>
                    <a:pt x="1002" y="282"/>
                  </a:lnTo>
                  <a:lnTo>
                    <a:pt x="1002" y="252"/>
                  </a:lnTo>
                  <a:lnTo>
                    <a:pt x="978" y="228"/>
                  </a:lnTo>
                  <a:lnTo>
                    <a:pt x="972" y="216"/>
                  </a:lnTo>
                  <a:lnTo>
                    <a:pt x="972" y="210"/>
                  </a:lnTo>
                  <a:lnTo>
                    <a:pt x="978" y="198"/>
                  </a:lnTo>
                  <a:lnTo>
                    <a:pt x="978" y="192"/>
                  </a:lnTo>
                  <a:lnTo>
                    <a:pt x="984" y="180"/>
                  </a:lnTo>
                  <a:lnTo>
                    <a:pt x="996" y="138"/>
                  </a:lnTo>
                  <a:lnTo>
                    <a:pt x="1008" y="126"/>
                  </a:lnTo>
                  <a:lnTo>
                    <a:pt x="1014" y="114"/>
                  </a:lnTo>
                  <a:lnTo>
                    <a:pt x="1014" y="102"/>
                  </a:lnTo>
                  <a:lnTo>
                    <a:pt x="1008" y="102"/>
                  </a:lnTo>
                  <a:lnTo>
                    <a:pt x="1002" y="96"/>
                  </a:lnTo>
                  <a:lnTo>
                    <a:pt x="1002" y="66"/>
                  </a:lnTo>
                  <a:lnTo>
                    <a:pt x="996" y="66"/>
                  </a:lnTo>
                  <a:lnTo>
                    <a:pt x="984" y="72"/>
                  </a:lnTo>
                  <a:lnTo>
                    <a:pt x="978" y="72"/>
                  </a:lnTo>
                  <a:lnTo>
                    <a:pt x="972" y="66"/>
                  </a:lnTo>
                  <a:lnTo>
                    <a:pt x="972" y="60"/>
                  </a:lnTo>
                  <a:lnTo>
                    <a:pt x="978" y="54"/>
                  </a:lnTo>
                  <a:lnTo>
                    <a:pt x="984" y="42"/>
                  </a:lnTo>
                  <a:lnTo>
                    <a:pt x="984" y="24"/>
                  </a:lnTo>
                  <a:lnTo>
                    <a:pt x="978" y="12"/>
                  </a:lnTo>
                  <a:lnTo>
                    <a:pt x="966" y="0"/>
                  </a:lnTo>
                  <a:lnTo>
                    <a:pt x="960" y="12"/>
                  </a:lnTo>
                  <a:lnTo>
                    <a:pt x="936" y="6"/>
                  </a:lnTo>
                  <a:lnTo>
                    <a:pt x="936" y="42"/>
                  </a:lnTo>
                  <a:lnTo>
                    <a:pt x="930" y="48"/>
                  </a:lnTo>
                  <a:lnTo>
                    <a:pt x="918" y="48"/>
                  </a:lnTo>
                  <a:lnTo>
                    <a:pt x="918" y="60"/>
                  </a:lnTo>
                  <a:lnTo>
                    <a:pt x="894" y="60"/>
                  </a:lnTo>
                  <a:lnTo>
                    <a:pt x="882" y="66"/>
                  </a:lnTo>
                  <a:lnTo>
                    <a:pt x="858" y="90"/>
                  </a:lnTo>
                  <a:lnTo>
                    <a:pt x="846" y="96"/>
                  </a:lnTo>
                  <a:lnTo>
                    <a:pt x="828" y="96"/>
                  </a:lnTo>
                  <a:lnTo>
                    <a:pt x="822" y="90"/>
                  </a:lnTo>
                  <a:lnTo>
                    <a:pt x="804" y="90"/>
                  </a:lnTo>
                  <a:lnTo>
                    <a:pt x="798" y="96"/>
                  </a:lnTo>
                  <a:lnTo>
                    <a:pt x="798" y="108"/>
                  </a:lnTo>
                  <a:lnTo>
                    <a:pt x="792" y="120"/>
                  </a:lnTo>
                  <a:lnTo>
                    <a:pt x="792" y="138"/>
                  </a:lnTo>
                  <a:lnTo>
                    <a:pt x="786" y="144"/>
                  </a:lnTo>
                  <a:lnTo>
                    <a:pt x="774" y="138"/>
                  </a:lnTo>
                  <a:lnTo>
                    <a:pt x="762" y="126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38" y="108"/>
                  </a:lnTo>
                  <a:lnTo>
                    <a:pt x="732" y="114"/>
                  </a:lnTo>
                  <a:lnTo>
                    <a:pt x="720" y="108"/>
                  </a:lnTo>
                  <a:lnTo>
                    <a:pt x="708" y="114"/>
                  </a:lnTo>
                  <a:lnTo>
                    <a:pt x="696" y="114"/>
                  </a:lnTo>
                  <a:lnTo>
                    <a:pt x="696" y="96"/>
                  </a:lnTo>
                  <a:lnTo>
                    <a:pt x="690" y="90"/>
                  </a:lnTo>
                  <a:lnTo>
                    <a:pt x="648" y="90"/>
                  </a:lnTo>
                  <a:lnTo>
                    <a:pt x="648" y="84"/>
                  </a:lnTo>
                  <a:lnTo>
                    <a:pt x="642" y="78"/>
                  </a:lnTo>
                  <a:lnTo>
                    <a:pt x="642" y="108"/>
                  </a:lnTo>
                  <a:lnTo>
                    <a:pt x="660" y="126"/>
                  </a:lnTo>
                  <a:lnTo>
                    <a:pt x="672" y="132"/>
                  </a:lnTo>
                  <a:lnTo>
                    <a:pt x="678" y="138"/>
                  </a:lnTo>
                  <a:lnTo>
                    <a:pt x="678" y="168"/>
                  </a:lnTo>
                  <a:lnTo>
                    <a:pt x="672" y="174"/>
                  </a:lnTo>
                  <a:lnTo>
                    <a:pt x="684" y="186"/>
                  </a:lnTo>
                  <a:lnTo>
                    <a:pt x="690" y="198"/>
                  </a:lnTo>
                  <a:lnTo>
                    <a:pt x="690" y="228"/>
                  </a:lnTo>
                  <a:lnTo>
                    <a:pt x="738" y="234"/>
                  </a:lnTo>
                  <a:lnTo>
                    <a:pt x="744" y="240"/>
                  </a:lnTo>
                  <a:lnTo>
                    <a:pt x="744" y="246"/>
                  </a:lnTo>
                  <a:lnTo>
                    <a:pt x="738" y="258"/>
                  </a:lnTo>
                  <a:lnTo>
                    <a:pt x="732" y="264"/>
                  </a:lnTo>
                  <a:lnTo>
                    <a:pt x="690" y="264"/>
                  </a:lnTo>
                  <a:lnTo>
                    <a:pt x="690" y="294"/>
                  </a:lnTo>
                  <a:lnTo>
                    <a:pt x="684" y="306"/>
                  </a:lnTo>
                  <a:lnTo>
                    <a:pt x="648" y="324"/>
                  </a:lnTo>
                  <a:lnTo>
                    <a:pt x="642" y="330"/>
                  </a:lnTo>
                  <a:lnTo>
                    <a:pt x="624" y="330"/>
                  </a:lnTo>
                  <a:lnTo>
                    <a:pt x="612" y="342"/>
                  </a:lnTo>
                  <a:lnTo>
                    <a:pt x="600" y="366"/>
                  </a:lnTo>
                  <a:lnTo>
                    <a:pt x="588" y="378"/>
                  </a:lnTo>
                  <a:lnTo>
                    <a:pt x="582" y="378"/>
                  </a:lnTo>
                  <a:lnTo>
                    <a:pt x="582" y="354"/>
                  </a:lnTo>
                  <a:lnTo>
                    <a:pt x="576" y="348"/>
                  </a:lnTo>
                  <a:lnTo>
                    <a:pt x="570" y="354"/>
                  </a:lnTo>
                  <a:lnTo>
                    <a:pt x="558" y="360"/>
                  </a:lnTo>
                  <a:lnTo>
                    <a:pt x="552" y="366"/>
                  </a:lnTo>
                  <a:lnTo>
                    <a:pt x="540" y="372"/>
                  </a:lnTo>
                  <a:lnTo>
                    <a:pt x="534" y="372"/>
                  </a:lnTo>
                  <a:lnTo>
                    <a:pt x="522" y="366"/>
                  </a:lnTo>
                  <a:lnTo>
                    <a:pt x="516" y="366"/>
                  </a:lnTo>
                  <a:lnTo>
                    <a:pt x="504" y="354"/>
                  </a:lnTo>
                  <a:lnTo>
                    <a:pt x="504" y="348"/>
                  </a:lnTo>
                  <a:lnTo>
                    <a:pt x="498" y="336"/>
                  </a:lnTo>
                  <a:lnTo>
                    <a:pt x="492" y="330"/>
                  </a:lnTo>
                  <a:lnTo>
                    <a:pt x="468" y="330"/>
                  </a:lnTo>
                  <a:lnTo>
                    <a:pt x="468" y="300"/>
                  </a:lnTo>
                  <a:lnTo>
                    <a:pt x="462" y="288"/>
                  </a:lnTo>
                  <a:lnTo>
                    <a:pt x="462" y="276"/>
                  </a:lnTo>
                  <a:lnTo>
                    <a:pt x="456" y="270"/>
                  </a:lnTo>
                  <a:lnTo>
                    <a:pt x="456" y="258"/>
                  </a:lnTo>
                  <a:lnTo>
                    <a:pt x="450" y="258"/>
                  </a:lnTo>
                  <a:lnTo>
                    <a:pt x="420" y="288"/>
                  </a:lnTo>
                  <a:lnTo>
                    <a:pt x="396" y="264"/>
                  </a:lnTo>
                  <a:lnTo>
                    <a:pt x="390" y="264"/>
                  </a:lnTo>
                  <a:lnTo>
                    <a:pt x="384" y="270"/>
                  </a:lnTo>
                  <a:lnTo>
                    <a:pt x="384" y="288"/>
                  </a:lnTo>
                  <a:lnTo>
                    <a:pt x="318" y="294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82" y="288"/>
                  </a:lnTo>
                  <a:lnTo>
                    <a:pt x="276" y="300"/>
                  </a:lnTo>
                  <a:lnTo>
                    <a:pt x="276" y="312"/>
                  </a:lnTo>
                  <a:lnTo>
                    <a:pt x="282" y="324"/>
                  </a:lnTo>
                  <a:lnTo>
                    <a:pt x="282" y="336"/>
                  </a:lnTo>
                  <a:lnTo>
                    <a:pt x="306" y="348"/>
                  </a:lnTo>
                  <a:lnTo>
                    <a:pt x="318" y="342"/>
                  </a:lnTo>
                  <a:lnTo>
                    <a:pt x="330" y="354"/>
                  </a:lnTo>
                  <a:lnTo>
                    <a:pt x="330" y="360"/>
                  </a:lnTo>
                  <a:lnTo>
                    <a:pt x="336" y="366"/>
                  </a:lnTo>
                  <a:lnTo>
                    <a:pt x="336" y="372"/>
                  </a:lnTo>
                  <a:lnTo>
                    <a:pt x="330" y="378"/>
                  </a:lnTo>
                  <a:lnTo>
                    <a:pt x="300" y="378"/>
                  </a:lnTo>
                  <a:lnTo>
                    <a:pt x="294" y="372"/>
                  </a:lnTo>
                  <a:lnTo>
                    <a:pt x="264" y="378"/>
                  </a:lnTo>
                  <a:lnTo>
                    <a:pt x="258" y="444"/>
                  </a:lnTo>
                  <a:lnTo>
                    <a:pt x="264" y="444"/>
                  </a:lnTo>
                  <a:lnTo>
                    <a:pt x="276" y="456"/>
                  </a:lnTo>
                  <a:lnTo>
                    <a:pt x="288" y="462"/>
                  </a:lnTo>
                  <a:lnTo>
                    <a:pt x="294" y="468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0" y="504"/>
                  </a:lnTo>
                  <a:lnTo>
                    <a:pt x="312" y="516"/>
                  </a:lnTo>
                  <a:lnTo>
                    <a:pt x="318" y="528"/>
                  </a:lnTo>
                  <a:lnTo>
                    <a:pt x="318" y="540"/>
                  </a:lnTo>
                  <a:lnTo>
                    <a:pt x="312" y="552"/>
                  </a:lnTo>
                  <a:lnTo>
                    <a:pt x="300" y="564"/>
                  </a:lnTo>
                  <a:lnTo>
                    <a:pt x="306" y="612"/>
                  </a:lnTo>
                  <a:lnTo>
                    <a:pt x="288" y="660"/>
                  </a:lnTo>
                  <a:lnTo>
                    <a:pt x="282" y="732"/>
                  </a:lnTo>
                  <a:lnTo>
                    <a:pt x="282" y="762"/>
                  </a:lnTo>
                  <a:lnTo>
                    <a:pt x="276" y="774"/>
                  </a:lnTo>
                  <a:lnTo>
                    <a:pt x="270" y="780"/>
                  </a:lnTo>
                  <a:lnTo>
                    <a:pt x="252" y="780"/>
                  </a:lnTo>
                  <a:lnTo>
                    <a:pt x="252" y="774"/>
                  </a:lnTo>
                  <a:lnTo>
                    <a:pt x="240" y="762"/>
                  </a:lnTo>
                  <a:lnTo>
                    <a:pt x="222" y="762"/>
                  </a:lnTo>
                  <a:lnTo>
                    <a:pt x="216" y="768"/>
                  </a:lnTo>
                  <a:lnTo>
                    <a:pt x="210" y="780"/>
                  </a:lnTo>
                  <a:lnTo>
                    <a:pt x="204" y="786"/>
                  </a:lnTo>
                  <a:lnTo>
                    <a:pt x="174" y="780"/>
                  </a:lnTo>
                  <a:lnTo>
                    <a:pt x="168" y="792"/>
                  </a:lnTo>
                  <a:lnTo>
                    <a:pt x="138" y="792"/>
                  </a:lnTo>
                  <a:lnTo>
                    <a:pt x="126" y="798"/>
                  </a:lnTo>
                  <a:lnTo>
                    <a:pt x="120" y="804"/>
                  </a:lnTo>
                  <a:lnTo>
                    <a:pt x="108" y="810"/>
                  </a:lnTo>
                  <a:lnTo>
                    <a:pt x="96" y="822"/>
                  </a:lnTo>
                  <a:lnTo>
                    <a:pt x="96" y="828"/>
                  </a:lnTo>
                  <a:lnTo>
                    <a:pt x="90" y="834"/>
                  </a:lnTo>
                  <a:lnTo>
                    <a:pt x="90" y="840"/>
                  </a:lnTo>
                  <a:lnTo>
                    <a:pt x="66" y="840"/>
                  </a:lnTo>
                  <a:lnTo>
                    <a:pt x="66" y="894"/>
                  </a:lnTo>
                  <a:lnTo>
                    <a:pt x="48" y="912"/>
                  </a:lnTo>
                  <a:lnTo>
                    <a:pt x="48" y="924"/>
                  </a:lnTo>
                  <a:lnTo>
                    <a:pt x="54" y="930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54" y="954"/>
                  </a:lnTo>
                  <a:lnTo>
                    <a:pt x="48" y="948"/>
                  </a:lnTo>
                  <a:lnTo>
                    <a:pt x="18" y="978"/>
                  </a:lnTo>
                  <a:lnTo>
                    <a:pt x="12" y="990"/>
                  </a:lnTo>
                  <a:lnTo>
                    <a:pt x="12" y="1014"/>
                  </a:lnTo>
                  <a:lnTo>
                    <a:pt x="18" y="1020"/>
                  </a:lnTo>
                  <a:lnTo>
                    <a:pt x="6" y="1026"/>
                  </a:lnTo>
                  <a:lnTo>
                    <a:pt x="0" y="1032"/>
                  </a:lnTo>
                  <a:lnTo>
                    <a:pt x="0" y="1044"/>
                  </a:lnTo>
                  <a:lnTo>
                    <a:pt x="6" y="1050"/>
                  </a:lnTo>
                  <a:lnTo>
                    <a:pt x="18" y="1056"/>
                  </a:lnTo>
                  <a:lnTo>
                    <a:pt x="24" y="1080"/>
                  </a:lnTo>
                  <a:lnTo>
                    <a:pt x="24" y="1086"/>
                  </a:lnTo>
                  <a:lnTo>
                    <a:pt x="30" y="1092"/>
                  </a:lnTo>
                  <a:lnTo>
                    <a:pt x="42" y="1116"/>
                  </a:lnTo>
                  <a:lnTo>
                    <a:pt x="54" y="1128"/>
                  </a:lnTo>
                  <a:lnTo>
                    <a:pt x="66" y="1134"/>
                  </a:lnTo>
                  <a:lnTo>
                    <a:pt x="90" y="1158"/>
                  </a:lnTo>
                  <a:lnTo>
                    <a:pt x="84" y="1164"/>
                  </a:lnTo>
                  <a:lnTo>
                    <a:pt x="78" y="1176"/>
                  </a:lnTo>
                  <a:lnTo>
                    <a:pt x="66" y="1182"/>
                  </a:lnTo>
                  <a:lnTo>
                    <a:pt x="60" y="1188"/>
                  </a:lnTo>
                  <a:lnTo>
                    <a:pt x="102" y="1188"/>
                  </a:lnTo>
                  <a:lnTo>
                    <a:pt x="114" y="1194"/>
                  </a:lnTo>
                  <a:lnTo>
                    <a:pt x="120" y="1194"/>
                  </a:lnTo>
                  <a:lnTo>
                    <a:pt x="126" y="1200"/>
                  </a:lnTo>
                  <a:lnTo>
                    <a:pt x="126" y="1212"/>
                  </a:lnTo>
                  <a:lnTo>
                    <a:pt x="132" y="1224"/>
                  </a:lnTo>
                  <a:lnTo>
                    <a:pt x="138" y="1230"/>
                  </a:lnTo>
                  <a:lnTo>
                    <a:pt x="138" y="1236"/>
                  </a:lnTo>
                  <a:lnTo>
                    <a:pt x="198" y="1230"/>
                  </a:lnTo>
                  <a:lnTo>
                    <a:pt x="252" y="1182"/>
                  </a:lnTo>
                  <a:lnTo>
                    <a:pt x="252" y="1194"/>
                  </a:lnTo>
                  <a:lnTo>
                    <a:pt x="258" y="1206"/>
                  </a:lnTo>
                  <a:lnTo>
                    <a:pt x="258" y="1224"/>
                  </a:lnTo>
                  <a:lnTo>
                    <a:pt x="252" y="1230"/>
                  </a:lnTo>
                  <a:lnTo>
                    <a:pt x="252" y="1242"/>
                  </a:lnTo>
                  <a:lnTo>
                    <a:pt x="246" y="1254"/>
                  </a:lnTo>
                  <a:lnTo>
                    <a:pt x="246" y="1266"/>
                  </a:lnTo>
                  <a:lnTo>
                    <a:pt x="252" y="1284"/>
                  </a:lnTo>
                  <a:lnTo>
                    <a:pt x="252" y="1314"/>
                  </a:lnTo>
                  <a:lnTo>
                    <a:pt x="264" y="1308"/>
                  </a:lnTo>
                  <a:lnTo>
                    <a:pt x="264" y="1314"/>
                  </a:lnTo>
                  <a:lnTo>
                    <a:pt x="270" y="1320"/>
                  </a:lnTo>
                  <a:lnTo>
                    <a:pt x="282" y="1320"/>
                  </a:lnTo>
                  <a:lnTo>
                    <a:pt x="282" y="1314"/>
                  </a:lnTo>
                  <a:lnTo>
                    <a:pt x="288" y="1314"/>
                  </a:lnTo>
                  <a:lnTo>
                    <a:pt x="294" y="1308"/>
                  </a:lnTo>
                  <a:lnTo>
                    <a:pt x="324" y="1308"/>
                  </a:lnTo>
                  <a:lnTo>
                    <a:pt x="336" y="1314"/>
                  </a:lnTo>
                  <a:lnTo>
                    <a:pt x="366" y="1314"/>
                  </a:lnTo>
                  <a:lnTo>
                    <a:pt x="372" y="1320"/>
                  </a:lnTo>
                  <a:lnTo>
                    <a:pt x="372" y="1326"/>
                  </a:lnTo>
                  <a:lnTo>
                    <a:pt x="390" y="1326"/>
                  </a:lnTo>
                  <a:lnTo>
                    <a:pt x="414" y="1314"/>
                  </a:lnTo>
                  <a:lnTo>
                    <a:pt x="420" y="1308"/>
                  </a:lnTo>
                  <a:lnTo>
                    <a:pt x="432" y="1290"/>
                  </a:lnTo>
                  <a:lnTo>
                    <a:pt x="468" y="1290"/>
                  </a:lnTo>
                  <a:lnTo>
                    <a:pt x="474" y="1260"/>
                  </a:lnTo>
                  <a:lnTo>
                    <a:pt x="510" y="1260"/>
                  </a:lnTo>
                  <a:lnTo>
                    <a:pt x="510" y="1254"/>
                  </a:lnTo>
                  <a:lnTo>
                    <a:pt x="516" y="1248"/>
                  </a:lnTo>
                  <a:lnTo>
                    <a:pt x="522" y="1236"/>
                  </a:lnTo>
                  <a:lnTo>
                    <a:pt x="528" y="1230"/>
                  </a:lnTo>
                  <a:lnTo>
                    <a:pt x="540" y="1224"/>
                  </a:lnTo>
                  <a:lnTo>
                    <a:pt x="576" y="1224"/>
                  </a:lnTo>
                  <a:lnTo>
                    <a:pt x="588" y="1212"/>
                  </a:lnTo>
                  <a:lnTo>
                    <a:pt x="600" y="1224"/>
                  </a:lnTo>
                  <a:lnTo>
                    <a:pt x="606" y="1224"/>
                  </a:lnTo>
                  <a:lnTo>
                    <a:pt x="606" y="1218"/>
                  </a:lnTo>
                  <a:lnTo>
                    <a:pt x="618" y="1212"/>
                  </a:lnTo>
                  <a:lnTo>
                    <a:pt x="630" y="1212"/>
                  </a:lnTo>
                  <a:lnTo>
                    <a:pt x="630" y="1242"/>
                  </a:lnTo>
                  <a:lnTo>
                    <a:pt x="624" y="1248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90"/>
                  </a:lnTo>
                  <a:lnTo>
                    <a:pt x="624" y="1296"/>
                  </a:lnTo>
                  <a:lnTo>
                    <a:pt x="630" y="1308"/>
                  </a:lnTo>
                  <a:lnTo>
                    <a:pt x="630" y="1326"/>
                  </a:lnTo>
                  <a:lnTo>
                    <a:pt x="624" y="1332"/>
                  </a:lnTo>
                  <a:lnTo>
                    <a:pt x="624" y="1344"/>
                  </a:lnTo>
                  <a:lnTo>
                    <a:pt x="636" y="1356"/>
                  </a:lnTo>
                  <a:lnTo>
                    <a:pt x="648" y="1362"/>
                  </a:lnTo>
                  <a:lnTo>
                    <a:pt x="654" y="1368"/>
                  </a:lnTo>
                  <a:lnTo>
                    <a:pt x="660" y="1398"/>
                  </a:lnTo>
                  <a:lnTo>
                    <a:pt x="684" y="1398"/>
                  </a:lnTo>
                  <a:lnTo>
                    <a:pt x="690" y="1404"/>
                  </a:lnTo>
                  <a:lnTo>
                    <a:pt x="690" y="1410"/>
                  </a:lnTo>
                  <a:lnTo>
                    <a:pt x="696" y="1422"/>
                  </a:lnTo>
                  <a:lnTo>
                    <a:pt x="696" y="1428"/>
                  </a:lnTo>
                  <a:lnTo>
                    <a:pt x="702" y="1434"/>
                  </a:lnTo>
                  <a:lnTo>
                    <a:pt x="714" y="1440"/>
                  </a:lnTo>
                  <a:lnTo>
                    <a:pt x="744" y="1440"/>
                  </a:lnTo>
                  <a:lnTo>
                    <a:pt x="750" y="1434"/>
                  </a:lnTo>
                  <a:lnTo>
                    <a:pt x="756" y="1446"/>
                  </a:lnTo>
                  <a:lnTo>
                    <a:pt x="768" y="1452"/>
                  </a:lnTo>
                  <a:lnTo>
                    <a:pt x="780" y="1452"/>
                  </a:lnTo>
                  <a:lnTo>
                    <a:pt x="786" y="1446"/>
                  </a:lnTo>
                  <a:lnTo>
                    <a:pt x="798" y="1446"/>
                  </a:lnTo>
                  <a:lnTo>
                    <a:pt x="798" y="1452"/>
                  </a:lnTo>
                  <a:lnTo>
                    <a:pt x="804" y="1464"/>
                  </a:lnTo>
                  <a:lnTo>
                    <a:pt x="816" y="1470"/>
                  </a:lnTo>
                  <a:lnTo>
                    <a:pt x="828" y="1482"/>
                  </a:lnTo>
                  <a:lnTo>
                    <a:pt x="840" y="1488"/>
                  </a:lnTo>
                  <a:lnTo>
                    <a:pt x="864" y="1488"/>
                  </a:lnTo>
                  <a:lnTo>
                    <a:pt x="864" y="1494"/>
                  </a:lnTo>
                  <a:lnTo>
                    <a:pt x="876" y="1506"/>
                  </a:lnTo>
                  <a:lnTo>
                    <a:pt x="888" y="1512"/>
                  </a:lnTo>
                  <a:lnTo>
                    <a:pt x="894" y="1518"/>
                  </a:lnTo>
                  <a:lnTo>
                    <a:pt x="954" y="1518"/>
                  </a:lnTo>
                  <a:lnTo>
                    <a:pt x="978" y="1530"/>
                  </a:lnTo>
                  <a:lnTo>
                    <a:pt x="984" y="1542"/>
                  </a:lnTo>
                  <a:lnTo>
                    <a:pt x="990" y="1548"/>
                  </a:lnTo>
                  <a:lnTo>
                    <a:pt x="990" y="1578"/>
                  </a:lnTo>
                  <a:lnTo>
                    <a:pt x="996" y="1590"/>
                  </a:lnTo>
                  <a:lnTo>
                    <a:pt x="1002" y="1596"/>
                  </a:lnTo>
                  <a:lnTo>
                    <a:pt x="1008" y="1608"/>
                  </a:lnTo>
                  <a:lnTo>
                    <a:pt x="1008" y="1638"/>
                  </a:lnTo>
                  <a:lnTo>
                    <a:pt x="990" y="1638"/>
                  </a:lnTo>
                  <a:lnTo>
                    <a:pt x="990" y="1644"/>
                  </a:lnTo>
                  <a:lnTo>
                    <a:pt x="996" y="1650"/>
                  </a:lnTo>
                  <a:lnTo>
                    <a:pt x="1002" y="1662"/>
                  </a:lnTo>
                  <a:lnTo>
                    <a:pt x="1014" y="1668"/>
                  </a:lnTo>
                  <a:lnTo>
                    <a:pt x="1020" y="1674"/>
                  </a:lnTo>
                  <a:lnTo>
                    <a:pt x="1014" y="1686"/>
                  </a:lnTo>
                  <a:lnTo>
                    <a:pt x="1014" y="1728"/>
                  </a:lnTo>
                  <a:lnTo>
                    <a:pt x="1020" y="1734"/>
                  </a:lnTo>
                  <a:lnTo>
                    <a:pt x="1050" y="1740"/>
                  </a:lnTo>
                  <a:lnTo>
                    <a:pt x="1098" y="1746"/>
                  </a:lnTo>
                  <a:lnTo>
                    <a:pt x="1158" y="1746"/>
                  </a:lnTo>
                  <a:lnTo>
                    <a:pt x="1158" y="1752"/>
                  </a:lnTo>
                  <a:lnTo>
                    <a:pt x="1152" y="1758"/>
                  </a:lnTo>
                  <a:lnTo>
                    <a:pt x="1152" y="1770"/>
                  </a:lnTo>
                  <a:lnTo>
                    <a:pt x="1146" y="1788"/>
                  </a:lnTo>
                  <a:lnTo>
                    <a:pt x="1146" y="1800"/>
                  </a:lnTo>
                  <a:lnTo>
                    <a:pt x="1152" y="1812"/>
                  </a:lnTo>
                  <a:lnTo>
                    <a:pt x="1164" y="1818"/>
                  </a:lnTo>
                  <a:lnTo>
                    <a:pt x="1170" y="1824"/>
                  </a:lnTo>
                  <a:lnTo>
                    <a:pt x="1194" y="1836"/>
                  </a:lnTo>
                  <a:lnTo>
                    <a:pt x="1206" y="1848"/>
                  </a:lnTo>
                  <a:lnTo>
                    <a:pt x="1212" y="1860"/>
                  </a:lnTo>
                  <a:lnTo>
                    <a:pt x="1224" y="1896"/>
                  </a:lnTo>
                  <a:lnTo>
                    <a:pt x="1224" y="1908"/>
                  </a:lnTo>
                  <a:lnTo>
                    <a:pt x="1218" y="1920"/>
                  </a:lnTo>
                  <a:lnTo>
                    <a:pt x="1218" y="1944"/>
                  </a:lnTo>
                  <a:lnTo>
                    <a:pt x="1212" y="1950"/>
                  </a:lnTo>
                  <a:lnTo>
                    <a:pt x="1212" y="1956"/>
                  </a:lnTo>
                  <a:lnTo>
                    <a:pt x="1218" y="1968"/>
                  </a:lnTo>
                  <a:lnTo>
                    <a:pt x="1212" y="1980"/>
                  </a:lnTo>
                  <a:lnTo>
                    <a:pt x="1206" y="1986"/>
                  </a:lnTo>
                  <a:lnTo>
                    <a:pt x="1200" y="1998"/>
                  </a:lnTo>
                  <a:lnTo>
                    <a:pt x="1200" y="2022"/>
                  </a:lnTo>
                  <a:lnTo>
                    <a:pt x="1206" y="2028"/>
                  </a:lnTo>
                  <a:lnTo>
                    <a:pt x="1218" y="2034"/>
                  </a:lnTo>
                  <a:lnTo>
                    <a:pt x="1212" y="2040"/>
                  </a:lnTo>
                  <a:lnTo>
                    <a:pt x="1200" y="2046"/>
                  </a:lnTo>
                  <a:lnTo>
                    <a:pt x="1194" y="2052"/>
                  </a:lnTo>
                  <a:lnTo>
                    <a:pt x="1194" y="2064"/>
                  </a:lnTo>
                  <a:lnTo>
                    <a:pt x="1200" y="2070"/>
                  </a:lnTo>
                  <a:lnTo>
                    <a:pt x="1212" y="2076"/>
                  </a:lnTo>
                  <a:lnTo>
                    <a:pt x="1212" y="2112"/>
                  </a:lnTo>
                  <a:lnTo>
                    <a:pt x="1224" y="2112"/>
                  </a:lnTo>
                  <a:lnTo>
                    <a:pt x="1224" y="2130"/>
                  </a:lnTo>
                  <a:lnTo>
                    <a:pt x="1218" y="2142"/>
                  </a:lnTo>
                  <a:lnTo>
                    <a:pt x="1218" y="2184"/>
                  </a:lnTo>
                  <a:lnTo>
                    <a:pt x="1224" y="2196"/>
                  </a:lnTo>
                  <a:lnTo>
                    <a:pt x="1230" y="2202"/>
                  </a:lnTo>
                  <a:lnTo>
                    <a:pt x="1266" y="2214"/>
                  </a:lnTo>
                  <a:lnTo>
                    <a:pt x="1308" y="2220"/>
                  </a:lnTo>
                  <a:lnTo>
                    <a:pt x="1380" y="2220"/>
                  </a:lnTo>
                  <a:lnTo>
                    <a:pt x="1392" y="2226"/>
                  </a:lnTo>
                  <a:lnTo>
                    <a:pt x="1398" y="2232"/>
                  </a:lnTo>
                  <a:lnTo>
                    <a:pt x="1398" y="2256"/>
                  </a:lnTo>
                  <a:lnTo>
                    <a:pt x="1404" y="2274"/>
                  </a:lnTo>
                  <a:lnTo>
                    <a:pt x="1404" y="2298"/>
                  </a:lnTo>
                  <a:lnTo>
                    <a:pt x="1410" y="2316"/>
                  </a:lnTo>
                  <a:lnTo>
                    <a:pt x="1410" y="2334"/>
                  </a:lnTo>
                  <a:lnTo>
                    <a:pt x="1422" y="2358"/>
                  </a:lnTo>
                  <a:lnTo>
                    <a:pt x="1434" y="2364"/>
                  </a:lnTo>
                  <a:lnTo>
                    <a:pt x="1446" y="2364"/>
                  </a:lnTo>
                  <a:lnTo>
                    <a:pt x="1464" y="2346"/>
                  </a:lnTo>
                  <a:lnTo>
                    <a:pt x="1476" y="2346"/>
                  </a:lnTo>
                  <a:lnTo>
                    <a:pt x="1488" y="2352"/>
                  </a:lnTo>
                  <a:lnTo>
                    <a:pt x="1500" y="2364"/>
                  </a:lnTo>
                  <a:lnTo>
                    <a:pt x="1506" y="2376"/>
                  </a:lnTo>
                  <a:lnTo>
                    <a:pt x="1506" y="2394"/>
                  </a:lnTo>
                  <a:lnTo>
                    <a:pt x="1500" y="2412"/>
                  </a:lnTo>
                  <a:lnTo>
                    <a:pt x="1500" y="2442"/>
                  </a:lnTo>
                  <a:lnTo>
                    <a:pt x="1494" y="2448"/>
                  </a:lnTo>
                  <a:lnTo>
                    <a:pt x="1494" y="2454"/>
                  </a:lnTo>
                  <a:lnTo>
                    <a:pt x="1488" y="2466"/>
                  </a:lnTo>
                  <a:lnTo>
                    <a:pt x="1488" y="2478"/>
                  </a:lnTo>
                  <a:lnTo>
                    <a:pt x="1494" y="2496"/>
                  </a:lnTo>
                  <a:lnTo>
                    <a:pt x="1506" y="2490"/>
                  </a:lnTo>
                  <a:lnTo>
                    <a:pt x="1512" y="2484"/>
                  </a:lnTo>
                  <a:lnTo>
                    <a:pt x="1530" y="2484"/>
                  </a:lnTo>
                  <a:lnTo>
                    <a:pt x="1536" y="2490"/>
                  </a:lnTo>
                  <a:lnTo>
                    <a:pt x="1548" y="2514"/>
                  </a:lnTo>
                  <a:lnTo>
                    <a:pt x="1548" y="2526"/>
                  </a:lnTo>
                  <a:lnTo>
                    <a:pt x="1554" y="2526"/>
                  </a:lnTo>
                  <a:lnTo>
                    <a:pt x="1560" y="2532"/>
                  </a:lnTo>
                  <a:lnTo>
                    <a:pt x="1560" y="2562"/>
                  </a:lnTo>
                  <a:lnTo>
                    <a:pt x="1566" y="2580"/>
                  </a:lnTo>
                  <a:lnTo>
                    <a:pt x="1566" y="2616"/>
                  </a:lnTo>
                  <a:lnTo>
                    <a:pt x="1512" y="2634"/>
                  </a:lnTo>
                  <a:lnTo>
                    <a:pt x="1506" y="2640"/>
                  </a:lnTo>
                  <a:lnTo>
                    <a:pt x="1500" y="2652"/>
                  </a:lnTo>
                  <a:lnTo>
                    <a:pt x="1500" y="2670"/>
                  </a:lnTo>
                  <a:lnTo>
                    <a:pt x="1464" y="2670"/>
                  </a:lnTo>
                  <a:lnTo>
                    <a:pt x="1464" y="2688"/>
                  </a:lnTo>
                  <a:lnTo>
                    <a:pt x="1458" y="2694"/>
                  </a:lnTo>
                  <a:lnTo>
                    <a:pt x="1452" y="2718"/>
                  </a:lnTo>
                  <a:lnTo>
                    <a:pt x="1428" y="2724"/>
                  </a:lnTo>
                  <a:lnTo>
                    <a:pt x="1428" y="2736"/>
                  </a:lnTo>
                  <a:lnTo>
                    <a:pt x="1422" y="2748"/>
                  </a:lnTo>
                  <a:lnTo>
                    <a:pt x="1422" y="2760"/>
                  </a:lnTo>
                  <a:lnTo>
                    <a:pt x="1404" y="2778"/>
                  </a:lnTo>
                  <a:lnTo>
                    <a:pt x="1392" y="2778"/>
                  </a:lnTo>
                  <a:lnTo>
                    <a:pt x="1392" y="2802"/>
                  </a:lnTo>
                  <a:lnTo>
                    <a:pt x="1386" y="2808"/>
                  </a:lnTo>
                  <a:lnTo>
                    <a:pt x="1380" y="2820"/>
                  </a:lnTo>
                  <a:lnTo>
                    <a:pt x="1374" y="2826"/>
                  </a:lnTo>
                  <a:lnTo>
                    <a:pt x="1356" y="2826"/>
                  </a:lnTo>
                  <a:lnTo>
                    <a:pt x="1350" y="2832"/>
                  </a:lnTo>
                  <a:lnTo>
                    <a:pt x="1350" y="2844"/>
                  </a:lnTo>
                  <a:lnTo>
                    <a:pt x="1344" y="2856"/>
                  </a:lnTo>
                  <a:lnTo>
                    <a:pt x="1344" y="2868"/>
                  </a:lnTo>
                  <a:lnTo>
                    <a:pt x="1368" y="2868"/>
                  </a:lnTo>
                  <a:lnTo>
                    <a:pt x="1374" y="2862"/>
                  </a:lnTo>
                  <a:lnTo>
                    <a:pt x="1386" y="2856"/>
                  </a:lnTo>
                  <a:lnTo>
                    <a:pt x="1398" y="2856"/>
                  </a:lnTo>
                  <a:lnTo>
                    <a:pt x="1404" y="2862"/>
                  </a:lnTo>
                  <a:lnTo>
                    <a:pt x="1428" y="2874"/>
                  </a:lnTo>
                  <a:lnTo>
                    <a:pt x="1434" y="2886"/>
                  </a:lnTo>
                  <a:lnTo>
                    <a:pt x="1446" y="2892"/>
                  </a:lnTo>
                  <a:lnTo>
                    <a:pt x="1452" y="2898"/>
                  </a:lnTo>
                  <a:lnTo>
                    <a:pt x="1458" y="2910"/>
                  </a:lnTo>
                  <a:lnTo>
                    <a:pt x="1470" y="2922"/>
                  </a:lnTo>
                  <a:lnTo>
                    <a:pt x="1470" y="2934"/>
                  </a:lnTo>
                  <a:lnTo>
                    <a:pt x="1482" y="2934"/>
                  </a:lnTo>
                  <a:lnTo>
                    <a:pt x="1482" y="2928"/>
                  </a:lnTo>
                  <a:lnTo>
                    <a:pt x="1494" y="2916"/>
                  </a:lnTo>
                  <a:lnTo>
                    <a:pt x="1500" y="2916"/>
                  </a:lnTo>
                  <a:lnTo>
                    <a:pt x="1512" y="2922"/>
                  </a:lnTo>
                  <a:lnTo>
                    <a:pt x="1518" y="2934"/>
                  </a:lnTo>
                  <a:lnTo>
                    <a:pt x="1536" y="2952"/>
                  </a:lnTo>
                  <a:lnTo>
                    <a:pt x="1554" y="2952"/>
                  </a:lnTo>
                  <a:lnTo>
                    <a:pt x="1572" y="2970"/>
                  </a:lnTo>
                  <a:lnTo>
                    <a:pt x="1578" y="2970"/>
                  </a:lnTo>
                  <a:lnTo>
                    <a:pt x="1578" y="2982"/>
                  </a:lnTo>
                  <a:lnTo>
                    <a:pt x="1584" y="2988"/>
                  </a:lnTo>
                  <a:lnTo>
                    <a:pt x="1596" y="2994"/>
                  </a:lnTo>
                  <a:lnTo>
                    <a:pt x="1614" y="3000"/>
                  </a:lnTo>
                  <a:lnTo>
                    <a:pt x="1626" y="3000"/>
                  </a:lnTo>
                  <a:lnTo>
                    <a:pt x="1632" y="3012"/>
                  </a:lnTo>
                  <a:lnTo>
                    <a:pt x="1638" y="3018"/>
                  </a:lnTo>
                  <a:lnTo>
                    <a:pt x="1644" y="3030"/>
                  </a:lnTo>
                  <a:lnTo>
                    <a:pt x="1662" y="3048"/>
                  </a:lnTo>
                  <a:lnTo>
                    <a:pt x="1668" y="3048"/>
                  </a:lnTo>
                  <a:lnTo>
                    <a:pt x="1680" y="3054"/>
                  </a:lnTo>
                  <a:lnTo>
                    <a:pt x="1686" y="3054"/>
                  </a:lnTo>
                  <a:lnTo>
                    <a:pt x="1686" y="3066"/>
                  </a:lnTo>
                  <a:lnTo>
                    <a:pt x="1674" y="3090"/>
                  </a:lnTo>
                  <a:lnTo>
                    <a:pt x="1668" y="3096"/>
                  </a:lnTo>
                  <a:lnTo>
                    <a:pt x="1668" y="3120"/>
                  </a:lnTo>
                  <a:lnTo>
                    <a:pt x="1674" y="3120"/>
                  </a:lnTo>
                  <a:lnTo>
                    <a:pt x="1674" y="3150"/>
                  </a:lnTo>
                  <a:lnTo>
                    <a:pt x="1692" y="3150"/>
                  </a:lnTo>
                  <a:lnTo>
                    <a:pt x="1692" y="3144"/>
                  </a:lnTo>
                  <a:lnTo>
                    <a:pt x="1698" y="3132"/>
                  </a:lnTo>
                  <a:lnTo>
                    <a:pt x="1710" y="3126"/>
                  </a:lnTo>
                  <a:lnTo>
                    <a:pt x="1716" y="3114"/>
                  </a:lnTo>
                  <a:lnTo>
                    <a:pt x="1728" y="3102"/>
                  </a:lnTo>
                  <a:lnTo>
                    <a:pt x="1734" y="3090"/>
                  </a:lnTo>
                  <a:lnTo>
                    <a:pt x="1734" y="3060"/>
                  </a:lnTo>
                  <a:lnTo>
                    <a:pt x="1728" y="3054"/>
                  </a:lnTo>
                  <a:lnTo>
                    <a:pt x="1728" y="3048"/>
                  </a:lnTo>
                  <a:lnTo>
                    <a:pt x="1746" y="3018"/>
                  </a:lnTo>
                  <a:lnTo>
                    <a:pt x="1734" y="3012"/>
                  </a:lnTo>
                  <a:lnTo>
                    <a:pt x="1728" y="3000"/>
                  </a:lnTo>
                  <a:lnTo>
                    <a:pt x="1728" y="2988"/>
                  </a:lnTo>
                  <a:lnTo>
                    <a:pt x="1740" y="2976"/>
                  </a:lnTo>
                  <a:lnTo>
                    <a:pt x="1746" y="2976"/>
                  </a:lnTo>
                  <a:lnTo>
                    <a:pt x="1746" y="2952"/>
                  </a:lnTo>
                  <a:lnTo>
                    <a:pt x="1764" y="2952"/>
                  </a:lnTo>
                  <a:lnTo>
                    <a:pt x="1776" y="2940"/>
                  </a:lnTo>
                  <a:lnTo>
                    <a:pt x="1776" y="2904"/>
                  </a:lnTo>
                  <a:lnTo>
                    <a:pt x="1782" y="2898"/>
                  </a:lnTo>
                  <a:lnTo>
                    <a:pt x="1788" y="2886"/>
                  </a:lnTo>
                  <a:lnTo>
                    <a:pt x="1800" y="2874"/>
                  </a:lnTo>
                  <a:lnTo>
                    <a:pt x="1812" y="2868"/>
                  </a:lnTo>
                  <a:lnTo>
                    <a:pt x="1818" y="2862"/>
                  </a:lnTo>
                  <a:lnTo>
                    <a:pt x="1824" y="2862"/>
                  </a:lnTo>
                  <a:lnTo>
                    <a:pt x="1824" y="2898"/>
                  </a:lnTo>
                  <a:lnTo>
                    <a:pt x="1818" y="2904"/>
                  </a:lnTo>
                  <a:lnTo>
                    <a:pt x="1818" y="2910"/>
                  </a:lnTo>
                  <a:lnTo>
                    <a:pt x="1812" y="2916"/>
                  </a:lnTo>
                  <a:lnTo>
                    <a:pt x="1812" y="2934"/>
                  </a:lnTo>
                  <a:lnTo>
                    <a:pt x="1800" y="2940"/>
                  </a:lnTo>
                  <a:lnTo>
                    <a:pt x="1800" y="2952"/>
                  </a:lnTo>
                  <a:lnTo>
                    <a:pt x="1776" y="2982"/>
                  </a:lnTo>
                  <a:lnTo>
                    <a:pt x="1746" y="3006"/>
                  </a:lnTo>
                  <a:lnTo>
                    <a:pt x="1752" y="3012"/>
                  </a:lnTo>
                  <a:lnTo>
                    <a:pt x="1770" y="3012"/>
                  </a:lnTo>
                  <a:lnTo>
                    <a:pt x="1770" y="2994"/>
                  </a:lnTo>
                  <a:lnTo>
                    <a:pt x="1776" y="2988"/>
                  </a:lnTo>
                  <a:lnTo>
                    <a:pt x="1788" y="2988"/>
                  </a:lnTo>
                  <a:lnTo>
                    <a:pt x="1794" y="2982"/>
                  </a:lnTo>
                  <a:lnTo>
                    <a:pt x="1800" y="2982"/>
                  </a:lnTo>
                  <a:lnTo>
                    <a:pt x="1812" y="2964"/>
                  </a:lnTo>
                  <a:lnTo>
                    <a:pt x="1824" y="2940"/>
                  </a:lnTo>
                  <a:lnTo>
                    <a:pt x="1848" y="2880"/>
                  </a:lnTo>
                  <a:lnTo>
                    <a:pt x="1860" y="2832"/>
                  </a:lnTo>
                  <a:lnTo>
                    <a:pt x="1872" y="2808"/>
                  </a:lnTo>
                  <a:lnTo>
                    <a:pt x="1878" y="2790"/>
                  </a:lnTo>
                  <a:lnTo>
                    <a:pt x="1884" y="2778"/>
                  </a:lnTo>
                  <a:lnTo>
                    <a:pt x="1896" y="2772"/>
                  </a:lnTo>
                  <a:lnTo>
                    <a:pt x="1902" y="2760"/>
                  </a:lnTo>
                  <a:lnTo>
                    <a:pt x="1926" y="2736"/>
                  </a:lnTo>
                  <a:lnTo>
                    <a:pt x="1926" y="2724"/>
                  </a:lnTo>
                  <a:lnTo>
                    <a:pt x="1920" y="2718"/>
                  </a:lnTo>
                  <a:lnTo>
                    <a:pt x="1938" y="2706"/>
                  </a:lnTo>
                  <a:lnTo>
                    <a:pt x="1932" y="2670"/>
                  </a:lnTo>
                  <a:lnTo>
                    <a:pt x="1938" y="2646"/>
                  </a:lnTo>
                  <a:lnTo>
                    <a:pt x="1926" y="2640"/>
                  </a:lnTo>
                  <a:lnTo>
                    <a:pt x="1932" y="2634"/>
                  </a:lnTo>
                  <a:lnTo>
                    <a:pt x="1938" y="2622"/>
                  </a:lnTo>
                  <a:lnTo>
                    <a:pt x="1938" y="2610"/>
                  </a:lnTo>
                  <a:lnTo>
                    <a:pt x="1932" y="2604"/>
                  </a:lnTo>
                  <a:lnTo>
                    <a:pt x="1920" y="2598"/>
                  </a:lnTo>
                  <a:lnTo>
                    <a:pt x="1914" y="2592"/>
                  </a:lnTo>
                  <a:lnTo>
                    <a:pt x="1914" y="2556"/>
                  </a:lnTo>
                  <a:lnTo>
                    <a:pt x="1896" y="2544"/>
                  </a:lnTo>
                  <a:lnTo>
                    <a:pt x="1920" y="2544"/>
                  </a:lnTo>
                  <a:lnTo>
                    <a:pt x="1914" y="2520"/>
                  </a:lnTo>
                  <a:lnTo>
                    <a:pt x="1902" y="2508"/>
                  </a:lnTo>
                  <a:lnTo>
                    <a:pt x="1908" y="2508"/>
                  </a:lnTo>
                  <a:lnTo>
                    <a:pt x="1920" y="2502"/>
                  </a:lnTo>
                  <a:lnTo>
                    <a:pt x="1920" y="2490"/>
                  </a:lnTo>
                  <a:lnTo>
                    <a:pt x="1914" y="2490"/>
                  </a:lnTo>
                  <a:lnTo>
                    <a:pt x="1902" y="2484"/>
                  </a:lnTo>
                  <a:lnTo>
                    <a:pt x="1896" y="2478"/>
                  </a:lnTo>
                  <a:lnTo>
                    <a:pt x="1920" y="2460"/>
                  </a:lnTo>
                  <a:lnTo>
                    <a:pt x="1932" y="2472"/>
                  </a:lnTo>
                  <a:lnTo>
                    <a:pt x="1944" y="2478"/>
                  </a:lnTo>
                  <a:lnTo>
                    <a:pt x="1950" y="2478"/>
                  </a:lnTo>
                  <a:lnTo>
                    <a:pt x="1950" y="2448"/>
                  </a:lnTo>
                  <a:lnTo>
                    <a:pt x="1962" y="2424"/>
                  </a:lnTo>
                  <a:lnTo>
                    <a:pt x="1974" y="2418"/>
                  </a:lnTo>
                  <a:lnTo>
                    <a:pt x="1980" y="2418"/>
                  </a:lnTo>
                  <a:lnTo>
                    <a:pt x="2004" y="2406"/>
                  </a:lnTo>
                  <a:lnTo>
                    <a:pt x="2010" y="2394"/>
                  </a:lnTo>
                  <a:lnTo>
                    <a:pt x="2010" y="2382"/>
                  </a:lnTo>
                  <a:lnTo>
                    <a:pt x="2016" y="2376"/>
                  </a:lnTo>
                  <a:lnTo>
                    <a:pt x="2028" y="2376"/>
                  </a:lnTo>
                  <a:lnTo>
                    <a:pt x="2034" y="2370"/>
                  </a:lnTo>
                  <a:lnTo>
                    <a:pt x="2046" y="2370"/>
                  </a:lnTo>
                  <a:lnTo>
                    <a:pt x="2046" y="2358"/>
                  </a:lnTo>
                  <a:lnTo>
                    <a:pt x="2070" y="2358"/>
                  </a:lnTo>
                  <a:lnTo>
                    <a:pt x="2070" y="2340"/>
                  </a:lnTo>
                  <a:lnTo>
                    <a:pt x="2118" y="2340"/>
                  </a:lnTo>
                  <a:lnTo>
                    <a:pt x="2124" y="2358"/>
                  </a:lnTo>
                  <a:lnTo>
                    <a:pt x="2136" y="2352"/>
                  </a:lnTo>
                  <a:lnTo>
                    <a:pt x="2118" y="2334"/>
                  </a:lnTo>
                  <a:lnTo>
                    <a:pt x="2136" y="2316"/>
                  </a:lnTo>
                  <a:lnTo>
                    <a:pt x="2142" y="2316"/>
                  </a:lnTo>
                  <a:lnTo>
                    <a:pt x="2154" y="2310"/>
                  </a:lnTo>
                  <a:lnTo>
                    <a:pt x="2178" y="2310"/>
                  </a:lnTo>
                  <a:lnTo>
                    <a:pt x="2160" y="2292"/>
                  </a:lnTo>
                  <a:lnTo>
                    <a:pt x="2172" y="2286"/>
                  </a:lnTo>
                  <a:lnTo>
                    <a:pt x="2178" y="2280"/>
                  </a:lnTo>
                  <a:lnTo>
                    <a:pt x="2190" y="2280"/>
                  </a:lnTo>
                  <a:lnTo>
                    <a:pt x="2190" y="2304"/>
                  </a:lnTo>
                  <a:lnTo>
                    <a:pt x="2196" y="2304"/>
                  </a:lnTo>
                  <a:lnTo>
                    <a:pt x="2196" y="2298"/>
                  </a:lnTo>
                  <a:lnTo>
                    <a:pt x="2202" y="2286"/>
                  </a:lnTo>
                  <a:lnTo>
                    <a:pt x="2208" y="2280"/>
                  </a:lnTo>
                  <a:lnTo>
                    <a:pt x="2244" y="2286"/>
                  </a:lnTo>
                  <a:lnTo>
                    <a:pt x="2244" y="2280"/>
                  </a:lnTo>
                  <a:lnTo>
                    <a:pt x="2250" y="2274"/>
                  </a:lnTo>
                  <a:lnTo>
                    <a:pt x="2250" y="2268"/>
                  </a:lnTo>
                  <a:lnTo>
                    <a:pt x="2256" y="2262"/>
                  </a:lnTo>
                  <a:lnTo>
                    <a:pt x="2268" y="2256"/>
                  </a:lnTo>
                  <a:lnTo>
                    <a:pt x="2274" y="2256"/>
                  </a:lnTo>
                  <a:lnTo>
                    <a:pt x="2280" y="2262"/>
                  </a:lnTo>
                  <a:lnTo>
                    <a:pt x="2280" y="2286"/>
                  </a:lnTo>
                  <a:lnTo>
                    <a:pt x="2346" y="2280"/>
                  </a:lnTo>
                  <a:lnTo>
                    <a:pt x="2352" y="2262"/>
                  </a:lnTo>
                  <a:lnTo>
                    <a:pt x="2346" y="2250"/>
                  </a:lnTo>
                  <a:lnTo>
                    <a:pt x="2352" y="2244"/>
                  </a:lnTo>
                  <a:lnTo>
                    <a:pt x="2358" y="2232"/>
                  </a:lnTo>
                  <a:lnTo>
                    <a:pt x="2370" y="2220"/>
                  </a:lnTo>
                  <a:lnTo>
                    <a:pt x="2406" y="2202"/>
                  </a:lnTo>
                  <a:lnTo>
                    <a:pt x="2418" y="2202"/>
                  </a:lnTo>
                  <a:lnTo>
                    <a:pt x="2412" y="2190"/>
                  </a:lnTo>
                  <a:lnTo>
                    <a:pt x="2412" y="2112"/>
                  </a:lnTo>
                  <a:lnTo>
                    <a:pt x="2442" y="2082"/>
                  </a:lnTo>
                  <a:lnTo>
                    <a:pt x="2442" y="2058"/>
                  </a:lnTo>
                  <a:lnTo>
                    <a:pt x="2460" y="2052"/>
                  </a:lnTo>
                  <a:lnTo>
                    <a:pt x="2460" y="2022"/>
                  </a:lnTo>
                  <a:lnTo>
                    <a:pt x="2466" y="2022"/>
                  </a:lnTo>
                  <a:lnTo>
                    <a:pt x="2472" y="2016"/>
                  </a:lnTo>
                  <a:lnTo>
                    <a:pt x="2478" y="2016"/>
                  </a:lnTo>
                  <a:lnTo>
                    <a:pt x="2478" y="2010"/>
                  </a:lnTo>
                  <a:lnTo>
                    <a:pt x="2484" y="2004"/>
                  </a:lnTo>
                  <a:lnTo>
                    <a:pt x="2484" y="1956"/>
                  </a:lnTo>
                  <a:lnTo>
                    <a:pt x="2478" y="1944"/>
                  </a:lnTo>
                  <a:lnTo>
                    <a:pt x="2478" y="1926"/>
                  </a:lnTo>
                  <a:lnTo>
                    <a:pt x="2472" y="1908"/>
                  </a:lnTo>
                  <a:lnTo>
                    <a:pt x="2484" y="1884"/>
                  </a:lnTo>
                  <a:lnTo>
                    <a:pt x="2514" y="1854"/>
                  </a:lnTo>
                  <a:lnTo>
                    <a:pt x="2514" y="1848"/>
                  </a:lnTo>
                  <a:lnTo>
                    <a:pt x="2508" y="1836"/>
                  </a:lnTo>
                  <a:lnTo>
                    <a:pt x="2508" y="1830"/>
                  </a:lnTo>
                  <a:lnTo>
                    <a:pt x="2502" y="1818"/>
                  </a:lnTo>
                  <a:lnTo>
                    <a:pt x="2508" y="1764"/>
                  </a:lnTo>
                  <a:lnTo>
                    <a:pt x="2508" y="1758"/>
                  </a:lnTo>
                  <a:lnTo>
                    <a:pt x="2514" y="1752"/>
                  </a:lnTo>
                  <a:lnTo>
                    <a:pt x="2514" y="1722"/>
                  </a:lnTo>
                  <a:lnTo>
                    <a:pt x="2520" y="1710"/>
                  </a:lnTo>
                  <a:lnTo>
                    <a:pt x="2520" y="1680"/>
                  </a:lnTo>
                  <a:lnTo>
                    <a:pt x="2508" y="1644"/>
                  </a:lnTo>
                  <a:lnTo>
                    <a:pt x="2502" y="1608"/>
                  </a:lnTo>
                  <a:lnTo>
                    <a:pt x="2502" y="1596"/>
                  </a:lnTo>
                  <a:lnTo>
                    <a:pt x="2508" y="1560"/>
                  </a:lnTo>
                  <a:lnTo>
                    <a:pt x="2508" y="1548"/>
                  </a:lnTo>
                  <a:lnTo>
                    <a:pt x="2502" y="1536"/>
                  </a:lnTo>
                  <a:lnTo>
                    <a:pt x="2502" y="1500"/>
                  </a:lnTo>
                  <a:lnTo>
                    <a:pt x="2508" y="1488"/>
                  </a:lnTo>
                  <a:lnTo>
                    <a:pt x="2520" y="1476"/>
                  </a:lnTo>
                  <a:lnTo>
                    <a:pt x="2508" y="1458"/>
                  </a:lnTo>
                  <a:lnTo>
                    <a:pt x="2520" y="1446"/>
                  </a:lnTo>
                  <a:lnTo>
                    <a:pt x="2532" y="1446"/>
                  </a:lnTo>
                  <a:lnTo>
                    <a:pt x="2532" y="1452"/>
                  </a:lnTo>
                  <a:lnTo>
                    <a:pt x="2538" y="1464"/>
                  </a:lnTo>
                  <a:lnTo>
                    <a:pt x="2544" y="1470"/>
                  </a:lnTo>
                  <a:lnTo>
                    <a:pt x="2556" y="1464"/>
                  </a:lnTo>
                  <a:lnTo>
                    <a:pt x="2562" y="1452"/>
                  </a:lnTo>
                  <a:lnTo>
                    <a:pt x="2574" y="1446"/>
                  </a:lnTo>
                  <a:lnTo>
                    <a:pt x="2580" y="1434"/>
                  </a:lnTo>
                  <a:lnTo>
                    <a:pt x="2586" y="1428"/>
                  </a:lnTo>
                  <a:lnTo>
                    <a:pt x="2592" y="1416"/>
                  </a:lnTo>
                  <a:lnTo>
                    <a:pt x="2592" y="1404"/>
                  </a:lnTo>
                  <a:lnTo>
                    <a:pt x="2598" y="1386"/>
                  </a:lnTo>
                  <a:lnTo>
                    <a:pt x="2598" y="1374"/>
                  </a:lnTo>
                  <a:lnTo>
                    <a:pt x="2604" y="1356"/>
                  </a:lnTo>
                  <a:lnTo>
                    <a:pt x="2604" y="1344"/>
                  </a:lnTo>
                  <a:lnTo>
                    <a:pt x="2610" y="1338"/>
                  </a:lnTo>
                  <a:lnTo>
                    <a:pt x="2616" y="1338"/>
                  </a:lnTo>
                  <a:lnTo>
                    <a:pt x="2628" y="1326"/>
                  </a:lnTo>
                  <a:lnTo>
                    <a:pt x="2634" y="1314"/>
                  </a:lnTo>
                  <a:lnTo>
                    <a:pt x="2640" y="1308"/>
                  </a:lnTo>
                  <a:lnTo>
                    <a:pt x="2640" y="1296"/>
                  </a:lnTo>
                  <a:lnTo>
                    <a:pt x="2652" y="1290"/>
                  </a:lnTo>
                  <a:lnTo>
                    <a:pt x="2658" y="1284"/>
                  </a:lnTo>
                  <a:lnTo>
                    <a:pt x="2670" y="1284"/>
                  </a:lnTo>
                  <a:lnTo>
                    <a:pt x="2682" y="1272"/>
                  </a:lnTo>
                  <a:lnTo>
                    <a:pt x="2682" y="1254"/>
                  </a:lnTo>
                  <a:lnTo>
                    <a:pt x="2688" y="1254"/>
                  </a:lnTo>
                  <a:lnTo>
                    <a:pt x="2724" y="1218"/>
                  </a:lnTo>
                  <a:lnTo>
                    <a:pt x="2736" y="1188"/>
                  </a:lnTo>
                  <a:lnTo>
                    <a:pt x="2754" y="1158"/>
                  </a:lnTo>
                  <a:lnTo>
                    <a:pt x="2760" y="1134"/>
                  </a:lnTo>
                  <a:lnTo>
                    <a:pt x="2766" y="1122"/>
                  </a:lnTo>
                  <a:lnTo>
                    <a:pt x="2772" y="1116"/>
                  </a:lnTo>
                  <a:lnTo>
                    <a:pt x="2778" y="1104"/>
                  </a:lnTo>
                  <a:lnTo>
                    <a:pt x="2784" y="1098"/>
                  </a:lnTo>
                  <a:lnTo>
                    <a:pt x="2784" y="1080"/>
                  </a:lnTo>
                  <a:lnTo>
                    <a:pt x="2778" y="1068"/>
                  </a:lnTo>
                  <a:lnTo>
                    <a:pt x="2778" y="1002"/>
                  </a:lnTo>
                  <a:close/>
                </a:path>
              </a:pathLst>
            </a:custGeom>
            <a:solidFill>
              <a:schemeClr val="accent6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64" name="Botswana" descr="© INSCALE GmbH, 05.05.2010&#10;http://www.presentationload.com/">
              <a:extLst>
                <a:ext uri="{FF2B5EF4-FFF2-40B4-BE49-F238E27FC236}">
                  <a16:creationId xmlns:a16="http://schemas.microsoft.com/office/drawing/2014/main" id="{6A1C46CC-9F8B-2C5F-AAFC-A97460DA1003}"/>
                </a:ext>
              </a:extLst>
            </p:cNvPr>
            <p:cNvSpPr>
              <a:spLocks/>
            </p:cNvSpPr>
            <p:nvPr/>
          </p:nvSpPr>
          <p:spPr bwMode="gray">
            <a:xfrm>
              <a:off x="4766081" y="3761029"/>
              <a:ext cx="246074" cy="277205"/>
            </a:xfrm>
            <a:custGeom>
              <a:avLst/>
              <a:gdLst>
                <a:gd name="T0" fmla="*/ 2147483647 w 648"/>
                <a:gd name="T1" fmla="*/ 2147483647 h 732"/>
                <a:gd name="T2" fmla="*/ 2147483647 w 648"/>
                <a:gd name="T3" fmla="*/ 2147483647 h 732"/>
                <a:gd name="T4" fmla="*/ 2147483647 w 648"/>
                <a:gd name="T5" fmla="*/ 2147483647 h 732"/>
                <a:gd name="T6" fmla="*/ 2147483647 w 648"/>
                <a:gd name="T7" fmla="*/ 2147483647 h 732"/>
                <a:gd name="T8" fmla="*/ 2147483647 w 648"/>
                <a:gd name="T9" fmla="*/ 2147483647 h 732"/>
                <a:gd name="T10" fmla="*/ 2147483647 w 648"/>
                <a:gd name="T11" fmla="*/ 2147483647 h 732"/>
                <a:gd name="T12" fmla="*/ 2147483647 w 648"/>
                <a:gd name="T13" fmla="*/ 2147483647 h 732"/>
                <a:gd name="T14" fmla="*/ 2147483647 w 648"/>
                <a:gd name="T15" fmla="*/ 2147483647 h 732"/>
                <a:gd name="T16" fmla="*/ 2147483647 w 648"/>
                <a:gd name="T17" fmla="*/ 2147483647 h 732"/>
                <a:gd name="T18" fmla="*/ 2147483647 w 648"/>
                <a:gd name="T19" fmla="*/ 2147483647 h 732"/>
                <a:gd name="T20" fmla="*/ 2147483647 w 648"/>
                <a:gd name="T21" fmla="*/ 2147483647 h 732"/>
                <a:gd name="T22" fmla="*/ 2147483647 w 648"/>
                <a:gd name="T23" fmla="*/ 2147483647 h 732"/>
                <a:gd name="T24" fmla="*/ 2147483647 w 648"/>
                <a:gd name="T25" fmla="*/ 2147483647 h 732"/>
                <a:gd name="T26" fmla="*/ 2147483647 w 648"/>
                <a:gd name="T27" fmla="*/ 2147483647 h 732"/>
                <a:gd name="T28" fmla="*/ 2147483647 w 648"/>
                <a:gd name="T29" fmla="*/ 2147483647 h 732"/>
                <a:gd name="T30" fmla="*/ 2147483647 w 648"/>
                <a:gd name="T31" fmla="*/ 2147483647 h 732"/>
                <a:gd name="T32" fmla="*/ 2147483647 w 648"/>
                <a:gd name="T33" fmla="*/ 2147483647 h 732"/>
                <a:gd name="T34" fmla="*/ 2147483647 w 648"/>
                <a:gd name="T35" fmla="*/ 2147483647 h 732"/>
                <a:gd name="T36" fmla="*/ 2147483647 w 648"/>
                <a:gd name="T37" fmla="*/ 2147483647 h 732"/>
                <a:gd name="T38" fmla="*/ 2147483647 w 648"/>
                <a:gd name="T39" fmla="*/ 2147483647 h 732"/>
                <a:gd name="T40" fmla="*/ 2147483647 w 648"/>
                <a:gd name="T41" fmla="*/ 2147483647 h 732"/>
                <a:gd name="T42" fmla="*/ 2147483647 w 648"/>
                <a:gd name="T43" fmla="*/ 2147483647 h 732"/>
                <a:gd name="T44" fmla="*/ 2147483647 w 648"/>
                <a:gd name="T45" fmla="*/ 2147483647 h 732"/>
                <a:gd name="T46" fmla="*/ 2147483647 w 648"/>
                <a:gd name="T47" fmla="*/ 2147483647 h 732"/>
                <a:gd name="T48" fmla="*/ 2147483647 w 648"/>
                <a:gd name="T49" fmla="*/ 2147483647 h 732"/>
                <a:gd name="T50" fmla="*/ 2147483647 w 648"/>
                <a:gd name="T51" fmla="*/ 2147483647 h 732"/>
                <a:gd name="T52" fmla="*/ 2147483647 w 648"/>
                <a:gd name="T53" fmla="*/ 2147483647 h 732"/>
                <a:gd name="T54" fmla="*/ 2147483647 w 648"/>
                <a:gd name="T55" fmla="*/ 2147483647 h 732"/>
                <a:gd name="T56" fmla="*/ 2147483647 w 648"/>
                <a:gd name="T57" fmla="*/ 2147483647 h 732"/>
                <a:gd name="T58" fmla="*/ 2147483647 w 648"/>
                <a:gd name="T59" fmla="*/ 2147483647 h 732"/>
                <a:gd name="T60" fmla="*/ 2147483647 w 648"/>
                <a:gd name="T61" fmla="*/ 2147483647 h 732"/>
                <a:gd name="T62" fmla="*/ 2147483647 w 648"/>
                <a:gd name="T63" fmla="*/ 2147483647 h 732"/>
                <a:gd name="T64" fmla="*/ 2147483647 w 648"/>
                <a:gd name="T65" fmla="*/ 2147483647 h 732"/>
                <a:gd name="T66" fmla="*/ 2147483647 w 648"/>
                <a:gd name="T67" fmla="*/ 2147483647 h 732"/>
                <a:gd name="T68" fmla="*/ 2147483647 w 648"/>
                <a:gd name="T69" fmla="*/ 2147483647 h 732"/>
                <a:gd name="T70" fmla="*/ 2147483647 w 648"/>
                <a:gd name="T71" fmla="*/ 2147483647 h 732"/>
                <a:gd name="T72" fmla="*/ 2147483647 w 648"/>
                <a:gd name="T73" fmla="*/ 2147483647 h 732"/>
                <a:gd name="T74" fmla="*/ 2147483647 w 648"/>
                <a:gd name="T75" fmla="*/ 2147483647 h 732"/>
                <a:gd name="T76" fmla="*/ 2147483647 w 648"/>
                <a:gd name="T77" fmla="*/ 2147483647 h 732"/>
                <a:gd name="T78" fmla="*/ 2147483647 w 648"/>
                <a:gd name="T79" fmla="*/ 2147483647 h 732"/>
                <a:gd name="T80" fmla="*/ 2147483647 w 648"/>
                <a:gd name="T81" fmla="*/ 2147483647 h 732"/>
                <a:gd name="T82" fmla="*/ 2147483647 w 648"/>
                <a:gd name="T83" fmla="*/ 2147483647 h 732"/>
                <a:gd name="T84" fmla="*/ 2147483647 w 648"/>
                <a:gd name="T85" fmla="*/ 2147483647 h 732"/>
                <a:gd name="T86" fmla="*/ 2147483647 w 648"/>
                <a:gd name="T87" fmla="*/ 2147483647 h 732"/>
                <a:gd name="T88" fmla="*/ 2147483647 w 648"/>
                <a:gd name="T89" fmla="*/ 2147483647 h 732"/>
                <a:gd name="T90" fmla="*/ 2147483647 w 648"/>
                <a:gd name="T91" fmla="*/ 2147483647 h 732"/>
                <a:gd name="T92" fmla="*/ 2147483647 w 648"/>
                <a:gd name="T93" fmla="*/ 2147483647 h 732"/>
                <a:gd name="T94" fmla="*/ 2147483647 w 648"/>
                <a:gd name="T95" fmla="*/ 0 h 732"/>
                <a:gd name="T96" fmla="*/ 2147483647 w 648"/>
                <a:gd name="T97" fmla="*/ 2147483647 h 732"/>
                <a:gd name="T98" fmla="*/ 2147483647 w 648"/>
                <a:gd name="T99" fmla="*/ 2147483647 h 732"/>
                <a:gd name="T100" fmla="*/ 2147483647 w 648"/>
                <a:gd name="T101" fmla="*/ 2147483647 h 732"/>
                <a:gd name="T102" fmla="*/ 2147483647 w 648"/>
                <a:gd name="T103" fmla="*/ 2147483647 h 732"/>
                <a:gd name="T104" fmla="*/ 2147483647 w 648"/>
                <a:gd name="T105" fmla="*/ 2147483647 h 732"/>
                <a:gd name="T106" fmla="*/ 2147483647 w 648"/>
                <a:gd name="T107" fmla="*/ 2147483647 h 732"/>
                <a:gd name="T108" fmla="*/ 2147483647 w 648"/>
                <a:gd name="T109" fmla="*/ 2147483647 h 732"/>
                <a:gd name="T110" fmla="*/ 2147483647 w 648"/>
                <a:gd name="T111" fmla="*/ 2147483647 h 732"/>
                <a:gd name="T112" fmla="*/ 2147483647 w 648"/>
                <a:gd name="T113" fmla="*/ 2147483647 h 732"/>
                <a:gd name="T114" fmla="*/ 0 w 648"/>
                <a:gd name="T115" fmla="*/ 2147483647 h 7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48"/>
                <a:gd name="T175" fmla="*/ 0 h 732"/>
                <a:gd name="T176" fmla="*/ 648 w 648"/>
                <a:gd name="T177" fmla="*/ 732 h 7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48" h="732">
                  <a:moveTo>
                    <a:pt x="0" y="570"/>
                  </a:moveTo>
                  <a:lnTo>
                    <a:pt x="12" y="576"/>
                  </a:lnTo>
                  <a:lnTo>
                    <a:pt x="18" y="582"/>
                  </a:lnTo>
                  <a:lnTo>
                    <a:pt x="30" y="588"/>
                  </a:lnTo>
                  <a:lnTo>
                    <a:pt x="36" y="594"/>
                  </a:lnTo>
                  <a:lnTo>
                    <a:pt x="42" y="612"/>
                  </a:lnTo>
                  <a:lnTo>
                    <a:pt x="48" y="624"/>
                  </a:lnTo>
                  <a:lnTo>
                    <a:pt x="48" y="642"/>
                  </a:lnTo>
                  <a:lnTo>
                    <a:pt x="54" y="648"/>
                  </a:lnTo>
                  <a:lnTo>
                    <a:pt x="54" y="672"/>
                  </a:lnTo>
                  <a:lnTo>
                    <a:pt x="48" y="684"/>
                  </a:lnTo>
                  <a:lnTo>
                    <a:pt x="48" y="690"/>
                  </a:lnTo>
                  <a:lnTo>
                    <a:pt x="42" y="702"/>
                  </a:lnTo>
                  <a:lnTo>
                    <a:pt x="42" y="732"/>
                  </a:lnTo>
                  <a:lnTo>
                    <a:pt x="120" y="732"/>
                  </a:lnTo>
                  <a:lnTo>
                    <a:pt x="120" y="714"/>
                  </a:lnTo>
                  <a:lnTo>
                    <a:pt x="144" y="714"/>
                  </a:lnTo>
                  <a:lnTo>
                    <a:pt x="144" y="708"/>
                  </a:lnTo>
                  <a:lnTo>
                    <a:pt x="150" y="702"/>
                  </a:lnTo>
                  <a:lnTo>
                    <a:pt x="156" y="690"/>
                  </a:lnTo>
                  <a:lnTo>
                    <a:pt x="162" y="684"/>
                  </a:lnTo>
                  <a:lnTo>
                    <a:pt x="168" y="684"/>
                  </a:lnTo>
                  <a:lnTo>
                    <a:pt x="174" y="678"/>
                  </a:lnTo>
                  <a:lnTo>
                    <a:pt x="186" y="678"/>
                  </a:lnTo>
                  <a:lnTo>
                    <a:pt x="186" y="654"/>
                  </a:lnTo>
                  <a:lnTo>
                    <a:pt x="192" y="642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204" y="612"/>
                  </a:lnTo>
                  <a:lnTo>
                    <a:pt x="216" y="606"/>
                  </a:lnTo>
                  <a:lnTo>
                    <a:pt x="228" y="606"/>
                  </a:lnTo>
                  <a:lnTo>
                    <a:pt x="240" y="612"/>
                  </a:lnTo>
                  <a:lnTo>
                    <a:pt x="246" y="61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300" y="636"/>
                  </a:lnTo>
                  <a:lnTo>
                    <a:pt x="306" y="642"/>
                  </a:lnTo>
                  <a:lnTo>
                    <a:pt x="318" y="648"/>
                  </a:lnTo>
                  <a:lnTo>
                    <a:pt x="324" y="654"/>
                  </a:lnTo>
                  <a:lnTo>
                    <a:pt x="336" y="654"/>
                  </a:lnTo>
                  <a:lnTo>
                    <a:pt x="348" y="648"/>
                  </a:lnTo>
                  <a:lnTo>
                    <a:pt x="354" y="642"/>
                  </a:lnTo>
                  <a:lnTo>
                    <a:pt x="360" y="648"/>
                  </a:lnTo>
                  <a:lnTo>
                    <a:pt x="372" y="648"/>
                  </a:lnTo>
                  <a:lnTo>
                    <a:pt x="384" y="642"/>
                  </a:lnTo>
                  <a:lnTo>
                    <a:pt x="390" y="636"/>
                  </a:lnTo>
                  <a:lnTo>
                    <a:pt x="396" y="624"/>
                  </a:lnTo>
                  <a:lnTo>
                    <a:pt x="402" y="606"/>
                  </a:lnTo>
                  <a:lnTo>
                    <a:pt x="408" y="594"/>
                  </a:lnTo>
                  <a:lnTo>
                    <a:pt x="408" y="582"/>
                  </a:lnTo>
                  <a:lnTo>
                    <a:pt x="426" y="564"/>
                  </a:lnTo>
                  <a:lnTo>
                    <a:pt x="444" y="558"/>
                  </a:lnTo>
                  <a:lnTo>
                    <a:pt x="456" y="552"/>
                  </a:lnTo>
                  <a:lnTo>
                    <a:pt x="462" y="546"/>
                  </a:lnTo>
                  <a:lnTo>
                    <a:pt x="468" y="534"/>
                  </a:lnTo>
                  <a:lnTo>
                    <a:pt x="480" y="528"/>
                  </a:lnTo>
                  <a:lnTo>
                    <a:pt x="480" y="492"/>
                  </a:lnTo>
                  <a:lnTo>
                    <a:pt x="492" y="468"/>
                  </a:lnTo>
                  <a:lnTo>
                    <a:pt x="504" y="462"/>
                  </a:lnTo>
                  <a:lnTo>
                    <a:pt x="510" y="462"/>
                  </a:lnTo>
                  <a:lnTo>
                    <a:pt x="522" y="456"/>
                  </a:lnTo>
                  <a:lnTo>
                    <a:pt x="564" y="414"/>
                  </a:lnTo>
                  <a:lnTo>
                    <a:pt x="576" y="390"/>
                  </a:lnTo>
                  <a:lnTo>
                    <a:pt x="582" y="384"/>
                  </a:lnTo>
                  <a:lnTo>
                    <a:pt x="594" y="384"/>
                  </a:lnTo>
                  <a:lnTo>
                    <a:pt x="606" y="378"/>
                  </a:lnTo>
                  <a:lnTo>
                    <a:pt x="618" y="378"/>
                  </a:lnTo>
                  <a:lnTo>
                    <a:pt x="630" y="354"/>
                  </a:lnTo>
                  <a:lnTo>
                    <a:pt x="648" y="354"/>
                  </a:lnTo>
                  <a:lnTo>
                    <a:pt x="648" y="348"/>
                  </a:lnTo>
                  <a:lnTo>
                    <a:pt x="642" y="336"/>
                  </a:lnTo>
                  <a:lnTo>
                    <a:pt x="624" y="318"/>
                  </a:lnTo>
                  <a:lnTo>
                    <a:pt x="606" y="312"/>
                  </a:lnTo>
                  <a:lnTo>
                    <a:pt x="594" y="312"/>
                  </a:lnTo>
                  <a:lnTo>
                    <a:pt x="576" y="306"/>
                  </a:lnTo>
                  <a:lnTo>
                    <a:pt x="564" y="306"/>
                  </a:lnTo>
                  <a:lnTo>
                    <a:pt x="564" y="276"/>
                  </a:lnTo>
                  <a:lnTo>
                    <a:pt x="546" y="276"/>
                  </a:lnTo>
                  <a:lnTo>
                    <a:pt x="546" y="246"/>
                  </a:lnTo>
                  <a:lnTo>
                    <a:pt x="552" y="240"/>
                  </a:lnTo>
                  <a:lnTo>
                    <a:pt x="546" y="216"/>
                  </a:lnTo>
                  <a:lnTo>
                    <a:pt x="516" y="216"/>
                  </a:lnTo>
                  <a:lnTo>
                    <a:pt x="516" y="186"/>
                  </a:lnTo>
                  <a:lnTo>
                    <a:pt x="510" y="180"/>
                  </a:lnTo>
                  <a:lnTo>
                    <a:pt x="480" y="180"/>
                  </a:lnTo>
                  <a:lnTo>
                    <a:pt x="462" y="162"/>
                  </a:lnTo>
                  <a:lnTo>
                    <a:pt x="450" y="156"/>
                  </a:lnTo>
                  <a:lnTo>
                    <a:pt x="432" y="120"/>
                  </a:lnTo>
                  <a:lnTo>
                    <a:pt x="432" y="96"/>
                  </a:lnTo>
                  <a:lnTo>
                    <a:pt x="426" y="90"/>
                  </a:lnTo>
                  <a:lnTo>
                    <a:pt x="414" y="66"/>
                  </a:lnTo>
                  <a:lnTo>
                    <a:pt x="408" y="60"/>
                  </a:lnTo>
                  <a:lnTo>
                    <a:pt x="396" y="60"/>
                  </a:lnTo>
                  <a:lnTo>
                    <a:pt x="396" y="30"/>
                  </a:lnTo>
                  <a:lnTo>
                    <a:pt x="384" y="18"/>
                  </a:lnTo>
                  <a:lnTo>
                    <a:pt x="378" y="0"/>
                  </a:lnTo>
                  <a:lnTo>
                    <a:pt x="342" y="6"/>
                  </a:lnTo>
                  <a:lnTo>
                    <a:pt x="330" y="18"/>
                  </a:lnTo>
                  <a:lnTo>
                    <a:pt x="306" y="18"/>
                  </a:lnTo>
                  <a:lnTo>
                    <a:pt x="264" y="60"/>
                  </a:lnTo>
                  <a:lnTo>
                    <a:pt x="258" y="60"/>
                  </a:lnTo>
                  <a:lnTo>
                    <a:pt x="258" y="42"/>
                  </a:lnTo>
                  <a:lnTo>
                    <a:pt x="252" y="42"/>
                  </a:lnTo>
                  <a:lnTo>
                    <a:pt x="252" y="24"/>
                  </a:lnTo>
                  <a:lnTo>
                    <a:pt x="246" y="18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168" y="36"/>
                  </a:lnTo>
                  <a:lnTo>
                    <a:pt x="132" y="36"/>
                  </a:lnTo>
                  <a:lnTo>
                    <a:pt x="114" y="42"/>
                  </a:lnTo>
                  <a:lnTo>
                    <a:pt x="78" y="42"/>
                  </a:lnTo>
                  <a:lnTo>
                    <a:pt x="78" y="216"/>
                  </a:lnTo>
                  <a:lnTo>
                    <a:pt x="72" y="222"/>
                  </a:lnTo>
                  <a:lnTo>
                    <a:pt x="78" y="348"/>
                  </a:lnTo>
                  <a:lnTo>
                    <a:pt x="6" y="348"/>
                  </a:lnTo>
                  <a:lnTo>
                    <a:pt x="0" y="57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65" name="Bosnia and Herzegovina" descr="© INSCALE GmbH, 05.05.2010&#10;http://www.presentationload.com/">
              <a:extLst>
                <a:ext uri="{FF2B5EF4-FFF2-40B4-BE49-F238E27FC236}">
                  <a16:creationId xmlns:a16="http://schemas.microsoft.com/office/drawing/2014/main" id="{8D1AF510-3701-6AC9-0D91-DB5D5E91C965}"/>
                </a:ext>
              </a:extLst>
            </p:cNvPr>
            <p:cNvSpPr>
              <a:spLocks/>
            </p:cNvSpPr>
            <p:nvPr/>
          </p:nvSpPr>
          <p:spPr bwMode="gray">
            <a:xfrm>
              <a:off x="4638597" y="1836902"/>
              <a:ext cx="100801" cy="88942"/>
            </a:xfrm>
            <a:custGeom>
              <a:avLst/>
              <a:gdLst>
                <a:gd name="T0" fmla="*/ 2147483647 w 264"/>
                <a:gd name="T1" fmla="*/ 2147483647 h 234"/>
                <a:gd name="T2" fmla="*/ 2147483647 w 264"/>
                <a:gd name="T3" fmla="*/ 2147483647 h 234"/>
                <a:gd name="T4" fmla="*/ 2147483647 w 264"/>
                <a:gd name="T5" fmla="*/ 2147483647 h 234"/>
                <a:gd name="T6" fmla="*/ 2147483647 w 264"/>
                <a:gd name="T7" fmla="*/ 2147483647 h 234"/>
                <a:gd name="T8" fmla="*/ 2147483647 w 264"/>
                <a:gd name="T9" fmla="*/ 2147483647 h 234"/>
                <a:gd name="T10" fmla="*/ 2147483647 w 264"/>
                <a:gd name="T11" fmla="*/ 2147483647 h 234"/>
                <a:gd name="T12" fmla="*/ 2147483647 w 264"/>
                <a:gd name="T13" fmla="*/ 2147483647 h 234"/>
                <a:gd name="T14" fmla="*/ 2147483647 w 264"/>
                <a:gd name="T15" fmla="*/ 2147483647 h 234"/>
                <a:gd name="T16" fmla="*/ 2147483647 w 264"/>
                <a:gd name="T17" fmla="*/ 2147483647 h 234"/>
                <a:gd name="T18" fmla="*/ 2147483647 w 264"/>
                <a:gd name="T19" fmla="*/ 2147483647 h 234"/>
                <a:gd name="T20" fmla="*/ 2147483647 w 264"/>
                <a:gd name="T21" fmla="*/ 2147483647 h 234"/>
                <a:gd name="T22" fmla="*/ 2147483647 w 264"/>
                <a:gd name="T23" fmla="*/ 2147483647 h 234"/>
                <a:gd name="T24" fmla="*/ 2147483647 w 264"/>
                <a:gd name="T25" fmla="*/ 2147483647 h 234"/>
                <a:gd name="T26" fmla="*/ 2147483647 w 264"/>
                <a:gd name="T27" fmla="*/ 2147483647 h 234"/>
                <a:gd name="T28" fmla="*/ 2147483647 w 264"/>
                <a:gd name="T29" fmla="*/ 2147483647 h 234"/>
                <a:gd name="T30" fmla="*/ 2147483647 w 264"/>
                <a:gd name="T31" fmla="*/ 2147483647 h 234"/>
                <a:gd name="T32" fmla="*/ 2147483647 w 264"/>
                <a:gd name="T33" fmla="*/ 2147483647 h 234"/>
                <a:gd name="T34" fmla="*/ 2147483647 w 264"/>
                <a:gd name="T35" fmla="*/ 2147483647 h 234"/>
                <a:gd name="T36" fmla="*/ 2147483647 w 264"/>
                <a:gd name="T37" fmla="*/ 2147483647 h 234"/>
                <a:gd name="T38" fmla="*/ 2147483647 w 264"/>
                <a:gd name="T39" fmla="*/ 0 h 234"/>
                <a:gd name="T40" fmla="*/ 2147483647 w 264"/>
                <a:gd name="T41" fmla="*/ 0 h 234"/>
                <a:gd name="T42" fmla="*/ 2147483647 w 264"/>
                <a:gd name="T43" fmla="*/ 2147483647 h 234"/>
                <a:gd name="T44" fmla="*/ 0 w 264"/>
                <a:gd name="T45" fmla="*/ 2147483647 h 234"/>
                <a:gd name="T46" fmla="*/ 2147483647 w 264"/>
                <a:gd name="T47" fmla="*/ 2147483647 h 234"/>
                <a:gd name="T48" fmla="*/ 2147483647 w 264"/>
                <a:gd name="T49" fmla="*/ 2147483647 h 234"/>
                <a:gd name="T50" fmla="*/ 2147483647 w 264"/>
                <a:gd name="T51" fmla="*/ 2147483647 h 234"/>
                <a:gd name="T52" fmla="*/ 2147483647 w 264"/>
                <a:gd name="T53" fmla="*/ 2147483647 h 234"/>
                <a:gd name="T54" fmla="*/ 2147483647 w 264"/>
                <a:gd name="T55" fmla="*/ 2147483647 h 234"/>
                <a:gd name="T56" fmla="*/ 2147483647 w 264"/>
                <a:gd name="T57" fmla="*/ 2147483647 h 234"/>
                <a:gd name="T58" fmla="*/ 2147483647 w 264"/>
                <a:gd name="T59" fmla="*/ 2147483647 h 234"/>
                <a:gd name="T60" fmla="*/ 2147483647 w 264"/>
                <a:gd name="T61" fmla="*/ 2147483647 h 234"/>
                <a:gd name="T62" fmla="*/ 2147483647 w 264"/>
                <a:gd name="T63" fmla="*/ 2147483647 h 234"/>
                <a:gd name="T64" fmla="*/ 2147483647 w 264"/>
                <a:gd name="T65" fmla="*/ 2147483647 h 234"/>
                <a:gd name="T66" fmla="*/ 2147483647 w 264"/>
                <a:gd name="T67" fmla="*/ 2147483647 h 234"/>
                <a:gd name="T68" fmla="*/ 2147483647 w 264"/>
                <a:gd name="T69" fmla="*/ 2147483647 h 234"/>
                <a:gd name="T70" fmla="*/ 2147483647 w 264"/>
                <a:gd name="T71" fmla="*/ 2147483647 h 234"/>
                <a:gd name="T72" fmla="*/ 2147483647 w 264"/>
                <a:gd name="T73" fmla="*/ 2147483647 h 234"/>
                <a:gd name="T74" fmla="*/ 2147483647 w 264"/>
                <a:gd name="T75" fmla="*/ 2147483647 h 234"/>
                <a:gd name="T76" fmla="*/ 2147483647 w 264"/>
                <a:gd name="T77" fmla="*/ 2147483647 h 234"/>
                <a:gd name="T78" fmla="*/ 2147483647 w 264"/>
                <a:gd name="T79" fmla="*/ 2147483647 h 234"/>
                <a:gd name="T80" fmla="*/ 2147483647 w 264"/>
                <a:gd name="T81" fmla="*/ 2147483647 h 234"/>
                <a:gd name="T82" fmla="*/ 2147483647 w 264"/>
                <a:gd name="T83" fmla="*/ 2147483647 h 234"/>
                <a:gd name="T84" fmla="*/ 2147483647 w 264"/>
                <a:gd name="T85" fmla="*/ 2147483647 h 234"/>
                <a:gd name="T86" fmla="*/ 2147483647 w 264"/>
                <a:gd name="T87" fmla="*/ 2147483647 h 234"/>
                <a:gd name="T88" fmla="*/ 2147483647 w 264"/>
                <a:gd name="T89" fmla="*/ 2147483647 h 234"/>
                <a:gd name="T90" fmla="*/ 2147483647 w 264"/>
                <a:gd name="T91" fmla="*/ 2147483647 h 234"/>
                <a:gd name="T92" fmla="*/ 2147483647 w 264"/>
                <a:gd name="T93" fmla="*/ 2147483647 h 234"/>
                <a:gd name="T94" fmla="*/ 2147483647 w 264"/>
                <a:gd name="T95" fmla="*/ 2147483647 h 234"/>
                <a:gd name="T96" fmla="*/ 2147483647 w 264"/>
                <a:gd name="T97" fmla="*/ 2147483647 h 234"/>
                <a:gd name="T98" fmla="*/ 2147483647 w 264"/>
                <a:gd name="T99" fmla="*/ 2147483647 h 234"/>
                <a:gd name="T100" fmla="*/ 2147483647 w 264"/>
                <a:gd name="T101" fmla="*/ 2147483647 h 234"/>
                <a:gd name="T102" fmla="*/ 2147483647 w 264"/>
                <a:gd name="T103" fmla="*/ 2147483647 h 234"/>
                <a:gd name="T104" fmla="*/ 2147483647 w 264"/>
                <a:gd name="T105" fmla="*/ 2147483647 h 234"/>
                <a:gd name="T106" fmla="*/ 2147483647 w 264"/>
                <a:gd name="T107" fmla="*/ 2147483647 h 234"/>
                <a:gd name="T108" fmla="*/ 2147483647 w 264"/>
                <a:gd name="T109" fmla="*/ 2147483647 h 234"/>
                <a:gd name="T110" fmla="*/ 2147483647 w 264"/>
                <a:gd name="T111" fmla="*/ 2147483647 h 234"/>
                <a:gd name="T112" fmla="*/ 2147483647 w 264"/>
                <a:gd name="T113" fmla="*/ 2147483647 h 234"/>
                <a:gd name="T114" fmla="*/ 2147483647 w 264"/>
                <a:gd name="T115" fmla="*/ 2147483647 h 234"/>
                <a:gd name="T116" fmla="*/ 2147483647 w 264"/>
                <a:gd name="T117" fmla="*/ 2147483647 h 234"/>
                <a:gd name="T118" fmla="*/ 2147483647 w 264"/>
                <a:gd name="T119" fmla="*/ 2147483647 h 234"/>
                <a:gd name="T120" fmla="*/ 2147483647 w 264"/>
                <a:gd name="T121" fmla="*/ 2147483647 h 234"/>
                <a:gd name="T122" fmla="*/ 2147483647 w 264"/>
                <a:gd name="T123" fmla="*/ 2147483647 h 234"/>
                <a:gd name="T124" fmla="*/ 2147483647 w 264"/>
                <a:gd name="T125" fmla="*/ 2147483647 h 2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4"/>
                <a:gd name="T190" fmla="*/ 0 h 234"/>
                <a:gd name="T191" fmla="*/ 264 w 264"/>
                <a:gd name="T192" fmla="*/ 234 h 2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4" h="234">
                  <a:moveTo>
                    <a:pt x="246" y="78"/>
                  </a:moveTo>
                  <a:lnTo>
                    <a:pt x="228" y="78"/>
                  </a:lnTo>
                  <a:lnTo>
                    <a:pt x="228" y="60"/>
                  </a:lnTo>
                  <a:lnTo>
                    <a:pt x="246" y="42"/>
                  </a:lnTo>
                  <a:lnTo>
                    <a:pt x="246" y="30"/>
                  </a:lnTo>
                  <a:lnTo>
                    <a:pt x="234" y="30"/>
                  </a:lnTo>
                  <a:lnTo>
                    <a:pt x="222" y="36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204" y="30"/>
                  </a:lnTo>
                  <a:lnTo>
                    <a:pt x="192" y="12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20" y="6"/>
                  </a:lnTo>
                  <a:lnTo>
                    <a:pt x="108" y="12"/>
                  </a:lnTo>
                  <a:lnTo>
                    <a:pt x="90" y="6"/>
                  </a:lnTo>
                  <a:lnTo>
                    <a:pt x="66" y="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24"/>
                  </a:lnTo>
                  <a:lnTo>
                    <a:pt x="0" y="30"/>
                  </a:lnTo>
                  <a:lnTo>
                    <a:pt x="12" y="42"/>
                  </a:lnTo>
                  <a:lnTo>
                    <a:pt x="30" y="48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2" y="84"/>
                  </a:lnTo>
                  <a:lnTo>
                    <a:pt x="60" y="90"/>
                  </a:lnTo>
                  <a:lnTo>
                    <a:pt x="72" y="120"/>
                  </a:lnTo>
                  <a:lnTo>
                    <a:pt x="84" y="132"/>
                  </a:lnTo>
                  <a:lnTo>
                    <a:pt x="96" y="138"/>
                  </a:lnTo>
                  <a:lnTo>
                    <a:pt x="114" y="150"/>
                  </a:lnTo>
                  <a:lnTo>
                    <a:pt x="126" y="156"/>
                  </a:lnTo>
                  <a:lnTo>
                    <a:pt x="132" y="168"/>
                  </a:lnTo>
                  <a:lnTo>
                    <a:pt x="132" y="174"/>
                  </a:lnTo>
                  <a:lnTo>
                    <a:pt x="126" y="180"/>
                  </a:lnTo>
                  <a:lnTo>
                    <a:pt x="138" y="180"/>
                  </a:lnTo>
                  <a:lnTo>
                    <a:pt x="156" y="198"/>
                  </a:lnTo>
                  <a:lnTo>
                    <a:pt x="162" y="210"/>
                  </a:lnTo>
                  <a:lnTo>
                    <a:pt x="174" y="216"/>
                  </a:lnTo>
                  <a:lnTo>
                    <a:pt x="192" y="234"/>
                  </a:lnTo>
                  <a:lnTo>
                    <a:pt x="210" y="204"/>
                  </a:lnTo>
                  <a:lnTo>
                    <a:pt x="198" y="198"/>
                  </a:lnTo>
                  <a:lnTo>
                    <a:pt x="192" y="198"/>
                  </a:lnTo>
                  <a:lnTo>
                    <a:pt x="186" y="192"/>
                  </a:lnTo>
                  <a:lnTo>
                    <a:pt x="186" y="186"/>
                  </a:lnTo>
                  <a:lnTo>
                    <a:pt x="192" y="180"/>
                  </a:lnTo>
                  <a:lnTo>
                    <a:pt x="198" y="180"/>
                  </a:lnTo>
                  <a:lnTo>
                    <a:pt x="204" y="168"/>
                  </a:lnTo>
                  <a:lnTo>
                    <a:pt x="204" y="162"/>
                  </a:lnTo>
                  <a:lnTo>
                    <a:pt x="210" y="156"/>
                  </a:lnTo>
                  <a:lnTo>
                    <a:pt x="228" y="156"/>
                  </a:lnTo>
                  <a:lnTo>
                    <a:pt x="228" y="132"/>
                  </a:lnTo>
                  <a:lnTo>
                    <a:pt x="258" y="132"/>
                  </a:lnTo>
                  <a:lnTo>
                    <a:pt x="258" y="126"/>
                  </a:lnTo>
                  <a:lnTo>
                    <a:pt x="252" y="114"/>
                  </a:lnTo>
                  <a:lnTo>
                    <a:pt x="240" y="102"/>
                  </a:lnTo>
                  <a:lnTo>
                    <a:pt x="264" y="96"/>
                  </a:lnTo>
                  <a:lnTo>
                    <a:pt x="258" y="84"/>
                  </a:lnTo>
                  <a:lnTo>
                    <a:pt x="252" y="78"/>
                  </a:lnTo>
                  <a:lnTo>
                    <a:pt x="246" y="7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66" name="Bolivia" descr="© INSCALE GmbH, 05.05.2010&#10;http://www.presentationload.com/">
              <a:extLst>
                <a:ext uri="{FF2B5EF4-FFF2-40B4-BE49-F238E27FC236}">
                  <a16:creationId xmlns:a16="http://schemas.microsoft.com/office/drawing/2014/main" id="{0E0BAE15-5E91-BFAF-5137-8A0EC16C41DD}"/>
                </a:ext>
              </a:extLst>
            </p:cNvPr>
            <p:cNvSpPr>
              <a:spLocks/>
            </p:cNvSpPr>
            <p:nvPr/>
          </p:nvSpPr>
          <p:spPr bwMode="gray">
            <a:xfrm>
              <a:off x="2369085" y="3514955"/>
              <a:ext cx="337980" cy="401725"/>
            </a:xfrm>
            <a:custGeom>
              <a:avLst/>
              <a:gdLst>
                <a:gd name="T0" fmla="*/ 2147483647 w 894"/>
                <a:gd name="T1" fmla="*/ 2147483647 h 1056"/>
                <a:gd name="T2" fmla="*/ 2147483647 w 894"/>
                <a:gd name="T3" fmla="*/ 2147483647 h 1056"/>
                <a:gd name="T4" fmla="*/ 2147483647 w 894"/>
                <a:gd name="T5" fmla="*/ 2147483647 h 1056"/>
                <a:gd name="T6" fmla="*/ 2147483647 w 894"/>
                <a:gd name="T7" fmla="*/ 2147483647 h 1056"/>
                <a:gd name="T8" fmla="*/ 2147483647 w 894"/>
                <a:gd name="T9" fmla="*/ 2147483647 h 1056"/>
                <a:gd name="T10" fmla="*/ 2147483647 w 894"/>
                <a:gd name="T11" fmla="*/ 2147483647 h 1056"/>
                <a:gd name="T12" fmla="*/ 2147483647 w 894"/>
                <a:gd name="T13" fmla="*/ 2147483647 h 1056"/>
                <a:gd name="T14" fmla="*/ 2147483647 w 894"/>
                <a:gd name="T15" fmla="*/ 2147483647 h 1056"/>
                <a:gd name="T16" fmla="*/ 2147483647 w 894"/>
                <a:gd name="T17" fmla="*/ 2147483647 h 1056"/>
                <a:gd name="T18" fmla="*/ 2147483647 w 894"/>
                <a:gd name="T19" fmla="*/ 2147483647 h 1056"/>
                <a:gd name="T20" fmla="*/ 2147483647 w 894"/>
                <a:gd name="T21" fmla="*/ 2147483647 h 1056"/>
                <a:gd name="T22" fmla="*/ 2147483647 w 894"/>
                <a:gd name="T23" fmla="*/ 2147483647 h 1056"/>
                <a:gd name="T24" fmla="*/ 2147483647 w 894"/>
                <a:gd name="T25" fmla="*/ 2147483647 h 1056"/>
                <a:gd name="T26" fmla="*/ 2147483647 w 894"/>
                <a:gd name="T27" fmla="*/ 2147483647 h 1056"/>
                <a:gd name="T28" fmla="*/ 2147483647 w 894"/>
                <a:gd name="T29" fmla="*/ 2147483647 h 1056"/>
                <a:gd name="T30" fmla="*/ 2147483647 w 894"/>
                <a:gd name="T31" fmla="*/ 2147483647 h 1056"/>
                <a:gd name="T32" fmla="*/ 2147483647 w 894"/>
                <a:gd name="T33" fmla="*/ 2147483647 h 1056"/>
                <a:gd name="T34" fmla="*/ 2147483647 w 894"/>
                <a:gd name="T35" fmla="*/ 2147483647 h 1056"/>
                <a:gd name="T36" fmla="*/ 2147483647 w 894"/>
                <a:gd name="T37" fmla="*/ 2147483647 h 1056"/>
                <a:gd name="T38" fmla="*/ 2147483647 w 894"/>
                <a:gd name="T39" fmla="*/ 2147483647 h 1056"/>
                <a:gd name="T40" fmla="*/ 2147483647 w 894"/>
                <a:gd name="T41" fmla="*/ 2147483647 h 1056"/>
                <a:gd name="T42" fmla="*/ 2147483647 w 894"/>
                <a:gd name="T43" fmla="*/ 2147483647 h 1056"/>
                <a:gd name="T44" fmla="*/ 2147483647 w 894"/>
                <a:gd name="T45" fmla="*/ 2147483647 h 1056"/>
                <a:gd name="T46" fmla="*/ 2147483647 w 894"/>
                <a:gd name="T47" fmla="*/ 2147483647 h 1056"/>
                <a:gd name="T48" fmla="*/ 0 w 894"/>
                <a:gd name="T49" fmla="*/ 2147483647 h 1056"/>
                <a:gd name="T50" fmla="*/ 2147483647 w 894"/>
                <a:gd name="T51" fmla="*/ 2147483647 h 1056"/>
                <a:gd name="T52" fmla="*/ 2147483647 w 894"/>
                <a:gd name="T53" fmla="*/ 2147483647 h 1056"/>
                <a:gd name="T54" fmla="*/ 2147483647 w 894"/>
                <a:gd name="T55" fmla="*/ 2147483647 h 1056"/>
                <a:gd name="T56" fmla="*/ 2147483647 w 894"/>
                <a:gd name="T57" fmla="*/ 2147483647 h 1056"/>
                <a:gd name="T58" fmla="*/ 2147483647 w 894"/>
                <a:gd name="T59" fmla="*/ 2147483647 h 1056"/>
                <a:gd name="T60" fmla="*/ 2147483647 w 894"/>
                <a:gd name="T61" fmla="*/ 2147483647 h 1056"/>
                <a:gd name="T62" fmla="*/ 2147483647 w 894"/>
                <a:gd name="T63" fmla="*/ 2147483647 h 1056"/>
                <a:gd name="T64" fmla="*/ 2147483647 w 894"/>
                <a:gd name="T65" fmla="*/ 2147483647 h 1056"/>
                <a:gd name="T66" fmla="*/ 2147483647 w 894"/>
                <a:gd name="T67" fmla="*/ 2147483647 h 1056"/>
                <a:gd name="T68" fmla="*/ 2147483647 w 894"/>
                <a:gd name="T69" fmla="*/ 2147483647 h 1056"/>
                <a:gd name="T70" fmla="*/ 2147483647 w 894"/>
                <a:gd name="T71" fmla="*/ 2147483647 h 1056"/>
                <a:gd name="T72" fmla="*/ 2147483647 w 894"/>
                <a:gd name="T73" fmla="*/ 2147483647 h 1056"/>
                <a:gd name="T74" fmla="*/ 2147483647 w 894"/>
                <a:gd name="T75" fmla="*/ 2147483647 h 1056"/>
                <a:gd name="T76" fmla="*/ 2147483647 w 894"/>
                <a:gd name="T77" fmla="*/ 2147483647 h 1056"/>
                <a:gd name="T78" fmla="*/ 2147483647 w 894"/>
                <a:gd name="T79" fmla="*/ 2147483647 h 1056"/>
                <a:gd name="T80" fmla="*/ 2147483647 w 894"/>
                <a:gd name="T81" fmla="*/ 2147483647 h 1056"/>
                <a:gd name="T82" fmla="*/ 2147483647 w 894"/>
                <a:gd name="T83" fmla="*/ 2147483647 h 1056"/>
                <a:gd name="T84" fmla="*/ 2147483647 w 894"/>
                <a:gd name="T85" fmla="*/ 2147483647 h 1056"/>
                <a:gd name="T86" fmla="*/ 2147483647 w 894"/>
                <a:gd name="T87" fmla="*/ 2147483647 h 1056"/>
                <a:gd name="T88" fmla="*/ 2147483647 w 894"/>
                <a:gd name="T89" fmla="*/ 2147483647 h 1056"/>
                <a:gd name="T90" fmla="*/ 2147483647 w 894"/>
                <a:gd name="T91" fmla="*/ 2147483647 h 1056"/>
                <a:gd name="T92" fmla="*/ 2147483647 w 894"/>
                <a:gd name="T93" fmla="*/ 2147483647 h 1056"/>
                <a:gd name="T94" fmla="*/ 2147483647 w 894"/>
                <a:gd name="T95" fmla="*/ 2147483647 h 1056"/>
                <a:gd name="T96" fmla="*/ 2147483647 w 894"/>
                <a:gd name="T97" fmla="*/ 2147483647 h 1056"/>
                <a:gd name="T98" fmla="*/ 2147483647 w 894"/>
                <a:gd name="T99" fmla="*/ 2147483647 h 1056"/>
                <a:gd name="T100" fmla="*/ 2147483647 w 894"/>
                <a:gd name="T101" fmla="*/ 2147483647 h 10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94"/>
                <a:gd name="T154" fmla="*/ 0 h 1056"/>
                <a:gd name="T155" fmla="*/ 894 w 894"/>
                <a:gd name="T156" fmla="*/ 1056 h 10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94" h="1056">
                  <a:moveTo>
                    <a:pt x="882" y="744"/>
                  </a:moveTo>
                  <a:lnTo>
                    <a:pt x="882" y="738"/>
                  </a:lnTo>
                  <a:lnTo>
                    <a:pt x="888" y="732"/>
                  </a:lnTo>
                  <a:lnTo>
                    <a:pt x="888" y="708"/>
                  </a:lnTo>
                  <a:lnTo>
                    <a:pt x="894" y="696"/>
                  </a:lnTo>
                  <a:lnTo>
                    <a:pt x="894" y="684"/>
                  </a:lnTo>
                  <a:lnTo>
                    <a:pt x="882" y="648"/>
                  </a:lnTo>
                  <a:lnTo>
                    <a:pt x="876" y="636"/>
                  </a:lnTo>
                  <a:lnTo>
                    <a:pt x="864" y="624"/>
                  </a:lnTo>
                  <a:lnTo>
                    <a:pt x="840" y="612"/>
                  </a:lnTo>
                  <a:lnTo>
                    <a:pt x="834" y="606"/>
                  </a:lnTo>
                  <a:lnTo>
                    <a:pt x="822" y="600"/>
                  </a:lnTo>
                  <a:lnTo>
                    <a:pt x="816" y="588"/>
                  </a:lnTo>
                  <a:lnTo>
                    <a:pt x="816" y="576"/>
                  </a:lnTo>
                  <a:lnTo>
                    <a:pt x="822" y="558"/>
                  </a:lnTo>
                  <a:lnTo>
                    <a:pt x="822" y="546"/>
                  </a:lnTo>
                  <a:lnTo>
                    <a:pt x="828" y="540"/>
                  </a:lnTo>
                  <a:lnTo>
                    <a:pt x="828" y="534"/>
                  </a:lnTo>
                  <a:lnTo>
                    <a:pt x="768" y="534"/>
                  </a:lnTo>
                  <a:lnTo>
                    <a:pt x="720" y="528"/>
                  </a:lnTo>
                  <a:lnTo>
                    <a:pt x="690" y="522"/>
                  </a:lnTo>
                  <a:lnTo>
                    <a:pt x="684" y="516"/>
                  </a:lnTo>
                  <a:lnTo>
                    <a:pt x="684" y="474"/>
                  </a:lnTo>
                  <a:lnTo>
                    <a:pt x="690" y="462"/>
                  </a:lnTo>
                  <a:lnTo>
                    <a:pt x="684" y="456"/>
                  </a:lnTo>
                  <a:lnTo>
                    <a:pt x="672" y="450"/>
                  </a:lnTo>
                  <a:lnTo>
                    <a:pt x="666" y="438"/>
                  </a:lnTo>
                  <a:lnTo>
                    <a:pt x="660" y="432"/>
                  </a:lnTo>
                  <a:lnTo>
                    <a:pt x="660" y="426"/>
                  </a:lnTo>
                  <a:lnTo>
                    <a:pt x="678" y="426"/>
                  </a:lnTo>
                  <a:lnTo>
                    <a:pt x="678" y="396"/>
                  </a:lnTo>
                  <a:lnTo>
                    <a:pt x="672" y="384"/>
                  </a:lnTo>
                  <a:lnTo>
                    <a:pt x="666" y="378"/>
                  </a:lnTo>
                  <a:lnTo>
                    <a:pt x="660" y="366"/>
                  </a:lnTo>
                  <a:lnTo>
                    <a:pt x="660" y="336"/>
                  </a:lnTo>
                  <a:lnTo>
                    <a:pt x="654" y="330"/>
                  </a:lnTo>
                  <a:lnTo>
                    <a:pt x="648" y="318"/>
                  </a:lnTo>
                  <a:lnTo>
                    <a:pt x="624" y="306"/>
                  </a:lnTo>
                  <a:lnTo>
                    <a:pt x="564" y="306"/>
                  </a:lnTo>
                  <a:lnTo>
                    <a:pt x="558" y="300"/>
                  </a:lnTo>
                  <a:lnTo>
                    <a:pt x="546" y="294"/>
                  </a:lnTo>
                  <a:lnTo>
                    <a:pt x="534" y="282"/>
                  </a:lnTo>
                  <a:lnTo>
                    <a:pt x="534" y="276"/>
                  </a:lnTo>
                  <a:lnTo>
                    <a:pt x="510" y="276"/>
                  </a:lnTo>
                  <a:lnTo>
                    <a:pt x="498" y="270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8" y="240"/>
                  </a:lnTo>
                  <a:lnTo>
                    <a:pt x="468" y="234"/>
                  </a:lnTo>
                  <a:lnTo>
                    <a:pt x="456" y="234"/>
                  </a:lnTo>
                  <a:lnTo>
                    <a:pt x="450" y="240"/>
                  </a:lnTo>
                  <a:lnTo>
                    <a:pt x="438" y="240"/>
                  </a:lnTo>
                  <a:lnTo>
                    <a:pt x="426" y="234"/>
                  </a:lnTo>
                  <a:lnTo>
                    <a:pt x="420" y="222"/>
                  </a:lnTo>
                  <a:lnTo>
                    <a:pt x="414" y="228"/>
                  </a:lnTo>
                  <a:lnTo>
                    <a:pt x="384" y="228"/>
                  </a:lnTo>
                  <a:lnTo>
                    <a:pt x="372" y="222"/>
                  </a:lnTo>
                  <a:lnTo>
                    <a:pt x="366" y="216"/>
                  </a:lnTo>
                  <a:lnTo>
                    <a:pt x="366" y="210"/>
                  </a:lnTo>
                  <a:lnTo>
                    <a:pt x="360" y="198"/>
                  </a:lnTo>
                  <a:lnTo>
                    <a:pt x="360" y="192"/>
                  </a:lnTo>
                  <a:lnTo>
                    <a:pt x="354" y="186"/>
                  </a:lnTo>
                  <a:lnTo>
                    <a:pt x="330" y="186"/>
                  </a:lnTo>
                  <a:lnTo>
                    <a:pt x="324" y="156"/>
                  </a:lnTo>
                  <a:lnTo>
                    <a:pt x="318" y="150"/>
                  </a:lnTo>
                  <a:lnTo>
                    <a:pt x="306" y="144"/>
                  </a:lnTo>
                  <a:lnTo>
                    <a:pt x="294" y="132"/>
                  </a:lnTo>
                  <a:lnTo>
                    <a:pt x="294" y="120"/>
                  </a:lnTo>
                  <a:lnTo>
                    <a:pt x="300" y="114"/>
                  </a:lnTo>
                  <a:lnTo>
                    <a:pt x="300" y="96"/>
                  </a:lnTo>
                  <a:lnTo>
                    <a:pt x="294" y="84"/>
                  </a:lnTo>
                  <a:lnTo>
                    <a:pt x="288" y="78"/>
                  </a:lnTo>
                  <a:lnTo>
                    <a:pt x="288" y="48"/>
                  </a:lnTo>
                  <a:lnTo>
                    <a:pt x="294" y="42"/>
                  </a:lnTo>
                  <a:lnTo>
                    <a:pt x="294" y="36"/>
                  </a:lnTo>
                  <a:lnTo>
                    <a:pt x="300" y="30"/>
                  </a:lnTo>
                  <a:lnTo>
                    <a:pt x="300" y="0"/>
                  </a:lnTo>
                  <a:lnTo>
                    <a:pt x="288" y="0"/>
                  </a:lnTo>
                  <a:lnTo>
                    <a:pt x="276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58" y="0"/>
                  </a:lnTo>
                  <a:lnTo>
                    <a:pt x="246" y="12"/>
                  </a:lnTo>
                  <a:lnTo>
                    <a:pt x="210" y="12"/>
                  </a:lnTo>
                  <a:lnTo>
                    <a:pt x="198" y="18"/>
                  </a:lnTo>
                  <a:lnTo>
                    <a:pt x="192" y="24"/>
                  </a:lnTo>
                  <a:lnTo>
                    <a:pt x="186" y="36"/>
                  </a:lnTo>
                  <a:lnTo>
                    <a:pt x="180" y="42"/>
                  </a:lnTo>
                  <a:lnTo>
                    <a:pt x="180" y="48"/>
                  </a:lnTo>
                  <a:lnTo>
                    <a:pt x="144" y="48"/>
                  </a:lnTo>
                  <a:lnTo>
                    <a:pt x="138" y="78"/>
                  </a:lnTo>
                  <a:lnTo>
                    <a:pt x="102" y="78"/>
                  </a:lnTo>
                  <a:lnTo>
                    <a:pt x="90" y="96"/>
                  </a:lnTo>
                  <a:lnTo>
                    <a:pt x="84" y="102"/>
                  </a:lnTo>
                  <a:lnTo>
                    <a:pt x="60" y="114"/>
                  </a:lnTo>
                  <a:lnTo>
                    <a:pt x="42" y="114"/>
                  </a:lnTo>
                  <a:lnTo>
                    <a:pt x="42" y="108"/>
                  </a:lnTo>
                  <a:lnTo>
                    <a:pt x="36" y="102"/>
                  </a:lnTo>
                  <a:lnTo>
                    <a:pt x="12" y="102"/>
                  </a:lnTo>
                  <a:lnTo>
                    <a:pt x="0" y="96"/>
                  </a:lnTo>
                  <a:lnTo>
                    <a:pt x="0" y="114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62"/>
                  </a:lnTo>
                  <a:lnTo>
                    <a:pt x="42" y="174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66" y="228"/>
                  </a:lnTo>
                  <a:lnTo>
                    <a:pt x="60" y="234"/>
                  </a:lnTo>
                  <a:lnTo>
                    <a:pt x="54" y="246"/>
                  </a:lnTo>
                  <a:lnTo>
                    <a:pt x="48" y="252"/>
                  </a:lnTo>
                  <a:lnTo>
                    <a:pt x="60" y="300"/>
                  </a:lnTo>
                  <a:lnTo>
                    <a:pt x="42" y="330"/>
                  </a:lnTo>
                  <a:lnTo>
                    <a:pt x="48" y="330"/>
                  </a:lnTo>
                  <a:lnTo>
                    <a:pt x="60" y="342"/>
                  </a:lnTo>
                  <a:lnTo>
                    <a:pt x="66" y="354"/>
                  </a:lnTo>
                  <a:lnTo>
                    <a:pt x="66" y="360"/>
                  </a:lnTo>
                  <a:lnTo>
                    <a:pt x="60" y="372"/>
                  </a:lnTo>
                  <a:lnTo>
                    <a:pt x="48" y="384"/>
                  </a:lnTo>
                  <a:lnTo>
                    <a:pt x="36" y="408"/>
                  </a:lnTo>
                  <a:lnTo>
                    <a:pt x="42" y="426"/>
                  </a:lnTo>
                  <a:lnTo>
                    <a:pt x="48" y="438"/>
                  </a:lnTo>
                  <a:lnTo>
                    <a:pt x="54" y="444"/>
                  </a:lnTo>
                  <a:lnTo>
                    <a:pt x="54" y="450"/>
                  </a:lnTo>
                  <a:lnTo>
                    <a:pt x="42" y="468"/>
                  </a:lnTo>
                  <a:lnTo>
                    <a:pt x="54" y="480"/>
                  </a:lnTo>
                  <a:lnTo>
                    <a:pt x="78" y="498"/>
                  </a:lnTo>
                  <a:lnTo>
                    <a:pt x="78" y="516"/>
                  </a:lnTo>
                  <a:lnTo>
                    <a:pt x="102" y="528"/>
                  </a:lnTo>
                  <a:lnTo>
                    <a:pt x="90" y="558"/>
                  </a:lnTo>
                  <a:lnTo>
                    <a:pt x="78" y="546"/>
                  </a:lnTo>
                  <a:lnTo>
                    <a:pt x="78" y="558"/>
                  </a:lnTo>
                  <a:lnTo>
                    <a:pt x="66" y="582"/>
                  </a:lnTo>
                  <a:lnTo>
                    <a:pt x="54" y="588"/>
                  </a:lnTo>
                  <a:lnTo>
                    <a:pt x="36" y="606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60" y="666"/>
                  </a:lnTo>
                  <a:lnTo>
                    <a:pt x="84" y="666"/>
                  </a:lnTo>
                  <a:lnTo>
                    <a:pt x="96" y="744"/>
                  </a:lnTo>
                  <a:lnTo>
                    <a:pt x="108" y="750"/>
                  </a:lnTo>
                  <a:lnTo>
                    <a:pt x="114" y="750"/>
                  </a:lnTo>
                  <a:lnTo>
                    <a:pt x="138" y="762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44" y="822"/>
                  </a:lnTo>
                  <a:lnTo>
                    <a:pt x="138" y="828"/>
                  </a:lnTo>
                  <a:lnTo>
                    <a:pt x="132" y="840"/>
                  </a:lnTo>
                  <a:lnTo>
                    <a:pt x="126" y="846"/>
                  </a:lnTo>
                  <a:lnTo>
                    <a:pt x="126" y="858"/>
                  </a:lnTo>
                  <a:lnTo>
                    <a:pt x="132" y="870"/>
                  </a:lnTo>
                  <a:lnTo>
                    <a:pt x="138" y="876"/>
                  </a:lnTo>
                  <a:lnTo>
                    <a:pt x="138" y="900"/>
                  </a:lnTo>
                  <a:lnTo>
                    <a:pt x="144" y="900"/>
                  </a:lnTo>
                  <a:lnTo>
                    <a:pt x="150" y="906"/>
                  </a:lnTo>
                  <a:lnTo>
                    <a:pt x="162" y="912"/>
                  </a:lnTo>
                  <a:lnTo>
                    <a:pt x="168" y="918"/>
                  </a:lnTo>
                  <a:lnTo>
                    <a:pt x="180" y="924"/>
                  </a:lnTo>
                  <a:lnTo>
                    <a:pt x="186" y="930"/>
                  </a:lnTo>
                  <a:lnTo>
                    <a:pt x="186" y="996"/>
                  </a:lnTo>
                  <a:lnTo>
                    <a:pt x="210" y="1020"/>
                  </a:lnTo>
                  <a:lnTo>
                    <a:pt x="210" y="1044"/>
                  </a:lnTo>
                  <a:lnTo>
                    <a:pt x="216" y="1056"/>
                  </a:lnTo>
                  <a:lnTo>
                    <a:pt x="270" y="1056"/>
                  </a:lnTo>
                  <a:lnTo>
                    <a:pt x="270" y="1026"/>
                  </a:lnTo>
                  <a:lnTo>
                    <a:pt x="282" y="1026"/>
                  </a:lnTo>
                  <a:lnTo>
                    <a:pt x="282" y="1008"/>
                  </a:lnTo>
                  <a:lnTo>
                    <a:pt x="306" y="1002"/>
                  </a:lnTo>
                  <a:lnTo>
                    <a:pt x="318" y="978"/>
                  </a:lnTo>
                  <a:lnTo>
                    <a:pt x="324" y="984"/>
                  </a:lnTo>
                  <a:lnTo>
                    <a:pt x="348" y="996"/>
                  </a:lnTo>
                  <a:lnTo>
                    <a:pt x="360" y="996"/>
                  </a:lnTo>
                  <a:lnTo>
                    <a:pt x="378" y="1002"/>
                  </a:lnTo>
                  <a:lnTo>
                    <a:pt x="432" y="1002"/>
                  </a:lnTo>
                  <a:lnTo>
                    <a:pt x="462" y="1050"/>
                  </a:lnTo>
                  <a:lnTo>
                    <a:pt x="474" y="996"/>
                  </a:lnTo>
                  <a:lnTo>
                    <a:pt x="546" y="990"/>
                  </a:lnTo>
                  <a:lnTo>
                    <a:pt x="582" y="1014"/>
                  </a:lnTo>
                  <a:lnTo>
                    <a:pt x="582" y="996"/>
                  </a:lnTo>
                  <a:lnTo>
                    <a:pt x="594" y="924"/>
                  </a:lnTo>
                  <a:lnTo>
                    <a:pt x="594" y="900"/>
                  </a:lnTo>
                  <a:lnTo>
                    <a:pt x="588" y="894"/>
                  </a:lnTo>
                  <a:lnTo>
                    <a:pt x="588" y="888"/>
                  </a:lnTo>
                  <a:lnTo>
                    <a:pt x="576" y="864"/>
                  </a:lnTo>
                  <a:lnTo>
                    <a:pt x="576" y="852"/>
                  </a:lnTo>
                  <a:lnTo>
                    <a:pt x="582" y="846"/>
                  </a:lnTo>
                  <a:lnTo>
                    <a:pt x="594" y="840"/>
                  </a:lnTo>
                  <a:lnTo>
                    <a:pt x="606" y="828"/>
                  </a:lnTo>
                  <a:lnTo>
                    <a:pt x="612" y="798"/>
                  </a:lnTo>
                  <a:lnTo>
                    <a:pt x="714" y="780"/>
                  </a:lnTo>
                  <a:lnTo>
                    <a:pt x="792" y="768"/>
                  </a:lnTo>
                  <a:lnTo>
                    <a:pt x="846" y="810"/>
                  </a:lnTo>
                  <a:lnTo>
                    <a:pt x="864" y="846"/>
                  </a:lnTo>
                  <a:lnTo>
                    <a:pt x="864" y="840"/>
                  </a:lnTo>
                  <a:lnTo>
                    <a:pt x="870" y="834"/>
                  </a:lnTo>
                  <a:lnTo>
                    <a:pt x="882" y="828"/>
                  </a:lnTo>
                  <a:lnTo>
                    <a:pt x="888" y="822"/>
                  </a:lnTo>
                  <a:lnTo>
                    <a:pt x="876" y="816"/>
                  </a:lnTo>
                  <a:lnTo>
                    <a:pt x="870" y="810"/>
                  </a:lnTo>
                  <a:lnTo>
                    <a:pt x="870" y="786"/>
                  </a:lnTo>
                  <a:lnTo>
                    <a:pt x="876" y="774"/>
                  </a:lnTo>
                  <a:lnTo>
                    <a:pt x="882" y="768"/>
                  </a:lnTo>
                  <a:lnTo>
                    <a:pt x="888" y="756"/>
                  </a:lnTo>
                  <a:lnTo>
                    <a:pt x="882" y="74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67" name="Bhutan" descr="© INSCALE GmbH, 05.05.2010&#10;http://www.presentationload.com/">
              <a:extLst>
                <a:ext uri="{FF2B5EF4-FFF2-40B4-BE49-F238E27FC236}">
                  <a16:creationId xmlns:a16="http://schemas.microsoft.com/office/drawing/2014/main" id="{4963F8B4-8323-0290-6167-4E2DE7271B5E}"/>
                </a:ext>
              </a:extLst>
            </p:cNvPr>
            <p:cNvSpPr>
              <a:spLocks/>
            </p:cNvSpPr>
            <p:nvPr/>
          </p:nvSpPr>
          <p:spPr bwMode="gray">
            <a:xfrm>
              <a:off x="6562717" y="2352770"/>
              <a:ext cx="88942" cy="50401"/>
            </a:xfrm>
            <a:custGeom>
              <a:avLst/>
              <a:gdLst>
                <a:gd name="T0" fmla="*/ 2147483647 w 234"/>
                <a:gd name="T1" fmla="*/ 2147483647 h 132"/>
                <a:gd name="T2" fmla="*/ 2147483647 w 234"/>
                <a:gd name="T3" fmla="*/ 2147483647 h 132"/>
                <a:gd name="T4" fmla="*/ 2147483647 w 234"/>
                <a:gd name="T5" fmla="*/ 2147483647 h 132"/>
                <a:gd name="T6" fmla="*/ 2147483647 w 234"/>
                <a:gd name="T7" fmla="*/ 2147483647 h 132"/>
                <a:gd name="T8" fmla="*/ 2147483647 w 234"/>
                <a:gd name="T9" fmla="*/ 2147483647 h 132"/>
                <a:gd name="T10" fmla="*/ 2147483647 w 234"/>
                <a:gd name="T11" fmla="*/ 2147483647 h 132"/>
                <a:gd name="T12" fmla="*/ 2147483647 w 234"/>
                <a:gd name="T13" fmla="*/ 2147483647 h 132"/>
                <a:gd name="T14" fmla="*/ 2147483647 w 234"/>
                <a:gd name="T15" fmla="*/ 2147483647 h 132"/>
                <a:gd name="T16" fmla="*/ 2147483647 w 234"/>
                <a:gd name="T17" fmla="*/ 2147483647 h 132"/>
                <a:gd name="T18" fmla="*/ 2147483647 w 234"/>
                <a:gd name="T19" fmla="*/ 2147483647 h 132"/>
                <a:gd name="T20" fmla="*/ 2147483647 w 234"/>
                <a:gd name="T21" fmla="*/ 2147483647 h 132"/>
                <a:gd name="T22" fmla="*/ 2147483647 w 234"/>
                <a:gd name="T23" fmla="*/ 2147483647 h 132"/>
                <a:gd name="T24" fmla="*/ 2147483647 w 234"/>
                <a:gd name="T25" fmla="*/ 2147483647 h 132"/>
                <a:gd name="T26" fmla="*/ 2147483647 w 234"/>
                <a:gd name="T27" fmla="*/ 2147483647 h 132"/>
                <a:gd name="T28" fmla="*/ 2147483647 w 234"/>
                <a:gd name="T29" fmla="*/ 2147483647 h 132"/>
                <a:gd name="T30" fmla="*/ 2147483647 w 234"/>
                <a:gd name="T31" fmla="*/ 2147483647 h 132"/>
                <a:gd name="T32" fmla="*/ 2147483647 w 234"/>
                <a:gd name="T33" fmla="*/ 2147483647 h 132"/>
                <a:gd name="T34" fmla="*/ 2147483647 w 234"/>
                <a:gd name="T35" fmla="*/ 2147483647 h 132"/>
                <a:gd name="T36" fmla="*/ 2147483647 w 234"/>
                <a:gd name="T37" fmla="*/ 2147483647 h 132"/>
                <a:gd name="T38" fmla="*/ 2147483647 w 234"/>
                <a:gd name="T39" fmla="*/ 2147483647 h 132"/>
                <a:gd name="T40" fmla="*/ 2147483647 w 234"/>
                <a:gd name="T41" fmla="*/ 2147483647 h 132"/>
                <a:gd name="T42" fmla="*/ 2147483647 w 234"/>
                <a:gd name="T43" fmla="*/ 2147483647 h 132"/>
                <a:gd name="T44" fmla="*/ 2147483647 w 234"/>
                <a:gd name="T45" fmla="*/ 2147483647 h 132"/>
                <a:gd name="T46" fmla="*/ 2147483647 w 234"/>
                <a:gd name="T47" fmla="*/ 2147483647 h 132"/>
                <a:gd name="T48" fmla="*/ 2147483647 w 234"/>
                <a:gd name="T49" fmla="*/ 2147483647 h 132"/>
                <a:gd name="T50" fmla="*/ 2147483647 w 234"/>
                <a:gd name="T51" fmla="*/ 2147483647 h 132"/>
                <a:gd name="T52" fmla="*/ 2147483647 w 234"/>
                <a:gd name="T53" fmla="*/ 2147483647 h 132"/>
                <a:gd name="T54" fmla="*/ 2147483647 w 234"/>
                <a:gd name="T55" fmla="*/ 2147483647 h 132"/>
                <a:gd name="T56" fmla="*/ 2147483647 w 234"/>
                <a:gd name="T57" fmla="*/ 2147483647 h 132"/>
                <a:gd name="T58" fmla="*/ 2147483647 w 234"/>
                <a:gd name="T59" fmla="*/ 0 h 132"/>
                <a:gd name="T60" fmla="*/ 2147483647 w 234"/>
                <a:gd name="T61" fmla="*/ 0 h 132"/>
                <a:gd name="T62" fmla="*/ 2147483647 w 234"/>
                <a:gd name="T63" fmla="*/ 2147483647 h 132"/>
                <a:gd name="T64" fmla="*/ 2147483647 w 234"/>
                <a:gd name="T65" fmla="*/ 2147483647 h 132"/>
                <a:gd name="T66" fmla="*/ 2147483647 w 234"/>
                <a:gd name="T67" fmla="*/ 2147483647 h 132"/>
                <a:gd name="T68" fmla="*/ 2147483647 w 234"/>
                <a:gd name="T69" fmla="*/ 2147483647 h 132"/>
                <a:gd name="T70" fmla="*/ 2147483647 w 234"/>
                <a:gd name="T71" fmla="*/ 2147483647 h 132"/>
                <a:gd name="T72" fmla="*/ 2147483647 w 234"/>
                <a:gd name="T73" fmla="*/ 2147483647 h 132"/>
                <a:gd name="T74" fmla="*/ 2147483647 w 234"/>
                <a:gd name="T75" fmla="*/ 2147483647 h 132"/>
                <a:gd name="T76" fmla="*/ 0 w 234"/>
                <a:gd name="T77" fmla="*/ 2147483647 h 132"/>
                <a:gd name="T78" fmla="*/ 0 w 234"/>
                <a:gd name="T79" fmla="*/ 2147483647 h 132"/>
                <a:gd name="T80" fmla="*/ 2147483647 w 234"/>
                <a:gd name="T81" fmla="*/ 2147483647 h 132"/>
                <a:gd name="T82" fmla="*/ 2147483647 w 234"/>
                <a:gd name="T83" fmla="*/ 2147483647 h 132"/>
                <a:gd name="T84" fmla="*/ 2147483647 w 234"/>
                <a:gd name="T85" fmla="*/ 2147483647 h 132"/>
                <a:gd name="T86" fmla="*/ 2147483647 w 234"/>
                <a:gd name="T87" fmla="*/ 2147483647 h 132"/>
                <a:gd name="T88" fmla="*/ 2147483647 w 234"/>
                <a:gd name="T89" fmla="*/ 2147483647 h 132"/>
                <a:gd name="T90" fmla="*/ 2147483647 w 234"/>
                <a:gd name="T91" fmla="*/ 2147483647 h 132"/>
                <a:gd name="T92" fmla="*/ 2147483647 w 234"/>
                <a:gd name="T93" fmla="*/ 2147483647 h 1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34"/>
                <a:gd name="T142" fmla="*/ 0 h 132"/>
                <a:gd name="T143" fmla="*/ 234 w 234"/>
                <a:gd name="T144" fmla="*/ 132 h 13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34" h="132">
                  <a:moveTo>
                    <a:pt x="78" y="132"/>
                  </a:moveTo>
                  <a:lnTo>
                    <a:pt x="90" y="132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26" y="120"/>
                  </a:lnTo>
                  <a:lnTo>
                    <a:pt x="138" y="126"/>
                  </a:lnTo>
                  <a:lnTo>
                    <a:pt x="168" y="126"/>
                  </a:lnTo>
                  <a:lnTo>
                    <a:pt x="180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10" y="126"/>
                  </a:lnTo>
                  <a:lnTo>
                    <a:pt x="234" y="114"/>
                  </a:lnTo>
                  <a:lnTo>
                    <a:pt x="234" y="108"/>
                  </a:lnTo>
                  <a:lnTo>
                    <a:pt x="222" y="96"/>
                  </a:lnTo>
                  <a:lnTo>
                    <a:pt x="222" y="72"/>
                  </a:lnTo>
                  <a:lnTo>
                    <a:pt x="198" y="72"/>
                  </a:lnTo>
                  <a:lnTo>
                    <a:pt x="192" y="66"/>
                  </a:lnTo>
                  <a:lnTo>
                    <a:pt x="192" y="42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62" y="12"/>
                  </a:lnTo>
                  <a:lnTo>
                    <a:pt x="150" y="12"/>
                  </a:lnTo>
                  <a:lnTo>
                    <a:pt x="138" y="18"/>
                  </a:lnTo>
                  <a:lnTo>
                    <a:pt x="126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30"/>
                  </a:lnTo>
                  <a:lnTo>
                    <a:pt x="102" y="6"/>
                  </a:lnTo>
                  <a:lnTo>
                    <a:pt x="78" y="6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48" y="12"/>
                  </a:lnTo>
                  <a:lnTo>
                    <a:pt x="36" y="24"/>
                  </a:lnTo>
                  <a:lnTo>
                    <a:pt x="30" y="36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8" y="108"/>
                  </a:lnTo>
                  <a:lnTo>
                    <a:pt x="42" y="120"/>
                  </a:lnTo>
                  <a:lnTo>
                    <a:pt x="54" y="120"/>
                  </a:lnTo>
                  <a:lnTo>
                    <a:pt x="54" y="114"/>
                  </a:lnTo>
                  <a:lnTo>
                    <a:pt x="54" y="120"/>
                  </a:lnTo>
                  <a:lnTo>
                    <a:pt x="66" y="132"/>
                  </a:lnTo>
                  <a:lnTo>
                    <a:pt x="78" y="13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68" name="Benin" descr="© INSCALE GmbH, 05.05.2010&#10;http://www.presentationload.com/">
              <a:extLst>
                <a:ext uri="{FF2B5EF4-FFF2-40B4-BE49-F238E27FC236}">
                  <a16:creationId xmlns:a16="http://schemas.microsoft.com/office/drawing/2014/main" id="{DC784D2E-94E5-8DED-1D56-685892F93AA8}"/>
                </a:ext>
              </a:extLst>
            </p:cNvPr>
            <p:cNvSpPr>
              <a:spLocks/>
            </p:cNvSpPr>
            <p:nvPr/>
          </p:nvSpPr>
          <p:spPr bwMode="gray">
            <a:xfrm>
              <a:off x="4256145" y="2840473"/>
              <a:ext cx="84496" cy="188262"/>
            </a:xfrm>
            <a:custGeom>
              <a:avLst/>
              <a:gdLst>
                <a:gd name="T0" fmla="*/ 2147483647 w 222"/>
                <a:gd name="T1" fmla="*/ 2147483647 h 498"/>
                <a:gd name="T2" fmla="*/ 2147483647 w 222"/>
                <a:gd name="T3" fmla="*/ 2147483647 h 498"/>
                <a:gd name="T4" fmla="*/ 2147483647 w 222"/>
                <a:gd name="T5" fmla="*/ 2147483647 h 498"/>
                <a:gd name="T6" fmla="*/ 2147483647 w 222"/>
                <a:gd name="T7" fmla="*/ 2147483647 h 498"/>
                <a:gd name="T8" fmla="*/ 2147483647 w 222"/>
                <a:gd name="T9" fmla="*/ 2147483647 h 498"/>
                <a:gd name="T10" fmla="*/ 2147483647 w 222"/>
                <a:gd name="T11" fmla="*/ 2147483647 h 498"/>
                <a:gd name="T12" fmla="*/ 2147483647 w 222"/>
                <a:gd name="T13" fmla="*/ 2147483647 h 498"/>
                <a:gd name="T14" fmla="*/ 2147483647 w 222"/>
                <a:gd name="T15" fmla="*/ 2147483647 h 498"/>
                <a:gd name="T16" fmla="*/ 2147483647 w 222"/>
                <a:gd name="T17" fmla="*/ 2147483647 h 498"/>
                <a:gd name="T18" fmla="*/ 2147483647 w 222"/>
                <a:gd name="T19" fmla="*/ 2147483647 h 498"/>
                <a:gd name="T20" fmla="*/ 2147483647 w 222"/>
                <a:gd name="T21" fmla="*/ 2147483647 h 498"/>
                <a:gd name="T22" fmla="*/ 2147483647 w 222"/>
                <a:gd name="T23" fmla="*/ 2147483647 h 498"/>
                <a:gd name="T24" fmla="*/ 2147483647 w 222"/>
                <a:gd name="T25" fmla="*/ 2147483647 h 498"/>
                <a:gd name="T26" fmla="*/ 2147483647 w 222"/>
                <a:gd name="T27" fmla="*/ 2147483647 h 498"/>
                <a:gd name="T28" fmla="*/ 2147483647 w 222"/>
                <a:gd name="T29" fmla="*/ 2147483647 h 498"/>
                <a:gd name="T30" fmla="*/ 2147483647 w 222"/>
                <a:gd name="T31" fmla="*/ 2147483647 h 498"/>
                <a:gd name="T32" fmla="*/ 2147483647 w 222"/>
                <a:gd name="T33" fmla="*/ 2147483647 h 498"/>
                <a:gd name="T34" fmla="*/ 2147483647 w 222"/>
                <a:gd name="T35" fmla="*/ 2147483647 h 498"/>
                <a:gd name="T36" fmla="*/ 2147483647 w 222"/>
                <a:gd name="T37" fmla="*/ 2147483647 h 498"/>
                <a:gd name="T38" fmla="*/ 2147483647 w 222"/>
                <a:gd name="T39" fmla="*/ 2147483647 h 498"/>
                <a:gd name="T40" fmla="*/ 2147483647 w 222"/>
                <a:gd name="T41" fmla="*/ 2147483647 h 498"/>
                <a:gd name="T42" fmla="*/ 2147483647 w 222"/>
                <a:gd name="T43" fmla="*/ 2147483647 h 498"/>
                <a:gd name="T44" fmla="*/ 2147483647 w 222"/>
                <a:gd name="T45" fmla="*/ 2147483647 h 498"/>
                <a:gd name="T46" fmla="*/ 0 w 222"/>
                <a:gd name="T47" fmla="*/ 2147483647 h 498"/>
                <a:gd name="T48" fmla="*/ 2147483647 w 222"/>
                <a:gd name="T49" fmla="*/ 2147483647 h 498"/>
                <a:gd name="T50" fmla="*/ 2147483647 w 222"/>
                <a:gd name="T51" fmla="*/ 2147483647 h 498"/>
                <a:gd name="T52" fmla="*/ 2147483647 w 222"/>
                <a:gd name="T53" fmla="*/ 2147483647 h 498"/>
                <a:gd name="T54" fmla="*/ 2147483647 w 222"/>
                <a:gd name="T55" fmla="*/ 2147483647 h 498"/>
                <a:gd name="T56" fmla="*/ 2147483647 w 222"/>
                <a:gd name="T57" fmla="*/ 2147483647 h 498"/>
                <a:gd name="T58" fmla="*/ 2147483647 w 222"/>
                <a:gd name="T59" fmla="*/ 2147483647 h 498"/>
                <a:gd name="T60" fmla="*/ 2147483647 w 222"/>
                <a:gd name="T61" fmla="*/ 2147483647 h 498"/>
                <a:gd name="T62" fmla="*/ 2147483647 w 222"/>
                <a:gd name="T63" fmla="*/ 2147483647 h 498"/>
                <a:gd name="T64" fmla="*/ 2147483647 w 222"/>
                <a:gd name="T65" fmla="*/ 2147483647 h 498"/>
                <a:gd name="T66" fmla="*/ 2147483647 w 222"/>
                <a:gd name="T67" fmla="*/ 2147483647 h 498"/>
                <a:gd name="T68" fmla="*/ 2147483647 w 222"/>
                <a:gd name="T69" fmla="*/ 2147483647 h 4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2"/>
                <a:gd name="T106" fmla="*/ 0 h 498"/>
                <a:gd name="T107" fmla="*/ 222 w 222"/>
                <a:gd name="T108" fmla="*/ 498 h 49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2" h="498">
                  <a:moveTo>
                    <a:pt x="138" y="372"/>
                  </a:moveTo>
                  <a:lnTo>
                    <a:pt x="144" y="342"/>
                  </a:lnTo>
                  <a:lnTo>
                    <a:pt x="138" y="306"/>
                  </a:lnTo>
                  <a:lnTo>
                    <a:pt x="144" y="276"/>
                  </a:lnTo>
                  <a:lnTo>
                    <a:pt x="162" y="276"/>
                  </a:lnTo>
                  <a:lnTo>
                    <a:pt x="174" y="25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86" y="204"/>
                  </a:lnTo>
                  <a:lnTo>
                    <a:pt x="198" y="198"/>
                  </a:lnTo>
                  <a:lnTo>
                    <a:pt x="198" y="156"/>
                  </a:lnTo>
                  <a:lnTo>
                    <a:pt x="210" y="150"/>
                  </a:lnTo>
                  <a:lnTo>
                    <a:pt x="216" y="150"/>
                  </a:lnTo>
                  <a:lnTo>
                    <a:pt x="222" y="144"/>
                  </a:lnTo>
                  <a:lnTo>
                    <a:pt x="222" y="132"/>
                  </a:lnTo>
                  <a:lnTo>
                    <a:pt x="216" y="126"/>
                  </a:lnTo>
                  <a:lnTo>
                    <a:pt x="216" y="114"/>
                  </a:lnTo>
                  <a:lnTo>
                    <a:pt x="210" y="102"/>
                  </a:lnTo>
                  <a:lnTo>
                    <a:pt x="204" y="96"/>
                  </a:lnTo>
                  <a:lnTo>
                    <a:pt x="192" y="72"/>
                  </a:lnTo>
                  <a:lnTo>
                    <a:pt x="198" y="66"/>
                  </a:lnTo>
                  <a:lnTo>
                    <a:pt x="198" y="60"/>
                  </a:lnTo>
                  <a:lnTo>
                    <a:pt x="204" y="48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14" y="12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14" y="42"/>
                  </a:lnTo>
                  <a:lnTo>
                    <a:pt x="108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78" y="72"/>
                  </a:lnTo>
                  <a:lnTo>
                    <a:pt x="48" y="72"/>
                  </a:lnTo>
                  <a:lnTo>
                    <a:pt x="30" y="90"/>
                  </a:lnTo>
                  <a:lnTo>
                    <a:pt x="24" y="102"/>
                  </a:lnTo>
                  <a:lnTo>
                    <a:pt x="12" y="102"/>
                  </a:lnTo>
                  <a:lnTo>
                    <a:pt x="6" y="114"/>
                  </a:lnTo>
                  <a:lnTo>
                    <a:pt x="0" y="132"/>
                  </a:lnTo>
                  <a:lnTo>
                    <a:pt x="0" y="162"/>
                  </a:lnTo>
                  <a:lnTo>
                    <a:pt x="12" y="168"/>
                  </a:lnTo>
                  <a:lnTo>
                    <a:pt x="42" y="198"/>
                  </a:lnTo>
                  <a:lnTo>
                    <a:pt x="42" y="240"/>
                  </a:lnTo>
                  <a:lnTo>
                    <a:pt x="54" y="252"/>
                  </a:lnTo>
                  <a:lnTo>
                    <a:pt x="60" y="264"/>
                  </a:lnTo>
                  <a:lnTo>
                    <a:pt x="60" y="294"/>
                  </a:lnTo>
                  <a:lnTo>
                    <a:pt x="66" y="306"/>
                  </a:lnTo>
                  <a:lnTo>
                    <a:pt x="54" y="318"/>
                  </a:lnTo>
                  <a:lnTo>
                    <a:pt x="54" y="378"/>
                  </a:lnTo>
                  <a:lnTo>
                    <a:pt x="66" y="390"/>
                  </a:lnTo>
                  <a:lnTo>
                    <a:pt x="54" y="396"/>
                  </a:lnTo>
                  <a:lnTo>
                    <a:pt x="60" y="462"/>
                  </a:lnTo>
                  <a:lnTo>
                    <a:pt x="60" y="468"/>
                  </a:lnTo>
                  <a:lnTo>
                    <a:pt x="72" y="480"/>
                  </a:lnTo>
                  <a:lnTo>
                    <a:pt x="72" y="492"/>
                  </a:lnTo>
                  <a:lnTo>
                    <a:pt x="84" y="492"/>
                  </a:lnTo>
                  <a:lnTo>
                    <a:pt x="96" y="498"/>
                  </a:lnTo>
                  <a:lnTo>
                    <a:pt x="108" y="498"/>
                  </a:lnTo>
                  <a:lnTo>
                    <a:pt x="120" y="474"/>
                  </a:lnTo>
                  <a:lnTo>
                    <a:pt x="126" y="480"/>
                  </a:lnTo>
                  <a:lnTo>
                    <a:pt x="138" y="486"/>
                  </a:lnTo>
                  <a:lnTo>
                    <a:pt x="138" y="37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69" name="Belize" descr="© INSCALE GmbH, 05.05.2010&#10;http://www.presentationload.com/">
              <a:extLst>
                <a:ext uri="{FF2B5EF4-FFF2-40B4-BE49-F238E27FC236}">
                  <a16:creationId xmlns:a16="http://schemas.microsoft.com/office/drawing/2014/main" id="{D1423BDD-904F-8F1D-B4B8-26FA0C17B18F}"/>
                </a:ext>
              </a:extLst>
            </p:cNvPr>
            <p:cNvSpPr>
              <a:spLocks/>
            </p:cNvSpPr>
            <p:nvPr/>
          </p:nvSpPr>
          <p:spPr bwMode="gray">
            <a:xfrm>
              <a:off x="1854703" y="2653693"/>
              <a:ext cx="41506" cy="80048"/>
            </a:xfrm>
            <a:custGeom>
              <a:avLst/>
              <a:gdLst>
                <a:gd name="T0" fmla="*/ 2147483647 w 108"/>
                <a:gd name="T1" fmla="*/ 2147483647 h 210"/>
                <a:gd name="T2" fmla="*/ 2147483647 w 108"/>
                <a:gd name="T3" fmla="*/ 2147483647 h 210"/>
                <a:gd name="T4" fmla="*/ 2147483647 w 108"/>
                <a:gd name="T5" fmla="*/ 2147483647 h 210"/>
                <a:gd name="T6" fmla="*/ 2147483647 w 108"/>
                <a:gd name="T7" fmla="*/ 2147483647 h 210"/>
                <a:gd name="T8" fmla="*/ 2147483647 w 108"/>
                <a:gd name="T9" fmla="*/ 2147483647 h 210"/>
                <a:gd name="T10" fmla="*/ 2147483647 w 108"/>
                <a:gd name="T11" fmla="*/ 0 h 210"/>
                <a:gd name="T12" fmla="*/ 2147483647 w 108"/>
                <a:gd name="T13" fmla="*/ 2147483647 h 210"/>
                <a:gd name="T14" fmla="*/ 2147483647 w 108"/>
                <a:gd name="T15" fmla="*/ 2147483647 h 210"/>
                <a:gd name="T16" fmla="*/ 2147483647 w 108"/>
                <a:gd name="T17" fmla="*/ 2147483647 h 210"/>
                <a:gd name="T18" fmla="*/ 2147483647 w 108"/>
                <a:gd name="T19" fmla="*/ 2147483647 h 210"/>
                <a:gd name="T20" fmla="*/ 2147483647 w 108"/>
                <a:gd name="T21" fmla="*/ 2147483647 h 210"/>
                <a:gd name="T22" fmla="*/ 2147483647 w 108"/>
                <a:gd name="T23" fmla="*/ 2147483647 h 210"/>
                <a:gd name="T24" fmla="*/ 2147483647 w 108"/>
                <a:gd name="T25" fmla="*/ 2147483647 h 210"/>
                <a:gd name="T26" fmla="*/ 2147483647 w 108"/>
                <a:gd name="T27" fmla="*/ 2147483647 h 210"/>
                <a:gd name="T28" fmla="*/ 2147483647 w 108"/>
                <a:gd name="T29" fmla="*/ 2147483647 h 210"/>
                <a:gd name="T30" fmla="*/ 2147483647 w 108"/>
                <a:gd name="T31" fmla="*/ 2147483647 h 210"/>
                <a:gd name="T32" fmla="*/ 2147483647 w 108"/>
                <a:gd name="T33" fmla="*/ 2147483647 h 210"/>
                <a:gd name="T34" fmla="*/ 2147483647 w 108"/>
                <a:gd name="T35" fmla="*/ 2147483647 h 210"/>
                <a:gd name="T36" fmla="*/ 0 w 108"/>
                <a:gd name="T37" fmla="*/ 2147483647 h 210"/>
                <a:gd name="T38" fmla="*/ 2147483647 w 108"/>
                <a:gd name="T39" fmla="*/ 2147483647 h 210"/>
                <a:gd name="T40" fmla="*/ 2147483647 w 108"/>
                <a:gd name="T41" fmla="*/ 2147483647 h 210"/>
                <a:gd name="T42" fmla="*/ 2147483647 w 108"/>
                <a:gd name="T43" fmla="*/ 2147483647 h 210"/>
                <a:gd name="T44" fmla="*/ 2147483647 w 108"/>
                <a:gd name="T45" fmla="*/ 2147483647 h 210"/>
                <a:gd name="T46" fmla="*/ 2147483647 w 108"/>
                <a:gd name="T47" fmla="*/ 2147483647 h 210"/>
                <a:gd name="T48" fmla="*/ 2147483647 w 108"/>
                <a:gd name="T49" fmla="*/ 2147483647 h 210"/>
                <a:gd name="T50" fmla="*/ 2147483647 w 108"/>
                <a:gd name="T51" fmla="*/ 2147483647 h 210"/>
                <a:gd name="T52" fmla="*/ 2147483647 w 108"/>
                <a:gd name="T53" fmla="*/ 2147483647 h 210"/>
                <a:gd name="T54" fmla="*/ 2147483647 w 108"/>
                <a:gd name="T55" fmla="*/ 2147483647 h 2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8"/>
                <a:gd name="T85" fmla="*/ 0 h 210"/>
                <a:gd name="T86" fmla="*/ 108 w 108"/>
                <a:gd name="T87" fmla="*/ 210 h 21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8" h="210">
                  <a:moveTo>
                    <a:pt x="108" y="30"/>
                  </a:moveTo>
                  <a:lnTo>
                    <a:pt x="108" y="24"/>
                  </a:lnTo>
                  <a:lnTo>
                    <a:pt x="10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66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0" y="210"/>
                  </a:lnTo>
                  <a:lnTo>
                    <a:pt x="30" y="210"/>
                  </a:lnTo>
                  <a:lnTo>
                    <a:pt x="42" y="168"/>
                  </a:lnTo>
                  <a:lnTo>
                    <a:pt x="60" y="174"/>
                  </a:lnTo>
                  <a:lnTo>
                    <a:pt x="84" y="150"/>
                  </a:lnTo>
                  <a:lnTo>
                    <a:pt x="84" y="90"/>
                  </a:lnTo>
                  <a:lnTo>
                    <a:pt x="90" y="78"/>
                  </a:lnTo>
                  <a:lnTo>
                    <a:pt x="96" y="60"/>
                  </a:lnTo>
                  <a:lnTo>
                    <a:pt x="108" y="36"/>
                  </a:lnTo>
                  <a:lnTo>
                    <a:pt x="108" y="3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70" name="Belgium" descr="© INSCALE GmbH, 05.05.2010&#10;http://www.presentationload.com/">
              <a:extLst>
                <a:ext uri="{FF2B5EF4-FFF2-40B4-BE49-F238E27FC236}">
                  <a16:creationId xmlns:a16="http://schemas.microsoft.com/office/drawing/2014/main" id="{6C7C3DD2-8C94-5993-03B9-9CA4C11A8F8C}"/>
                </a:ext>
              </a:extLst>
            </p:cNvPr>
            <p:cNvSpPr>
              <a:spLocks/>
            </p:cNvSpPr>
            <p:nvPr/>
          </p:nvSpPr>
          <p:spPr bwMode="gray">
            <a:xfrm>
              <a:off x="4336193" y="1654570"/>
              <a:ext cx="84496" cy="57813"/>
            </a:xfrm>
            <a:custGeom>
              <a:avLst/>
              <a:gdLst>
                <a:gd name="T0" fmla="*/ 0 w 222"/>
                <a:gd name="T1" fmla="*/ 2147483647 h 150"/>
                <a:gd name="T2" fmla="*/ 2147483647 w 222"/>
                <a:gd name="T3" fmla="*/ 2147483647 h 150"/>
                <a:gd name="T4" fmla="*/ 2147483647 w 222"/>
                <a:gd name="T5" fmla="*/ 2147483647 h 150"/>
                <a:gd name="T6" fmla="*/ 2147483647 w 222"/>
                <a:gd name="T7" fmla="*/ 2147483647 h 150"/>
                <a:gd name="T8" fmla="*/ 2147483647 w 222"/>
                <a:gd name="T9" fmla="*/ 2147483647 h 150"/>
                <a:gd name="T10" fmla="*/ 2147483647 w 222"/>
                <a:gd name="T11" fmla="*/ 2147483647 h 150"/>
                <a:gd name="T12" fmla="*/ 2147483647 w 222"/>
                <a:gd name="T13" fmla="*/ 2147483647 h 150"/>
                <a:gd name="T14" fmla="*/ 2147483647 w 222"/>
                <a:gd name="T15" fmla="*/ 2147483647 h 150"/>
                <a:gd name="T16" fmla="*/ 2147483647 w 222"/>
                <a:gd name="T17" fmla="*/ 2147483647 h 150"/>
                <a:gd name="T18" fmla="*/ 2147483647 w 222"/>
                <a:gd name="T19" fmla="*/ 2147483647 h 150"/>
                <a:gd name="T20" fmla="*/ 2147483647 w 222"/>
                <a:gd name="T21" fmla="*/ 2147483647 h 150"/>
                <a:gd name="T22" fmla="*/ 2147483647 w 222"/>
                <a:gd name="T23" fmla="*/ 2147483647 h 150"/>
                <a:gd name="T24" fmla="*/ 2147483647 w 222"/>
                <a:gd name="T25" fmla="*/ 2147483647 h 150"/>
                <a:gd name="T26" fmla="*/ 2147483647 w 222"/>
                <a:gd name="T27" fmla="*/ 2147483647 h 150"/>
                <a:gd name="T28" fmla="*/ 2147483647 w 222"/>
                <a:gd name="T29" fmla="*/ 2147483647 h 150"/>
                <a:gd name="T30" fmla="*/ 2147483647 w 222"/>
                <a:gd name="T31" fmla="*/ 2147483647 h 150"/>
                <a:gd name="T32" fmla="*/ 2147483647 w 222"/>
                <a:gd name="T33" fmla="*/ 2147483647 h 150"/>
                <a:gd name="T34" fmla="*/ 2147483647 w 222"/>
                <a:gd name="T35" fmla="*/ 2147483647 h 150"/>
                <a:gd name="T36" fmla="*/ 2147483647 w 222"/>
                <a:gd name="T37" fmla="*/ 2147483647 h 150"/>
                <a:gd name="T38" fmla="*/ 2147483647 w 222"/>
                <a:gd name="T39" fmla="*/ 2147483647 h 150"/>
                <a:gd name="T40" fmla="*/ 2147483647 w 222"/>
                <a:gd name="T41" fmla="*/ 2147483647 h 150"/>
                <a:gd name="T42" fmla="*/ 2147483647 w 222"/>
                <a:gd name="T43" fmla="*/ 2147483647 h 150"/>
                <a:gd name="T44" fmla="*/ 2147483647 w 222"/>
                <a:gd name="T45" fmla="*/ 2147483647 h 150"/>
                <a:gd name="T46" fmla="*/ 2147483647 w 222"/>
                <a:gd name="T47" fmla="*/ 2147483647 h 150"/>
                <a:gd name="T48" fmla="*/ 2147483647 w 222"/>
                <a:gd name="T49" fmla="*/ 2147483647 h 150"/>
                <a:gd name="T50" fmla="*/ 2147483647 w 222"/>
                <a:gd name="T51" fmla="*/ 2147483647 h 150"/>
                <a:gd name="T52" fmla="*/ 2147483647 w 222"/>
                <a:gd name="T53" fmla="*/ 2147483647 h 150"/>
                <a:gd name="T54" fmla="*/ 2147483647 w 222"/>
                <a:gd name="T55" fmla="*/ 2147483647 h 150"/>
                <a:gd name="T56" fmla="*/ 2147483647 w 222"/>
                <a:gd name="T57" fmla="*/ 2147483647 h 150"/>
                <a:gd name="T58" fmla="*/ 2147483647 w 222"/>
                <a:gd name="T59" fmla="*/ 2147483647 h 150"/>
                <a:gd name="T60" fmla="*/ 2147483647 w 222"/>
                <a:gd name="T61" fmla="*/ 2147483647 h 150"/>
                <a:gd name="T62" fmla="*/ 2147483647 w 222"/>
                <a:gd name="T63" fmla="*/ 2147483647 h 150"/>
                <a:gd name="T64" fmla="*/ 2147483647 w 222"/>
                <a:gd name="T65" fmla="*/ 2147483647 h 150"/>
                <a:gd name="T66" fmla="*/ 2147483647 w 222"/>
                <a:gd name="T67" fmla="*/ 2147483647 h 150"/>
                <a:gd name="T68" fmla="*/ 2147483647 w 222"/>
                <a:gd name="T69" fmla="*/ 2147483647 h 150"/>
                <a:gd name="T70" fmla="*/ 2147483647 w 222"/>
                <a:gd name="T71" fmla="*/ 2147483647 h 150"/>
                <a:gd name="T72" fmla="*/ 2147483647 w 222"/>
                <a:gd name="T73" fmla="*/ 2147483647 h 150"/>
                <a:gd name="T74" fmla="*/ 2147483647 w 222"/>
                <a:gd name="T75" fmla="*/ 2147483647 h 150"/>
                <a:gd name="T76" fmla="*/ 2147483647 w 222"/>
                <a:gd name="T77" fmla="*/ 2147483647 h 150"/>
                <a:gd name="T78" fmla="*/ 2147483647 w 222"/>
                <a:gd name="T79" fmla="*/ 2147483647 h 150"/>
                <a:gd name="T80" fmla="*/ 2147483647 w 222"/>
                <a:gd name="T81" fmla="*/ 0 h 150"/>
                <a:gd name="T82" fmla="*/ 2147483647 w 222"/>
                <a:gd name="T83" fmla="*/ 0 h 150"/>
                <a:gd name="T84" fmla="*/ 2147483647 w 222"/>
                <a:gd name="T85" fmla="*/ 2147483647 h 150"/>
                <a:gd name="T86" fmla="*/ 2147483647 w 222"/>
                <a:gd name="T87" fmla="*/ 0 h 150"/>
                <a:gd name="T88" fmla="*/ 2147483647 w 222"/>
                <a:gd name="T89" fmla="*/ 2147483647 h 150"/>
                <a:gd name="T90" fmla="*/ 2147483647 w 222"/>
                <a:gd name="T91" fmla="*/ 2147483647 h 150"/>
                <a:gd name="T92" fmla="*/ 2147483647 w 222"/>
                <a:gd name="T93" fmla="*/ 2147483647 h 150"/>
                <a:gd name="T94" fmla="*/ 2147483647 w 222"/>
                <a:gd name="T95" fmla="*/ 2147483647 h 150"/>
                <a:gd name="T96" fmla="*/ 2147483647 w 222"/>
                <a:gd name="T97" fmla="*/ 2147483647 h 150"/>
                <a:gd name="T98" fmla="*/ 2147483647 w 222"/>
                <a:gd name="T99" fmla="*/ 2147483647 h 150"/>
                <a:gd name="T100" fmla="*/ 2147483647 w 222"/>
                <a:gd name="T101" fmla="*/ 2147483647 h 150"/>
                <a:gd name="T102" fmla="*/ 0 w 222"/>
                <a:gd name="T103" fmla="*/ 2147483647 h 150"/>
                <a:gd name="T104" fmla="*/ 0 w 222"/>
                <a:gd name="T105" fmla="*/ 2147483647 h 1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2"/>
                <a:gd name="T160" fmla="*/ 0 h 150"/>
                <a:gd name="T161" fmla="*/ 222 w 222"/>
                <a:gd name="T162" fmla="*/ 150 h 1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2" h="150">
                  <a:moveTo>
                    <a:pt x="0" y="42"/>
                  </a:moveTo>
                  <a:lnTo>
                    <a:pt x="6" y="60"/>
                  </a:lnTo>
                  <a:lnTo>
                    <a:pt x="30" y="66"/>
                  </a:lnTo>
                  <a:lnTo>
                    <a:pt x="42" y="78"/>
                  </a:lnTo>
                  <a:lnTo>
                    <a:pt x="66" y="78"/>
                  </a:lnTo>
                  <a:lnTo>
                    <a:pt x="78" y="84"/>
                  </a:lnTo>
                  <a:lnTo>
                    <a:pt x="84" y="90"/>
                  </a:lnTo>
                  <a:lnTo>
                    <a:pt x="84" y="114"/>
                  </a:lnTo>
                  <a:lnTo>
                    <a:pt x="108" y="114"/>
                  </a:lnTo>
                  <a:lnTo>
                    <a:pt x="120" y="102"/>
                  </a:lnTo>
                  <a:lnTo>
                    <a:pt x="120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62" y="144"/>
                  </a:lnTo>
                  <a:lnTo>
                    <a:pt x="180" y="144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32"/>
                  </a:lnTo>
                  <a:lnTo>
                    <a:pt x="174" y="120"/>
                  </a:lnTo>
                  <a:lnTo>
                    <a:pt x="174" y="114"/>
                  </a:lnTo>
                  <a:lnTo>
                    <a:pt x="180" y="114"/>
                  </a:lnTo>
                  <a:lnTo>
                    <a:pt x="192" y="108"/>
                  </a:lnTo>
                  <a:lnTo>
                    <a:pt x="198" y="102"/>
                  </a:lnTo>
                  <a:lnTo>
                    <a:pt x="204" y="102"/>
                  </a:lnTo>
                  <a:lnTo>
                    <a:pt x="204" y="96"/>
                  </a:lnTo>
                  <a:lnTo>
                    <a:pt x="210" y="90"/>
                  </a:lnTo>
                  <a:lnTo>
                    <a:pt x="222" y="90"/>
                  </a:lnTo>
                  <a:lnTo>
                    <a:pt x="216" y="84"/>
                  </a:lnTo>
                  <a:lnTo>
                    <a:pt x="216" y="66"/>
                  </a:lnTo>
                  <a:lnTo>
                    <a:pt x="204" y="54"/>
                  </a:lnTo>
                  <a:lnTo>
                    <a:pt x="180" y="54"/>
                  </a:lnTo>
                  <a:lnTo>
                    <a:pt x="180" y="42"/>
                  </a:lnTo>
                  <a:lnTo>
                    <a:pt x="186" y="36"/>
                  </a:lnTo>
                  <a:lnTo>
                    <a:pt x="186" y="18"/>
                  </a:lnTo>
                  <a:lnTo>
                    <a:pt x="180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96" y="0"/>
                  </a:lnTo>
                  <a:lnTo>
                    <a:pt x="96" y="12"/>
                  </a:lnTo>
                  <a:lnTo>
                    <a:pt x="78" y="6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0" y="24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71" name="Bangladesh" descr="© INSCALE GmbH, 05.05.2010&#10;http://www.presentationload.com/">
              <a:extLst>
                <a:ext uri="{FF2B5EF4-FFF2-40B4-BE49-F238E27FC236}">
                  <a16:creationId xmlns:a16="http://schemas.microsoft.com/office/drawing/2014/main" id="{D1F64F22-143A-FC72-1227-0A31DDD4D68D}"/>
                </a:ext>
              </a:extLst>
            </p:cNvPr>
            <p:cNvSpPr>
              <a:spLocks/>
            </p:cNvSpPr>
            <p:nvPr/>
          </p:nvSpPr>
          <p:spPr bwMode="gray">
            <a:xfrm>
              <a:off x="6550859" y="2407618"/>
              <a:ext cx="142308" cy="161579"/>
            </a:xfrm>
            <a:custGeom>
              <a:avLst/>
              <a:gdLst>
                <a:gd name="T0" fmla="*/ 2147483647 w 372"/>
                <a:gd name="T1" fmla="*/ 2147483647 h 426"/>
                <a:gd name="T2" fmla="*/ 2147483647 w 372"/>
                <a:gd name="T3" fmla="*/ 2147483647 h 426"/>
                <a:gd name="T4" fmla="*/ 2147483647 w 372"/>
                <a:gd name="T5" fmla="*/ 2147483647 h 426"/>
                <a:gd name="T6" fmla="*/ 2147483647 w 372"/>
                <a:gd name="T7" fmla="*/ 2147483647 h 426"/>
                <a:gd name="T8" fmla="*/ 2147483647 w 372"/>
                <a:gd name="T9" fmla="*/ 2147483647 h 426"/>
                <a:gd name="T10" fmla="*/ 2147483647 w 372"/>
                <a:gd name="T11" fmla="*/ 2147483647 h 426"/>
                <a:gd name="T12" fmla="*/ 2147483647 w 372"/>
                <a:gd name="T13" fmla="*/ 2147483647 h 426"/>
                <a:gd name="T14" fmla="*/ 2147483647 w 372"/>
                <a:gd name="T15" fmla="*/ 2147483647 h 426"/>
                <a:gd name="T16" fmla="*/ 2147483647 w 372"/>
                <a:gd name="T17" fmla="*/ 2147483647 h 426"/>
                <a:gd name="T18" fmla="*/ 2147483647 w 372"/>
                <a:gd name="T19" fmla="*/ 2147483647 h 426"/>
                <a:gd name="T20" fmla="*/ 2147483647 w 372"/>
                <a:gd name="T21" fmla="*/ 2147483647 h 426"/>
                <a:gd name="T22" fmla="*/ 2147483647 w 372"/>
                <a:gd name="T23" fmla="*/ 2147483647 h 426"/>
                <a:gd name="T24" fmla="*/ 2147483647 w 372"/>
                <a:gd name="T25" fmla="*/ 2147483647 h 426"/>
                <a:gd name="T26" fmla="*/ 2147483647 w 372"/>
                <a:gd name="T27" fmla="*/ 2147483647 h 426"/>
                <a:gd name="T28" fmla="*/ 2147483647 w 372"/>
                <a:gd name="T29" fmla="*/ 2147483647 h 426"/>
                <a:gd name="T30" fmla="*/ 2147483647 w 372"/>
                <a:gd name="T31" fmla="*/ 2147483647 h 426"/>
                <a:gd name="T32" fmla="*/ 2147483647 w 372"/>
                <a:gd name="T33" fmla="*/ 2147483647 h 426"/>
                <a:gd name="T34" fmla="*/ 2147483647 w 372"/>
                <a:gd name="T35" fmla="*/ 2147483647 h 426"/>
                <a:gd name="T36" fmla="*/ 2147483647 w 372"/>
                <a:gd name="T37" fmla="*/ 2147483647 h 426"/>
                <a:gd name="T38" fmla="*/ 2147483647 w 372"/>
                <a:gd name="T39" fmla="*/ 2147483647 h 426"/>
                <a:gd name="T40" fmla="*/ 2147483647 w 372"/>
                <a:gd name="T41" fmla="*/ 2147483647 h 426"/>
                <a:gd name="T42" fmla="*/ 2147483647 w 372"/>
                <a:gd name="T43" fmla="*/ 2147483647 h 426"/>
                <a:gd name="T44" fmla="*/ 2147483647 w 372"/>
                <a:gd name="T45" fmla="*/ 2147483647 h 426"/>
                <a:gd name="T46" fmla="*/ 2147483647 w 372"/>
                <a:gd name="T47" fmla="*/ 2147483647 h 426"/>
                <a:gd name="T48" fmla="*/ 2147483647 w 372"/>
                <a:gd name="T49" fmla="*/ 2147483647 h 426"/>
                <a:gd name="T50" fmla="*/ 2147483647 w 372"/>
                <a:gd name="T51" fmla="*/ 2147483647 h 426"/>
                <a:gd name="T52" fmla="*/ 2147483647 w 372"/>
                <a:gd name="T53" fmla="*/ 2147483647 h 426"/>
                <a:gd name="T54" fmla="*/ 2147483647 w 372"/>
                <a:gd name="T55" fmla="*/ 2147483647 h 426"/>
                <a:gd name="T56" fmla="*/ 2147483647 w 372"/>
                <a:gd name="T57" fmla="*/ 2147483647 h 426"/>
                <a:gd name="T58" fmla="*/ 2147483647 w 372"/>
                <a:gd name="T59" fmla="*/ 2147483647 h 426"/>
                <a:gd name="T60" fmla="*/ 2147483647 w 372"/>
                <a:gd name="T61" fmla="*/ 2147483647 h 426"/>
                <a:gd name="T62" fmla="*/ 2147483647 w 372"/>
                <a:gd name="T63" fmla="*/ 2147483647 h 426"/>
                <a:gd name="T64" fmla="*/ 2147483647 w 372"/>
                <a:gd name="T65" fmla="*/ 2147483647 h 426"/>
                <a:gd name="T66" fmla="*/ 2147483647 w 372"/>
                <a:gd name="T67" fmla="*/ 2147483647 h 426"/>
                <a:gd name="T68" fmla="*/ 2147483647 w 372"/>
                <a:gd name="T69" fmla="*/ 2147483647 h 426"/>
                <a:gd name="T70" fmla="*/ 2147483647 w 372"/>
                <a:gd name="T71" fmla="*/ 2147483647 h 426"/>
                <a:gd name="T72" fmla="*/ 2147483647 w 372"/>
                <a:gd name="T73" fmla="*/ 2147483647 h 426"/>
                <a:gd name="T74" fmla="*/ 2147483647 w 372"/>
                <a:gd name="T75" fmla="*/ 2147483647 h 426"/>
                <a:gd name="T76" fmla="*/ 2147483647 w 372"/>
                <a:gd name="T77" fmla="*/ 2147483647 h 426"/>
                <a:gd name="T78" fmla="*/ 2147483647 w 372"/>
                <a:gd name="T79" fmla="*/ 2147483647 h 426"/>
                <a:gd name="T80" fmla="*/ 2147483647 w 372"/>
                <a:gd name="T81" fmla="*/ 2147483647 h 426"/>
                <a:gd name="T82" fmla="*/ 2147483647 w 372"/>
                <a:gd name="T83" fmla="*/ 2147483647 h 426"/>
                <a:gd name="T84" fmla="*/ 2147483647 w 372"/>
                <a:gd name="T85" fmla="*/ 0 h 426"/>
                <a:gd name="T86" fmla="*/ 2147483647 w 372"/>
                <a:gd name="T87" fmla="*/ 2147483647 h 426"/>
                <a:gd name="T88" fmla="*/ 0 w 372"/>
                <a:gd name="T89" fmla="*/ 2147483647 h 426"/>
                <a:gd name="T90" fmla="*/ 2147483647 w 372"/>
                <a:gd name="T91" fmla="*/ 2147483647 h 426"/>
                <a:gd name="T92" fmla="*/ 2147483647 w 372"/>
                <a:gd name="T93" fmla="*/ 2147483647 h 426"/>
                <a:gd name="T94" fmla="*/ 2147483647 w 372"/>
                <a:gd name="T95" fmla="*/ 2147483647 h 426"/>
                <a:gd name="T96" fmla="*/ 2147483647 w 372"/>
                <a:gd name="T97" fmla="*/ 2147483647 h 426"/>
                <a:gd name="T98" fmla="*/ 2147483647 w 372"/>
                <a:gd name="T99" fmla="*/ 2147483647 h 426"/>
                <a:gd name="T100" fmla="*/ 2147483647 w 372"/>
                <a:gd name="T101" fmla="*/ 2147483647 h 426"/>
                <a:gd name="T102" fmla="*/ 2147483647 w 372"/>
                <a:gd name="T103" fmla="*/ 2147483647 h 426"/>
                <a:gd name="T104" fmla="*/ 2147483647 w 372"/>
                <a:gd name="T105" fmla="*/ 2147483647 h 426"/>
                <a:gd name="T106" fmla="*/ 2147483647 w 372"/>
                <a:gd name="T107" fmla="*/ 2147483647 h 426"/>
                <a:gd name="T108" fmla="*/ 2147483647 w 372"/>
                <a:gd name="T109" fmla="*/ 2147483647 h 426"/>
                <a:gd name="T110" fmla="*/ 2147483647 w 372"/>
                <a:gd name="T111" fmla="*/ 2147483647 h 426"/>
                <a:gd name="T112" fmla="*/ 2147483647 w 372"/>
                <a:gd name="T113" fmla="*/ 2147483647 h 426"/>
                <a:gd name="T114" fmla="*/ 2147483647 w 372"/>
                <a:gd name="T115" fmla="*/ 2147483647 h 4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72"/>
                <a:gd name="T175" fmla="*/ 0 h 426"/>
                <a:gd name="T176" fmla="*/ 372 w 372"/>
                <a:gd name="T177" fmla="*/ 426 h 4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72" h="426">
                  <a:moveTo>
                    <a:pt x="132" y="414"/>
                  </a:moveTo>
                  <a:lnTo>
                    <a:pt x="138" y="354"/>
                  </a:lnTo>
                  <a:lnTo>
                    <a:pt x="144" y="354"/>
                  </a:lnTo>
                  <a:lnTo>
                    <a:pt x="150" y="360"/>
                  </a:lnTo>
                  <a:lnTo>
                    <a:pt x="162" y="360"/>
                  </a:lnTo>
                  <a:lnTo>
                    <a:pt x="174" y="366"/>
                  </a:lnTo>
                  <a:lnTo>
                    <a:pt x="192" y="372"/>
                  </a:lnTo>
                  <a:lnTo>
                    <a:pt x="216" y="372"/>
                  </a:lnTo>
                  <a:lnTo>
                    <a:pt x="210" y="366"/>
                  </a:lnTo>
                  <a:lnTo>
                    <a:pt x="210" y="348"/>
                  </a:lnTo>
                  <a:lnTo>
                    <a:pt x="204" y="342"/>
                  </a:lnTo>
                  <a:lnTo>
                    <a:pt x="222" y="342"/>
                  </a:lnTo>
                  <a:lnTo>
                    <a:pt x="258" y="360"/>
                  </a:lnTo>
                  <a:lnTo>
                    <a:pt x="270" y="360"/>
                  </a:lnTo>
                  <a:lnTo>
                    <a:pt x="282" y="348"/>
                  </a:lnTo>
                  <a:lnTo>
                    <a:pt x="282" y="336"/>
                  </a:lnTo>
                  <a:lnTo>
                    <a:pt x="270" y="300"/>
                  </a:lnTo>
                  <a:lnTo>
                    <a:pt x="318" y="354"/>
                  </a:lnTo>
                  <a:lnTo>
                    <a:pt x="318" y="360"/>
                  </a:lnTo>
                  <a:lnTo>
                    <a:pt x="312" y="366"/>
                  </a:lnTo>
                  <a:lnTo>
                    <a:pt x="312" y="390"/>
                  </a:lnTo>
                  <a:lnTo>
                    <a:pt x="306" y="402"/>
                  </a:lnTo>
                  <a:lnTo>
                    <a:pt x="306" y="414"/>
                  </a:lnTo>
                  <a:lnTo>
                    <a:pt x="312" y="420"/>
                  </a:lnTo>
                  <a:lnTo>
                    <a:pt x="324" y="420"/>
                  </a:lnTo>
                  <a:lnTo>
                    <a:pt x="330" y="426"/>
                  </a:lnTo>
                  <a:lnTo>
                    <a:pt x="336" y="414"/>
                  </a:lnTo>
                  <a:lnTo>
                    <a:pt x="336" y="408"/>
                  </a:lnTo>
                  <a:lnTo>
                    <a:pt x="372" y="414"/>
                  </a:lnTo>
                  <a:lnTo>
                    <a:pt x="360" y="354"/>
                  </a:lnTo>
                  <a:lnTo>
                    <a:pt x="360" y="348"/>
                  </a:lnTo>
                  <a:lnTo>
                    <a:pt x="354" y="342"/>
                  </a:lnTo>
                  <a:lnTo>
                    <a:pt x="348" y="330"/>
                  </a:lnTo>
                  <a:lnTo>
                    <a:pt x="342" y="312"/>
                  </a:lnTo>
                  <a:lnTo>
                    <a:pt x="336" y="300"/>
                  </a:lnTo>
                  <a:lnTo>
                    <a:pt x="336" y="288"/>
                  </a:lnTo>
                  <a:lnTo>
                    <a:pt x="330" y="276"/>
                  </a:lnTo>
                  <a:lnTo>
                    <a:pt x="330" y="270"/>
                  </a:lnTo>
                  <a:lnTo>
                    <a:pt x="324" y="258"/>
                  </a:lnTo>
                  <a:lnTo>
                    <a:pt x="324" y="240"/>
                  </a:lnTo>
                  <a:lnTo>
                    <a:pt x="318" y="234"/>
                  </a:lnTo>
                  <a:lnTo>
                    <a:pt x="306" y="228"/>
                  </a:lnTo>
                  <a:lnTo>
                    <a:pt x="288" y="228"/>
                  </a:lnTo>
                  <a:lnTo>
                    <a:pt x="288" y="252"/>
                  </a:lnTo>
                  <a:lnTo>
                    <a:pt x="282" y="288"/>
                  </a:lnTo>
                  <a:lnTo>
                    <a:pt x="264" y="264"/>
                  </a:lnTo>
                  <a:lnTo>
                    <a:pt x="258" y="264"/>
                  </a:lnTo>
                  <a:lnTo>
                    <a:pt x="240" y="246"/>
                  </a:lnTo>
                  <a:lnTo>
                    <a:pt x="234" y="234"/>
                  </a:lnTo>
                  <a:lnTo>
                    <a:pt x="234" y="216"/>
                  </a:lnTo>
                  <a:lnTo>
                    <a:pt x="240" y="204"/>
                  </a:lnTo>
                  <a:lnTo>
                    <a:pt x="252" y="192"/>
                  </a:lnTo>
                  <a:lnTo>
                    <a:pt x="258" y="192"/>
                  </a:lnTo>
                  <a:lnTo>
                    <a:pt x="270" y="186"/>
                  </a:lnTo>
                  <a:lnTo>
                    <a:pt x="276" y="186"/>
                  </a:lnTo>
                  <a:lnTo>
                    <a:pt x="282" y="180"/>
                  </a:lnTo>
                  <a:lnTo>
                    <a:pt x="288" y="168"/>
                  </a:lnTo>
                  <a:lnTo>
                    <a:pt x="294" y="150"/>
                  </a:lnTo>
                  <a:lnTo>
                    <a:pt x="294" y="138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06" y="126"/>
                  </a:lnTo>
                  <a:lnTo>
                    <a:pt x="282" y="102"/>
                  </a:lnTo>
                  <a:lnTo>
                    <a:pt x="276" y="102"/>
                  </a:lnTo>
                  <a:lnTo>
                    <a:pt x="228" y="114"/>
                  </a:lnTo>
                  <a:lnTo>
                    <a:pt x="210" y="114"/>
                  </a:lnTo>
                  <a:lnTo>
                    <a:pt x="198" y="108"/>
                  </a:lnTo>
                  <a:lnTo>
                    <a:pt x="138" y="108"/>
                  </a:lnTo>
                  <a:lnTo>
                    <a:pt x="132" y="102"/>
                  </a:lnTo>
                  <a:lnTo>
                    <a:pt x="126" y="102"/>
                  </a:lnTo>
                  <a:lnTo>
                    <a:pt x="126" y="66"/>
                  </a:lnTo>
                  <a:lnTo>
                    <a:pt x="120" y="66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102" y="24"/>
                  </a:lnTo>
                  <a:lnTo>
                    <a:pt x="96" y="42"/>
                  </a:lnTo>
                  <a:lnTo>
                    <a:pt x="90" y="36"/>
                  </a:lnTo>
                  <a:lnTo>
                    <a:pt x="78" y="36"/>
                  </a:lnTo>
                  <a:lnTo>
                    <a:pt x="72" y="30"/>
                  </a:lnTo>
                  <a:lnTo>
                    <a:pt x="66" y="18"/>
                  </a:lnTo>
                  <a:lnTo>
                    <a:pt x="66" y="12"/>
                  </a:lnTo>
                  <a:lnTo>
                    <a:pt x="60" y="0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24" y="0"/>
                  </a:lnTo>
                  <a:lnTo>
                    <a:pt x="6" y="0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78"/>
                  </a:lnTo>
                  <a:lnTo>
                    <a:pt x="36" y="78"/>
                  </a:lnTo>
                  <a:lnTo>
                    <a:pt x="66" y="96"/>
                  </a:lnTo>
                  <a:lnTo>
                    <a:pt x="66" y="108"/>
                  </a:lnTo>
                  <a:lnTo>
                    <a:pt x="30" y="108"/>
                  </a:lnTo>
                  <a:lnTo>
                    <a:pt x="30" y="138"/>
                  </a:lnTo>
                  <a:lnTo>
                    <a:pt x="24" y="138"/>
                  </a:lnTo>
                  <a:lnTo>
                    <a:pt x="12" y="150"/>
                  </a:lnTo>
                  <a:lnTo>
                    <a:pt x="24" y="162"/>
                  </a:lnTo>
                  <a:lnTo>
                    <a:pt x="36" y="168"/>
                  </a:lnTo>
                  <a:lnTo>
                    <a:pt x="54" y="168"/>
                  </a:lnTo>
                  <a:lnTo>
                    <a:pt x="66" y="174"/>
                  </a:lnTo>
                  <a:lnTo>
                    <a:pt x="72" y="180"/>
                  </a:lnTo>
                  <a:lnTo>
                    <a:pt x="72" y="186"/>
                  </a:lnTo>
                  <a:lnTo>
                    <a:pt x="66" y="204"/>
                  </a:lnTo>
                  <a:lnTo>
                    <a:pt x="60" y="210"/>
                  </a:lnTo>
                  <a:lnTo>
                    <a:pt x="54" y="222"/>
                  </a:lnTo>
                  <a:lnTo>
                    <a:pt x="66" y="252"/>
                  </a:lnTo>
                  <a:lnTo>
                    <a:pt x="96" y="276"/>
                  </a:lnTo>
                  <a:lnTo>
                    <a:pt x="96" y="306"/>
                  </a:lnTo>
                  <a:lnTo>
                    <a:pt x="114" y="348"/>
                  </a:lnTo>
                  <a:lnTo>
                    <a:pt x="108" y="378"/>
                  </a:lnTo>
                  <a:lnTo>
                    <a:pt x="132" y="41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72" name="Bahrain" descr="© INSCALE GmbH, 05.05.2010&#10;http://www.presentationload.com/">
              <a:extLst>
                <a:ext uri="{FF2B5EF4-FFF2-40B4-BE49-F238E27FC236}">
                  <a16:creationId xmlns:a16="http://schemas.microsoft.com/office/drawing/2014/main" id="{325321F5-F661-E0DB-30CC-09C6D3ECFAFE}"/>
                </a:ext>
              </a:extLst>
            </p:cNvPr>
            <p:cNvSpPr>
              <a:spLocks/>
            </p:cNvSpPr>
            <p:nvPr/>
          </p:nvSpPr>
          <p:spPr bwMode="gray">
            <a:xfrm>
              <a:off x="5569528" y="2413548"/>
              <a:ext cx="10377" cy="20753"/>
            </a:xfrm>
            <a:custGeom>
              <a:avLst/>
              <a:gdLst>
                <a:gd name="T0" fmla="*/ 2147483647 w 15"/>
                <a:gd name="T1" fmla="*/ 0 h 28"/>
                <a:gd name="T2" fmla="*/ 2147483647 w 15"/>
                <a:gd name="T3" fmla="*/ 2147483647 h 28"/>
                <a:gd name="T4" fmla="*/ 2147483647 w 15"/>
                <a:gd name="T5" fmla="*/ 2147483647 h 28"/>
                <a:gd name="T6" fmla="*/ 2032697641 w 15"/>
                <a:gd name="T7" fmla="*/ 2147483647 h 28"/>
                <a:gd name="T8" fmla="*/ 813299296 w 15"/>
                <a:gd name="T9" fmla="*/ 2147483647 h 28"/>
                <a:gd name="T10" fmla="*/ 2147483647 w 15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8"/>
                <a:gd name="T20" fmla="*/ 15 w 15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8">
                  <a:moveTo>
                    <a:pt x="9" y="0"/>
                  </a:moveTo>
                  <a:cubicBezTo>
                    <a:pt x="14" y="0"/>
                    <a:pt x="15" y="10"/>
                    <a:pt x="14" y="14"/>
                  </a:cubicBezTo>
                  <a:cubicBezTo>
                    <a:pt x="13" y="18"/>
                    <a:pt x="15" y="28"/>
                    <a:pt x="9" y="28"/>
                  </a:cubicBezTo>
                  <a:cubicBezTo>
                    <a:pt x="4" y="27"/>
                    <a:pt x="5" y="21"/>
                    <a:pt x="5" y="18"/>
                  </a:cubicBezTo>
                  <a:cubicBezTo>
                    <a:pt x="5" y="14"/>
                    <a:pt x="0" y="14"/>
                    <a:pt x="2" y="8"/>
                  </a:cubicBez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73" name="Belarus" descr="© INSCALE GmbH, 05.05.2010&#10;http://www.presentationload.com/">
              <a:extLst>
                <a:ext uri="{FF2B5EF4-FFF2-40B4-BE49-F238E27FC236}">
                  <a16:creationId xmlns:a16="http://schemas.microsoft.com/office/drawing/2014/main" id="{FDC5C371-EBD6-85D5-0135-0B82247982DA}"/>
                </a:ext>
              </a:extLst>
            </p:cNvPr>
            <p:cNvSpPr>
              <a:spLocks/>
            </p:cNvSpPr>
            <p:nvPr/>
          </p:nvSpPr>
          <p:spPr bwMode="gray">
            <a:xfrm>
              <a:off x="4809071" y="1516708"/>
              <a:ext cx="216427" cy="140826"/>
            </a:xfrm>
            <a:custGeom>
              <a:avLst/>
              <a:gdLst>
                <a:gd name="T0" fmla="*/ 2147483647 w 570"/>
                <a:gd name="T1" fmla="*/ 2147483647 h 372"/>
                <a:gd name="T2" fmla="*/ 2147483647 w 570"/>
                <a:gd name="T3" fmla="*/ 2147483647 h 372"/>
                <a:gd name="T4" fmla="*/ 2147483647 w 570"/>
                <a:gd name="T5" fmla="*/ 2147483647 h 372"/>
                <a:gd name="T6" fmla="*/ 2147483647 w 570"/>
                <a:gd name="T7" fmla="*/ 2147483647 h 372"/>
                <a:gd name="T8" fmla="*/ 2147483647 w 570"/>
                <a:gd name="T9" fmla="*/ 2147483647 h 372"/>
                <a:gd name="T10" fmla="*/ 2147483647 w 570"/>
                <a:gd name="T11" fmla="*/ 2147483647 h 372"/>
                <a:gd name="T12" fmla="*/ 2147483647 w 570"/>
                <a:gd name="T13" fmla="*/ 2147483647 h 372"/>
                <a:gd name="T14" fmla="*/ 2147483647 w 570"/>
                <a:gd name="T15" fmla="*/ 2147483647 h 372"/>
                <a:gd name="T16" fmla="*/ 2147483647 w 570"/>
                <a:gd name="T17" fmla="*/ 2147483647 h 372"/>
                <a:gd name="T18" fmla="*/ 2147483647 w 570"/>
                <a:gd name="T19" fmla="*/ 2147483647 h 372"/>
                <a:gd name="T20" fmla="*/ 2147483647 w 570"/>
                <a:gd name="T21" fmla="*/ 2147483647 h 372"/>
                <a:gd name="T22" fmla="*/ 2147483647 w 570"/>
                <a:gd name="T23" fmla="*/ 2147483647 h 372"/>
                <a:gd name="T24" fmla="*/ 2147483647 w 570"/>
                <a:gd name="T25" fmla="*/ 2147483647 h 372"/>
                <a:gd name="T26" fmla="*/ 2147483647 w 570"/>
                <a:gd name="T27" fmla="*/ 2147483647 h 372"/>
                <a:gd name="T28" fmla="*/ 2147483647 w 570"/>
                <a:gd name="T29" fmla="*/ 2147483647 h 372"/>
                <a:gd name="T30" fmla="*/ 2147483647 w 570"/>
                <a:gd name="T31" fmla="*/ 2147483647 h 372"/>
                <a:gd name="T32" fmla="*/ 2147483647 w 570"/>
                <a:gd name="T33" fmla="*/ 2147483647 h 372"/>
                <a:gd name="T34" fmla="*/ 2147483647 w 570"/>
                <a:gd name="T35" fmla="*/ 2147483647 h 372"/>
                <a:gd name="T36" fmla="*/ 2147483647 w 570"/>
                <a:gd name="T37" fmla="*/ 2147483647 h 372"/>
                <a:gd name="T38" fmla="*/ 2147483647 w 570"/>
                <a:gd name="T39" fmla="*/ 2147483647 h 372"/>
                <a:gd name="T40" fmla="*/ 2147483647 w 570"/>
                <a:gd name="T41" fmla="*/ 2147483647 h 372"/>
                <a:gd name="T42" fmla="*/ 2147483647 w 570"/>
                <a:gd name="T43" fmla="*/ 2147483647 h 372"/>
                <a:gd name="T44" fmla="*/ 2147483647 w 570"/>
                <a:gd name="T45" fmla="*/ 2147483647 h 372"/>
                <a:gd name="T46" fmla="*/ 2147483647 w 570"/>
                <a:gd name="T47" fmla="*/ 2147483647 h 372"/>
                <a:gd name="T48" fmla="*/ 2147483647 w 570"/>
                <a:gd name="T49" fmla="*/ 2147483647 h 372"/>
                <a:gd name="T50" fmla="*/ 2147483647 w 570"/>
                <a:gd name="T51" fmla="*/ 2147483647 h 372"/>
                <a:gd name="T52" fmla="*/ 2147483647 w 570"/>
                <a:gd name="T53" fmla="*/ 2147483647 h 372"/>
                <a:gd name="T54" fmla="*/ 2147483647 w 570"/>
                <a:gd name="T55" fmla="*/ 2147483647 h 372"/>
                <a:gd name="T56" fmla="*/ 2147483647 w 570"/>
                <a:gd name="T57" fmla="*/ 0 h 372"/>
                <a:gd name="T58" fmla="*/ 2147483647 w 570"/>
                <a:gd name="T59" fmla="*/ 2147483647 h 372"/>
                <a:gd name="T60" fmla="*/ 2147483647 w 570"/>
                <a:gd name="T61" fmla="*/ 2147483647 h 372"/>
                <a:gd name="T62" fmla="*/ 2147483647 w 570"/>
                <a:gd name="T63" fmla="*/ 2147483647 h 372"/>
                <a:gd name="T64" fmla="*/ 2147483647 w 570"/>
                <a:gd name="T65" fmla="*/ 2147483647 h 372"/>
                <a:gd name="T66" fmla="*/ 2147483647 w 570"/>
                <a:gd name="T67" fmla="*/ 2147483647 h 372"/>
                <a:gd name="T68" fmla="*/ 2147483647 w 570"/>
                <a:gd name="T69" fmla="*/ 2147483647 h 372"/>
                <a:gd name="T70" fmla="*/ 2147483647 w 570"/>
                <a:gd name="T71" fmla="*/ 2147483647 h 372"/>
                <a:gd name="T72" fmla="*/ 2147483647 w 570"/>
                <a:gd name="T73" fmla="*/ 2147483647 h 372"/>
                <a:gd name="T74" fmla="*/ 2147483647 w 570"/>
                <a:gd name="T75" fmla="*/ 2147483647 h 372"/>
                <a:gd name="T76" fmla="*/ 2147483647 w 570"/>
                <a:gd name="T77" fmla="*/ 2147483647 h 372"/>
                <a:gd name="T78" fmla="*/ 2147483647 w 570"/>
                <a:gd name="T79" fmla="*/ 2147483647 h 372"/>
                <a:gd name="T80" fmla="*/ 2147483647 w 570"/>
                <a:gd name="T81" fmla="*/ 2147483647 h 372"/>
                <a:gd name="T82" fmla="*/ 2147483647 w 570"/>
                <a:gd name="T83" fmla="*/ 2147483647 h 372"/>
                <a:gd name="T84" fmla="*/ 2147483647 w 570"/>
                <a:gd name="T85" fmla="*/ 2147483647 h 372"/>
                <a:gd name="T86" fmla="*/ 2147483647 w 570"/>
                <a:gd name="T87" fmla="*/ 2147483647 h 372"/>
                <a:gd name="T88" fmla="*/ 2147483647 w 570"/>
                <a:gd name="T89" fmla="*/ 2147483647 h 372"/>
                <a:gd name="T90" fmla="*/ 2147483647 w 570"/>
                <a:gd name="T91" fmla="*/ 2147483647 h 372"/>
                <a:gd name="T92" fmla="*/ 2147483647 w 570"/>
                <a:gd name="T93" fmla="*/ 2147483647 h 372"/>
                <a:gd name="T94" fmla="*/ 2147483647 w 570"/>
                <a:gd name="T95" fmla="*/ 2147483647 h 372"/>
                <a:gd name="T96" fmla="*/ 2147483647 w 570"/>
                <a:gd name="T97" fmla="*/ 2147483647 h 3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70"/>
                <a:gd name="T148" fmla="*/ 0 h 372"/>
                <a:gd name="T149" fmla="*/ 570 w 570"/>
                <a:gd name="T150" fmla="*/ 372 h 3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70" h="372">
                  <a:moveTo>
                    <a:pt x="24" y="312"/>
                  </a:moveTo>
                  <a:lnTo>
                    <a:pt x="24" y="342"/>
                  </a:lnTo>
                  <a:lnTo>
                    <a:pt x="30" y="354"/>
                  </a:lnTo>
                  <a:lnTo>
                    <a:pt x="36" y="360"/>
                  </a:lnTo>
                  <a:lnTo>
                    <a:pt x="48" y="360"/>
                  </a:lnTo>
                  <a:lnTo>
                    <a:pt x="60" y="354"/>
                  </a:lnTo>
                  <a:lnTo>
                    <a:pt x="72" y="342"/>
                  </a:lnTo>
                  <a:lnTo>
                    <a:pt x="72" y="336"/>
                  </a:lnTo>
                  <a:lnTo>
                    <a:pt x="108" y="336"/>
                  </a:lnTo>
                  <a:lnTo>
                    <a:pt x="120" y="330"/>
                  </a:lnTo>
                  <a:lnTo>
                    <a:pt x="126" y="324"/>
                  </a:lnTo>
                  <a:lnTo>
                    <a:pt x="174" y="324"/>
                  </a:lnTo>
                  <a:lnTo>
                    <a:pt x="174" y="330"/>
                  </a:lnTo>
                  <a:lnTo>
                    <a:pt x="180" y="336"/>
                  </a:lnTo>
                  <a:lnTo>
                    <a:pt x="216" y="336"/>
                  </a:lnTo>
                  <a:lnTo>
                    <a:pt x="240" y="342"/>
                  </a:lnTo>
                  <a:lnTo>
                    <a:pt x="258" y="354"/>
                  </a:lnTo>
                  <a:lnTo>
                    <a:pt x="264" y="348"/>
                  </a:lnTo>
                  <a:lnTo>
                    <a:pt x="282" y="360"/>
                  </a:lnTo>
                  <a:lnTo>
                    <a:pt x="294" y="348"/>
                  </a:lnTo>
                  <a:lnTo>
                    <a:pt x="300" y="360"/>
                  </a:lnTo>
                  <a:lnTo>
                    <a:pt x="318" y="354"/>
                  </a:lnTo>
                  <a:lnTo>
                    <a:pt x="324" y="360"/>
                  </a:lnTo>
                  <a:lnTo>
                    <a:pt x="336" y="354"/>
                  </a:lnTo>
                  <a:lnTo>
                    <a:pt x="348" y="366"/>
                  </a:lnTo>
                  <a:lnTo>
                    <a:pt x="348" y="360"/>
                  </a:lnTo>
                  <a:lnTo>
                    <a:pt x="354" y="354"/>
                  </a:lnTo>
                  <a:lnTo>
                    <a:pt x="372" y="354"/>
                  </a:lnTo>
                  <a:lnTo>
                    <a:pt x="378" y="360"/>
                  </a:lnTo>
                  <a:lnTo>
                    <a:pt x="378" y="372"/>
                  </a:lnTo>
                  <a:lnTo>
                    <a:pt x="384" y="372"/>
                  </a:lnTo>
                  <a:lnTo>
                    <a:pt x="396" y="366"/>
                  </a:lnTo>
                  <a:lnTo>
                    <a:pt x="420" y="366"/>
                  </a:lnTo>
                  <a:lnTo>
                    <a:pt x="426" y="372"/>
                  </a:lnTo>
                  <a:lnTo>
                    <a:pt x="444" y="372"/>
                  </a:lnTo>
                  <a:lnTo>
                    <a:pt x="450" y="366"/>
                  </a:lnTo>
                  <a:lnTo>
                    <a:pt x="450" y="354"/>
                  </a:lnTo>
                  <a:lnTo>
                    <a:pt x="444" y="348"/>
                  </a:lnTo>
                  <a:lnTo>
                    <a:pt x="450" y="336"/>
                  </a:lnTo>
                  <a:lnTo>
                    <a:pt x="456" y="330"/>
                  </a:lnTo>
                  <a:lnTo>
                    <a:pt x="468" y="324"/>
                  </a:lnTo>
                  <a:lnTo>
                    <a:pt x="474" y="312"/>
                  </a:lnTo>
                  <a:lnTo>
                    <a:pt x="498" y="312"/>
                  </a:lnTo>
                  <a:lnTo>
                    <a:pt x="516" y="318"/>
                  </a:lnTo>
                  <a:lnTo>
                    <a:pt x="516" y="300"/>
                  </a:lnTo>
                  <a:lnTo>
                    <a:pt x="510" y="288"/>
                  </a:lnTo>
                  <a:lnTo>
                    <a:pt x="504" y="282"/>
                  </a:lnTo>
                  <a:lnTo>
                    <a:pt x="504" y="264"/>
                  </a:lnTo>
                  <a:lnTo>
                    <a:pt x="480" y="240"/>
                  </a:lnTo>
                  <a:lnTo>
                    <a:pt x="480" y="234"/>
                  </a:lnTo>
                  <a:lnTo>
                    <a:pt x="486" y="228"/>
                  </a:lnTo>
                  <a:lnTo>
                    <a:pt x="510" y="228"/>
                  </a:lnTo>
                  <a:lnTo>
                    <a:pt x="510" y="234"/>
                  </a:lnTo>
                  <a:lnTo>
                    <a:pt x="516" y="234"/>
                  </a:lnTo>
                  <a:lnTo>
                    <a:pt x="522" y="240"/>
                  </a:lnTo>
                  <a:lnTo>
                    <a:pt x="528" y="240"/>
                  </a:lnTo>
                  <a:lnTo>
                    <a:pt x="552" y="228"/>
                  </a:lnTo>
                  <a:lnTo>
                    <a:pt x="558" y="216"/>
                  </a:lnTo>
                  <a:lnTo>
                    <a:pt x="570" y="210"/>
                  </a:lnTo>
                  <a:lnTo>
                    <a:pt x="546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46" y="186"/>
                  </a:lnTo>
                  <a:lnTo>
                    <a:pt x="540" y="180"/>
                  </a:lnTo>
                  <a:lnTo>
                    <a:pt x="504" y="180"/>
                  </a:lnTo>
                  <a:lnTo>
                    <a:pt x="504" y="156"/>
                  </a:lnTo>
                  <a:lnTo>
                    <a:pt x="474" y="144"/>
                  </a:lnTo>
                  <a:lnTo>
                    <a:pt x="474" y="132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44" y="84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8"/>
                  </a:lnTo>
                  <a:lnTo>
                    <a:pt x="432" y="42"/>
                  </a:lnTo>
                  <a:lnTo>
                    <a:pt x="396" y="24"/>
                  </a:lnTo>
                  <a:lnTo>
                    <a:pt x="390" y="18"/>
                  </a:lnTo>
                  <a:lnTo>
                    <a:pt x="384" y="18"/>
                  </a:lnTo>
                  <a:lnTo>
                    <a:pt x="354" y="36"/>
                  </a:lnTo>
                  <a:lnTo>
                    <a:pt x="348" y="18"/>
                  </a:lnTo>
                  <a:lnTo>
                    <a:pt x="312" y="12"/>
                  </a:lnTo>
                  <a:lnTo>
                    <a:pt x="300" y="18"/>
                  </a:lnTo>
                  <a:lnTo>
                    <a:pt x="300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52" y="6"/>
                  </a:lnTo>
                  <a:lnTo>
                    <a:pt x="246" y="18"/>
                  </a:lnTo>
                  <a:lnTo>
                    <a:pt x="240" y="24"/>
                  </a:lnTo>
                  <a:lnTo>
                    <a:pt x="234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30"/>
                  </a:lnTo>
                  <a:lnTo>
                    <a:pt x="180" y="36"/>
                  </a:lnTo>
                  <a:lnTo>
                    <a:pt x="174" y="42"/>
                  </a:lnTo>
                  <a:lnTo>
                    <a:pt x="174" y="54"/>
                  </a:lnTo>
                  <a:lnTo>
                    <a:pt x="192" y="72"/>
                  </a:lnTo>
                  <a:lnTo>
                    <a:pt x="186" y="78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72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44" y="120"/>
                  </a:lnTo>
                  <a:lnTo>
                    <a:pt x="132" y="120"/>
                  </a:lnTo>
                  <a:lnTo>
                    <a:pt x="132" y="126"/>
                  </a:lnTo>
                  <a:lnTo>
                    <a:pt x="138" y="132"/>
                  </a:lnTo>
                  <a:lnTo>
                    <a:pt x="138" y="144"/>
                  </a:lnTo>
                  <a:lnTo>
                    <a:pt x="144" y="15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38" y="150"/>
                  </a:lnTo>
                  <a:lnTo>
                    <a:pt x="138" y="144"/>
                  </a:lnTo>
                  <a:lnTo>
                    <a:pt x="120" y="144"/>
                  </a:lnTo>
                  <a:lnTo>
                    <a:pt x="108" y="150"/>
                  </a:lnTo>
                  <a:lnTo>
                    <a:pt x="102" y="156"/>
                  </a:lnTo>
                  <a:lnTo>
                    <a:pt x="96" y="168"/>
                  </a:lnTo>
                  <a:lnTo>
                    <a:pt x="84" y="156"/>
                  </a:lnTo>
                  <a:lnTo>
                    <a:pt x="84" y="174"/>
                  </a:lnTo>
                  <a:lnTo>
                    <a:pt x="54" y="174"/>
                  </a:lnTo>
                  <a:lnTo>
                    <a:pt x="54" y="168"/>
                  </a:lnTo>
                  <a:lnTo>
                    <a:pt x="48" y="162"/>
                  </a:lnTo>
                  <a:lnTo>
                    <a:pt x="42" y="162"/>
                  </a:lnTo>
                  <a:lnTo>
                    <a:pt x="30" y="168"/>
                  </a:lnTo>
                  <a:lnTo>
                    <a:pt x="18" y="168"/>
                  </a:lnTo>
                  <a:lnTo>
                    <a:pt x="12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18" y="204"/>
                  </a:lnTo>
                  <a:lnTo>
                    <a:pt x="24" y="210"/>
                  </a:lnTo>
                  <a:lnTo>
                    <a:pt x="36" y="234"/>
                  </a:lnTo>
                  <a:lnTo>
                    <a:pt x="42" y="240"/>
                  </a:lnTo>
                  <a:lnTo>
                    <a:pt x="42" y="246"/>
                  </a:lnTo>
                  <a:lnTo>
                    <a:pt x="36" y="252"/>
                  </a:lnTo>
                  <a:lnTo>
                    <a:pt x="36" y="264"/>
                  </a:lnTo>
                  <a:lnTo>
                    <a:pt x="12" y="270"/>
                  </a:lnTo>
                  <a:lnTo>
                    <a:pt x="12" y="288"/>
                  </a:lnTo>
                  <a:lnTo>
                    <a:pt x="0" y="288"/>
                  </a:lnTo>
                  <a:lnTo>
                    <a:pt x="0" y="294"/>
                  </a:lnTo>
                  <a:lnTo>
                    <a:pt x="6" y="300"/>
                  </a:lnTo>
                  <a:lnTo>
                    <a:pt x="12" y="300"/>
                  </a:lnTo>
                  <a:lnTo>
                    <a:pt x="24" y="31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74" name="Azerbaijan" descr="© INSCALE GmbH, 05.05.2010&#10;http://www.presentationload.com/">
              <a:extLst>
                <a:ext uri="{FF2B5EF4-FFF2-40B4-BE49-F238E27FC236}">
                  <a16:creationId xmlns:a16="http://schemas.microsoft.com/office/drawing/2014/main" id="{15B7A699-D738-4454-F225-3D78EB51DDC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370891" y="1939187"/>
              <a:ext cx="136378" cy="109696"/>
            </a:xfrm>
            <a:custGeom>
              <a:avLst/>
              <a:gdLst>
                <a:gd name="T0" fmla="*/ 2147483647 w 360"/>
                <a:gd name="T1" fmla="*/ 2147483647 h 288"/>
                <a:gd name="T2" fmla="*/ 2147483647 w 360"/>
                <a:gd name="T3" fmla="*/ 2147483647 h 288"/>
                <a:gd name="T4" fmla="*/ 2147483647 w 360"/>
                <a:gd name="T5" fmla="*/ 2147483647 h 288"/>
                <a:gd name="T6" fmla="*/ 2147483647 w 360"/>
                <a:gd name="T7" fmla="*/ 2147483647 h 288"/>
                <a:gd name="T8" fmla="*/ 2147483647 w 360"/>
                <a:gd name="T9" fmla="*/ 2147483647 h 288"/>
                <a:gd name="T10" fmla="*/ 2147483647 w 360"/>
                <a:gd name="T11" fmla="*/ 2147483647 h 288"/>
                <a:gd name="T12" fmla="*/ 2147483647 w 360"/>
                <a:gd name="T13" fmla="*/ 2147483647 h 288"/>
                <a:gd name="T14" fmla="*/ 2147483647 w 360"/>
                <a:gd name="T15" fmla="*/ 2147483647 h 288"/>
                <a:gd name="T16" fmla="*/ 2147483647 w 360"/>
                <a:gd name="T17" fmla="*/ 2147483647 h 288"/>
                <a:gd name="T18" fmla="*/ 2147483647 w 360"/>
                <a:gd name="T19" fmla="*/ 2147483647 h 288"/>
                <a:gd name="T20" fmla="*/ 2147483647 w 360"/>
                <a:gd name="T21" fmla="*/ 2147483647 h 288"/>
                <a:gd name="T22" fmla="*/ 2147483647 w 360"/>
                <a:gd name="T23" fmla="*/ 2147483647 h 288"/>
                <a:gd name="T24" fmla="*/ 2147483647 w 360"/>
                <a:gd name="T25" fmla="*/ 2147483647 h 288"/>
                <a:gd name="T26" fmla="*/ 2147483647 w 360"/>
                <a:gd name="T27" fmla="*/ 0 h 288"/>
                <a:gd name="T28" fmla="*/ 2147483647 w 360"/>
                <a:gd name="T29" fmla="*/ 2147483647 h 288"/>
                <a:gd name="T30" fmla="*/ 2147483647 w 360"/>
                <a:gd name="T31" fmla="*/ 2147483647 h 288"/>
                <a:gd name="T32" fmla="*/ 2147483647 w 360"/>
                <a:gd name="T33" fmla="*/ 2147483647 h 288"/>
                <a:gd name="T34" fmla="*/ 2147483647 w 360"/>
                <a:gd name="T35" fmla="*/ 2147483647 h 288"/>
                <a:gd name="T36" fmla="*/ 2147483647 w 360"/>
                <a:gd name="T37" fmla="*/ 2147483647 h 288"/>
                <a:gd name="T38" fmla="*/ 2147483647 w 360"/>
                <a:gd name="T39" fmla="*/ 0 h 288"/>
                <a:gd name="T40" fmla="*/ 2147483647 w 360"/>
                <a:gd name="T41" fmla="*/ 2147483647 h 288"/>
                <a:gd name="T42" fmla="*/ 2147483647 w 360"/>
                <a:gd name="T43" fmla="*/ 2147483647 h 288"/>
                <a:gd name="T44" fmla="*/ 2147483647 w 360"/>
                <a:gd name="T45" fmla="*/ 2147483647 h 288"/>
                <a:gd name="T46" fmla="*/ 2147483647 w 360"/>
                <a:gd name="T47" fmla="*/ 2147483647 h 288"/>
                <a:gd name="T48" fmla="*/ 2147483647 w 360"/>
                <a:gd name="T49" fmla="*/ 2147483647 h 288"/>
                <a:gd name="T50" fmla="*/ 2147483647 w 360"/>
                <a:gd name="T51" fmla="*/ 2147483647 h 288"/>
                <a:gd name="T52" fmla="*/ 2147483647 w 360"/>
                <a:gd name="T53" fmla="*/ 2147483647 h 288"/>
                <a:gd name="T54" fmla="*/ 0 w 360"/>
                <a:gd name="T55" fmla="*/ 2147483647 h 288"/>
                <a:gd name="T56" fmla="*/ 2147483647 w 360"/>
                <a:gd name="T57" fmla="*/ 2147483647 h 288"/>
                <a:gd name="T58" fmla="*/ 2147483647 w 360"/>
                <a:gd name="T59" fmla="*/ 2147483647 h 288"/>
                <a:gd name="T60" fmla="*/ 2147483647 w 360"/>
                <a:gd name="T61" fmla="*/ 2147483647 h 288"/>
                <a:gd name="T62" fmla="*/ 2147483647 w 360"/>
                <a:gd name="T63" fmla="*/ 2147483647 h 288"/>
                <a:gd name="T64" fmla="*/ 2147483647 w 360"/>
                <a:gd name="T65" fmla="*/ 2147483647 h 288"/>
                <a:gd name="T66" fmla="*/ 2147483647 w 360"/>
                <a:gd name="T67" fmla="*/ 2147483647 h 288"/>
                <a:gd name="T68" fmla="*/ 2147483647 w 360"/>
                <a:gd name="T69" fmla="*/ 2147483647 h 288"/>
                <a:gd name="T70" fmla="*/ 2147483647 w 360"/>
                <a:gd name="T71" fmla="*/ 2147483647 h 288"/>
                <a:gd name="T72" fmla="*/ 2147483647 w 360"/>
                <a:gd name="T73" fmla="*/ 2147483647 h 288"/>
                <a:gd name="T74" fmla="*/ 2147483647 w 360"/>
                <a:gd name="T75" fmla="*/ 2147483647 h 288"/>
                <a:gd name="T76" fmla="*/ 2147483647 w 360"/>
                <a:gd name="T77" fmla="*/ 2147483647 h 288"/>
                <a:gd name="T78" fmla="*/ 2147483647 w 360"/>
                <a:gd name="T79" fmla="*/ 2147483647 h 288"/>
                <a:gd name="T80" fmla="*/ 2147483647 w 360"/>
                <a:gd name="T81" fmla="*/ 2147483647 h 288"/>
                <a:gd name="T82" fmla="*/ 2147483647 w 360"/>
                <a:gd name="T83" fmla="*/ 2147483647 h 288"/>
                <a:gd name="T84" fmla="*/ 2147483647 w 360"/>
                <a:gd name="T85" fmla="*/ 2147483647 h 288"/>
                <a:gd name="T86" fmla="*/ 2147483647 w 360"/>
                <a:gd name="T87" fmla="*/ 2147483647 h 288"/>
                <a:gd name="T88" fmla="*/ 2147483647 w 360"/>
                <a:gd name="T89" fmla="*/ 2147483647 h 288"/>
                <a:gd name="T90" fmla="*/ 2147483647 w 360"/>
                <a:gd name="T91" fmla="*/ 2147483647 h 288"/>
                <a:gd name="T92" fmla="*/ 2147483647 w 360"/>
                <a:gd name="T93" fmla="*/ 2147483647 h 288"/>
                <a:gd name="T94" fmla="*/ 2147483647 w 360"/>
                <a:gd name="T95" fmla="*/ 2147483647 h 288"/>
                <a:gd name="T96" fmla="*/ 2147483647 w 360"/>
                <a:gd name="T97" fmla="*/ 2147483647 h 288"/>
                <a:gd name="T98" fmla="*/ 2147483647 w 360"/>
                <a:gd name="T99" fmla="*/ 2147483647 h 288"/>
                <a:gd name="T100" fmla="*/ 2147483647 w 360"/>
                <a:gd name="T101" fmla="*/ 2147483647 h 288"/>
                <a:gd name="T102" fmla="*/ 2147483647 w 360"/>
                <a:gd name="T103" fmla="*/ 2147483647 h 288"/>
                <a:gd name="T104" fmla="*/ 2147483647 w 360"/>
                <a:gd name="T105" fmla="*/ 2147483647 h 288"/>
                <a:gd name="T106" fmla="*/ 2147483647 w 360"/>
                <a:gd name="T107" fmla="*/ 2147483647 h 288"/>
                <a:gd name="T108" fmla="*/ 2147483647 w 360"/>
                <a:gd name="T109" fmla="*/ 2147483647 h 288"/>
                <a:gd name="T110" fmla="*/ 2147483647 w 360"/>
                <a:gd name="T111" fmla="*/ 2147483647 h 288"/>
                <a:gd name="T112" fmla="*/ 2147483647 w 360"/>
                <a:gd name="T113" fmla="*/ 2147483647 h 288"/>
                <a:gd name="T114" fmla="*/ 2147483647 w 360"/>
                <a:gd name="T115" fmla="*/ 2147483647 h 288"/>
                <a:gd name="T116" fmla="*/ 2147483647 w 360"/>
                <a:gd name="T117" fmla="*/ 2147483647 h 288"/>
                <a:gd name="T118" fmla="*/ 2147483647 w 360"/>
                <a:gd name="T119" fmla="*/ 2147483647 h 288"/>
                <a:gd name="T120" fmla="*/ 2147483647 w 360"/>
                <a:gd name="T121" fmla="*/ 2147483647 h 2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60"/>
                <a:gd name="T184" fmla="*/ 0 h 288"/>
                <a:gd name="T185" fmla="*/ 360 w 360"/>
                <a:gd name="T186" fmla="*/ 288 h 2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60" h="288">
                  <a:moveTo>
                    <a:pt x="66" y="186"/>
                  </a:moveTo>
                  <a:lnTo>
                    <a:pt x="36" y="186"/>
                  </a:lnTo>
                  <a:lnTo>
                    <a:pt x="24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2" y="192"/>
                  </a:lnTo>
                  <a:lnTo>
                    <a:pt x="18" y="204"/>
                  </a:lnTo>
                  <a:lnTo>
                    <a:pt x="36" y="222"/>
                  </a:lnTo>
                  <a:lnTo>
                    <a:pt x="48" y="228"/>
                  </a:lnTo>
                  <a:lnTo>
                    <a:pt x="84" y="240"/>
                  </a:lnTo>
                  <a:lnTo>
                    <a:pt x="90" y="240"/>
                  </a:lnTo>
                  <a:lnTo>
                    <a:pt x="84" y="234"/>
                  </a:lnTo>
                  <a:lnTo>
                    <a:pt x="84" y="222"/>
                  </a:lnTo>
                  <a:lnTo>
                    <a:pt x="78" y="216"/>
                  </a:lnTo>
                  <a:lnTo>
                    <a:pt x="78" y="204"/>
                  </a:lnTo>
                  <a:lnTo>
                    <a:pt x="72" y="198"/>
                  </a:lnTo>
                  <a:lnTo>
                    <a:pt x="72" y="186"/>
                  </a:lnTo>
                  <a:lnTo>
                    <a:pt x="66" y="186"/>
                  </a:lnTo>
                  <a:close/>
                  <a:moveTo>
                    <a:pt x="354" y="108"/>
                  </a:moveTo>
                  <a:lnTo>
                    <a:pt x="348" y="102"/>
                  </a:lnTo>
                  <a:lnTo>
                    <a:pt x="330" y="102"/>
                  </a:lnTo>
                  <a:lnTo>
                    <a:pt x="318" y="108"/>
                  </a:lnTo>
                  <a:lnTo>
                    <a:pt x="306" y="108"/>
                  </a:lnTo>
                  <a:lnTo>
                    <a:pt x="288" y="90"/>
                  </a:lnTo>
                  <a:lnTo>
                    <a:pt x="288" y="84"/>
                  </a:lnTo>
                  <a:lnTo>
                    <a:pt x="264" y="54"/>
                  </a:lnTo>
                  <a:lnTo>
                    <a:pt x="264" y="42"/>
                  </a:lnTo>
                  <a:lnTo>
                    <a:pt x="216" y="0"/>
                  </a:lnTo>
                  <a:lnTo>
                    <a:pt x="216" y="30"/>
                  </a:lnTo>
                  <a:lnTo>
                    <a:pt x="210" y="36"/>
                  </a:lnTo>
                  <a:lnTo>
                    <a:pt x="192" y="36"/>
                  </a:lnTo>
                  <a:lnTo>
                    <a:pt x="192" y="48"/>
                  </a:lnTo>
                  <a:lnTo>
                    <a:pt x="186" y="54"/>
                  </a:lnTo>
                  <a:lnTo>
                    <a:pt x="162" y="54"/>
                  </a:lnTo>
                  <a:lnTo>
                    <a:pt x="156" y="48"/>
                  </a:lnTo>
                  <a:lnTo>
                    <a:pt x="144" y="42"/>
                  </a:lnTo>
                  <a:lnTo>
                    <a:pt x="138" y="30"/>
                  </a:lnTo>
                  <a:lnTo>
                    <a:pt x="120" y="12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96" y="48"/>
                  </a:lnTo>
                  <a:lnTo>
                    <a:pt x="102" y="54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84" y="54"/>
                  </a:lnTo>
                  <a:lnTo>
                    <a:pt x="72" y="54"/>
                  </a:lnTo>
                  <a:lnTo>
                    <a:pt x="60" y="60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12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6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8"/>
                  </a:lnTo>
                  <a:lnTo>
                    <a:pt x="66" y="120"/>
                  </a:lnTo>
                  <a:lnTo>
                    <a:pt x="72" y="126"/>
                  </a:lnTo>
                  <a:lnTo>
                    <a:pt x="72" y="132"/>
                  </a:lnTo>
                  <a:lnTo>
                    <a:pt x="54" y="150"/>
                  </a:lnTo>
                  <a:lnTo>
                    <a:pt x="42" y="150"/>
                  </a:lnTo>
                  <a:lnTo>
                    <a:pt x="72" y="162"/>
                  </a:lnTo>
                  <a:lnTo>
                    <a:pt x="84" y="180"/>
                  </a:lnTo>
                  <a:lnTo>
                    <a:pt x="114" y="186"/>
                  </a:lnTo>
                  <a:lnTo>
                    <a:pt x="114" y="198"/>
                  </a:lnTo>
                  <a:lnTo>
                    <a:pt x="120" y="210"/>
                  </a:lnTo>
                  <a:lnTo>
                    <a:pt x="120" y="240"/>
                  </a:lnTo>
                  <a:lnTo>
                    <a:pt x="132" y="240"/>
                  </a:lnTo>
                  <a:lnTo>
                    <a:pt x="138" y="228"/>
                  </a:lnTo>
                  <a:lnTo>
                    <a:pt x="144" y="222"/>
                  </a:lnTo>
                  <a:lnTo>
                    <a:pt x="144" y="216"/>
                  </a:lnTo>
                  <a:lnTo>
                    <a:pt x="156" y="204"/>
                  </a:lnTo>
                  <a:lnTo>
                    <a:pt x="174" y="192"/>
                  </a:lnTo>
                  <a:lnTo>
                    <a:pt x="186" y="186"/>
                  </a:lnTo>
                  <a:lnTo>
                    <a:pt x="198" y="174"/>
                  </a:lnTo>
                  <a:lnTo>
                    <a:pt x="210" y="168"/>
                  </a:lnTo>
                  <a:lnTo>
                    <a:pt x="222" y="168"/>
                  </a:lnTo>
                  <a:lnTo>
                    <a:pt x="228" y="180"/>
                  </a:lnTo>
                  <a:lnTo>
                    <a:pt x="234" y="186"/>
                  </a:lnTo>
                  <a:lnTo>
                    <a:pt x="234" y="204"/>
                  </a:lnTo>
                  <a:lnTo>
                    <a:pt x="228" y="210"/>
                  </a:lnTo>
                  <a:lnTo>
                    <a:pt x="228" y="222"/>
                  </a:lnTo>
                  <a:lnTo>
                    <a:pt x="234" y="222"/>
                  </a:lnTo>
                  <a:lnTo>
                    <a:pt x="240" y="228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2" y="240"/>
                  </a:lnTo>
                  <a:lnTo>
                    <a:pt x="222" y="246"/>
                  </a:lnTo>
                  <a:lnTo>
                    <a:pt x="234" y="258"/>
                  </a:lnTo>
                  <a:lnTo>
                    <a:pt x="246" y="264"/>
                  </a:lnTo>
                  <a:lnTo>
                    <a:pt x="252" y="270"/>
                  </a:lnTo>
                  <a:lnTo>
                    <a:pt x="258" y="270"/>
                  </a:lnTo>
                  <a:lnTo>
                    <a:pt x="264" y="276"/>
                  </a:lnTo>
                  <a:lnTo>
                    <a:pt x="264" y="282"/>
                  </a:lnTo>
                  <a:lnTo>
                    <a:pt x="282" y="282"/>
                  </a:lnTo>
                  <a:lnTo>
                    <a:pt x="282" y="288"/>
                  </a:lnTo>
                  <a:lnTo>
                    <a:pt x="288" y="282"/>
                  </a:lnTo>
                  <a:lnTo>
                    <a:pt x="288" y="258"/>
                  </a:lnTo>
                  <a:lnTo>
                    <a:pt x="282" y="252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88" y="240"/>
                  </a:lnTo>
                  <a:lnTo>
                    <a:pt x="288" y="210"/>
                  </a:lnTo>
                  <a:lnTo>
                    <a:pt x="300" y="222"/>
                  </a:lnTo>
                  <a:lnTo>
                    <a:pt x="306" y="222"/>
                  </a:lnTo>
                  <a:lnTo>
                    <a:pt x="318" y="210"/>
                  </a:lnTo>
                  <a:lnTo>
                    <a:pt x="300" y="192"/>
                  </a:lnTo>
                  <a:lnTo>
                    <a:pt x="300" y="138"/>
                  </a:lnTo>
                  <a:lnTo>
                    <a:pt x="318" y="138"/>
                  </a:lnTo>
                  <a:lnTo>
                    <a:pt x="330" y="126"/>
                  </a:lnTo>
                  <a:lnTo>
                    <a:pt x="360" y="132"/>
                  </a:lnTo>
                  <a:lnTo>
                    <a:pt x="360" y="120"/>
                  </a:lnTo>
                  <a:lnTo>
                    <a:pt x="354" y="10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75" name="Austria" descr="© INSCALE GmbH, 05.05.2010&#10;http://www.presentationload.com/">
              <a:extLst>
                <a:ext uri="{FF2B5EF4-FFF2-40B4-BE49-F238E27FC236}">
                  <a16:creationId xmlns:a16="http://schemas.microsoft.com/office/drawing/2014/main" id="{7C4C99F0-B4FD-2BBA-6AAA-3D3517CA1E6A}"/>
                </a:ext>
              </a:extLst>
            </p:cNvPr>
            <p:cNvSpPr>
              <a:spLocks/>
            </p:cNvSpPr>
            <p:nvPr/>
          </p:nvSpPr>
          <p:spPr bwMode="gray">
            <a:xfrm>
              <a:off x="4494808" y="1725724"/>
              <a:ext cx="173437" cy="77083"/>
            </a:xfrm>
            <a:custGeom>
              <a:avLst/>
              <a:gdLst>
                <a:gd name="T0" fmla="*/ 2147483647 w 456"/>
                <a:gd name="T1" fmla="*/ 2147483647 h 204"/>
                <a:gd name="T2" fmla="*/ 2147483647 w 456"/>
                <a:gd name="T3" fmla="*/ 2147483647 h 204"/>
                <a:gd name="T4" fmla="*/ 2147483647 w 456"/>
                <a:gd name="T5" fmla="*/ 2147483647 h 204"/>
                <a:gd name="T6" fmla="*/ 2147483647 w 456"/>
                <a:gd name="T7" fmla="*/ 2147483647 h 204"/>
                <a:gd name="T8" fmla="*/ 2147483647 w 456"/>
                <a:gd name="T9" fmla="*/ 2147483647 h 204"/>
                <a:gd name="T10" fmla="*/ 2147483647 w 456"/>
                <a:gd name="T11" fmla="*/ 2147483647 h 204"/>
                <a:gd name="T12" fmla="*/ 2147483647 w 456"/>
                <a:gd name="T13" fmla="*/ 2147483647 h 204"/>
                <a:gd name="T14" fmla="*/ 2147483647 w 456"/>
                <a:gd name="T15" fmla="*/ 0 h 204"/>
                <a:gd name="T16" fmla="*/ 2147483647 w 456"/>
                <a:gd name="T17" fmla="*/ 2147483647 h 204"/>
                <a:gd name="T18" fmla="*/ 2147483647 w 456"/>
                <a:gd name="T19" fmla="*/ 2147483647 h 204"/>
                <a:gd name="T20" fmla="*/ 2147483647 w 456"/>
                <a:gd name="T21" fmla="*/ 2147483647 h 204"/>
                <a:gd name="T22" fmla="*/ 2147483647 w 456"/>
                <a:gd name="T23" fmla="*/ 2147483647 h 204"/>
                <a:gd name="T24" fmla="*/ 2147483647 w 456"/>
                <a:gd name="T25" fmla="*/ 2147483647 h 204"/>
                <a:gd name="T26" fmla="*/ 2147483647 w 456"/>
                <a:gd name="T27" fmla="*/ 2147483647 h 204"/>
                <a:gd name="T28" fmla="*/ 2147483647 w 456"/>
                <a:gd name="T29" fmla="*/ 2147483647 h 204"/>
                <a:gd name="T30" fmla="*/ 2147483647 w 456"/>
                <a:gd name="T31" fmla="*/ 2147483647 h 204"/>
                <a:gd name="T32" fmla="*/ 2147483647 w 456"/>
                <a:gd name="T33" fmla="*/ 2147483647 h 204"/>
                <a:gd name="T34" fmla="*/ 2147483647 w 456"/>
                <a:gd name="T35" fmla="*/ 2147483647 h 204"/>
                <a:gd name="T36" fmla="*/ 2147483647 w 456"/>
                <a:gd name="T37" fmla="*/ 2147483647 h 204"/>
                <a:gd name="T38" fmla="*/ 2147483647 w 456"/>
                <a:gd name="T39" fmla="*/ 2147483647 h 204"/>
                <a:gd name="T40" fmla="*/ 2147483647 w 456"/>
                <a:gd name="T41" fmla="*/ 2147483647 h 204"/>
                <a:gd name="T42" fmla="*/ 2147483647 w 456"/>
                <a:gd name="T43" fmla="*/ 2147483647 h 204"/>
                <a:gd name="T44" fmla="*/ 2147483647 w 456"/>
                <a:gd name="T45" fmla="*/ 2147483647 h 204"/>
                <a:gd name="T46" fmla="*/ 2147483647 w 456"/>
                <a:gd name="T47" fmla="*/ 2147483647 h 204"/>
                <a:gd name="T48" fmla="*/ 2147483647 w 456"/>
                <a:gd name="T49" fmla="*/ 2147483647 h 204"/>
                <a:gd name="T50" fmla="*/ 2147483647 w 456"/>
                <a:gd name="T51" fmla="*/ 2147483647 h 204"/>
                <a:gd name="T52" fmla="*/ 2147483647 w 456"/>
                <a:gd name="T53" fmla="*/ 2147483647 h 204"/>
                <a:gd name="T54" fmla="*/ 0 w 456"/>
                <a:gd name="T55" fmla="*/ 2147483647 h 204"/>
                <a:gd name="T56" fmla="*/ 2147483647 w 456"/>
                <a:gd name="T57" fmla="*/ 2147483647 h 204"/>
                <a:gd name="T58" fmla="*/ 2147483647 w 456"/>
                <a:gd name="T59" fmla="*/ 2147483647 h 204"/>
                <a:gd name="T60" fmla="*/ 2147483647 w 456"/>
                <a:gd name="T61" fmla="*/ 2147483647 h 204"/>
                <a:gd name="T62" fmla="*/ 2147483647 w 456"/>
                <a:gd name="T63" fmla="*/ 2147483647 h 204"/>
                <a:gd name="T64" fmla="*/ 2147483647 w 456"/>
                <a:gd name="T65" fmla="*/ 2147483647 h 204"/>
                <a:gd name="T66" fmla="*/ 2147483647 w 456"/>
                <a:gd name="T67" fmla="*/ 2147483647 h 204"/>
                <a:gd name="T68" fmla="*/ 2147483647 w 456"/>
                <a:gd name="T69" fmla="*/ 2147483647 h 204"/>
                <a:gd name="T70" fmla="*/ 2147483647 w 456"/>
                <a:gd name="T71" fmla="*/ 2147483647 h 204"/>
                <a:gd name="T72" fmla="*/ 2147483647 w 456"/>
                <a:gd name="T73" fmla="*/ 2147483647 h 204"/>
                <a:gd name="T74" fmla="*/ 2147483647 w 456"/>
                <a:gd name="T75" fmla="*/ 2147483647 h 204"/>
                <a:gd name="T76" fmla="*/ 2147483647 w 456"/>
                <a:gd name="T77" fmla="*/ 2147483647 h 204"/>
                <a:gd name="T78" fmla="*/ 2147483647 w 456"/>
                <a:gd name="T79" fmla="*/ 2147483647 h 204"/>
                <a:gd name="T80" fmla="*/ 2147483647 w 456"/>
                <a:gd name="T81" fmla="*/ 2147483647 h 204"/>
                <a:gd name="T82" fmla="*/ 2147483647 w 456"/>
                <a:gd name="T83" fmla="*/ 2147483647 h 204"/>
                <a:gd name="T84" fmla="*/ 2147483647 w 456"/>
                <a:gd name="T85" fmla="*/ 2147483647 h 204"/>
                <a:gd name="T86" fmla="*/ 2147483647 w 456"/>
                <a:gd name="T87" fmla="*/ 2147483647 h 204"/>
                <a:gd name="T88" fmla="*/ 2147483647 w 456"/>
                <a:gd name="T89" fmla="*/ 2147483647 h 204"/>
                <a:gd name="T90" fmla="*/ 2147483647 w 456"/>
                <a:gd name="T91" fmla="*/ 2147483647 h 20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56"/>
                <a:gd name="T139" fmla="*/ 0 h 204"/>
                <a:gd name="T140" fmla="*/ 456 w 456"/>
                <a:gd name="T141" fmla="*/ 204 h 20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56" h="204">
                  <a:moveTo>
                    <a:pt x="456" y="102"/>
                  </a:moveTo>
                  <a:lnTo>
                    <a:pt x="456" y="60"/>
                  </a:lnTo>
                  <a:lnTo>
                    <a:pt x="450" y="60"/>
                  </a:lnTo>
                  <a:lnTo>
                    <a:pt x="450" y="48"/>
                  </a:lnTo>
                  <a:lnTo>
                    <a:pt x="456" y="24"/>
                  </a:lnTo>
                  <a:lnTo>
                    <a:pt x="444" y="18"/>
                  </a:lnTo>
                  <a:lnTo>
                    <a:pt x="438" y="18"/>
                  </a:lnTo>
                  <a:lnTo>
                    <a:pt x="432" y="12"/>
                  </a:lnTo>
                  <a:lnTo>
                    <a:pt x="420" y="12"/>
                  </a:lnTo>
                  <a:lnTo>
                    <a:pt x="414" y="18"/>
                  </a:lnTo>
                  <a:lnTo>
                    <a:pt x="402" y="24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66" y="6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0" y="6"/>
                  </a:lnTo>
                  <a:lnTo>
                    <a:pt x="324" y="18"/>
                  </a:lnTo>
                  <a:lnTo>
                    <a:pt x="318" y="18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300" y="30"/>
                  </a:lnTo>
                  <a:lnTo>
                    <a:pt x="288" y="36"/>
                  </a:lnTo>
                  <a:lnTo>
                    <a:pt x="276" y="36"/>
                  </a:lnTo>
                  <a:lnTo>
                    <a:pt x="258" y="18"/>
                  </a:lnTo>
                  <a:lnTo>
                    <a:pt x="252" y="36"/>
                  </a:lnTo>
                  <a:lnTo>
                    <a:pt x="234" y="36"/>
                  </a:lnTo>
                  <a:lnTo>
                    <a:pt x="240" y="48"/>
                  </a:lnTo>
                  <a:lnTo>
                    <a:pt x="240" y="66"/>
                  </a:lnTo>
                  <a:lnTo>
                    <a:pt x="234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66"/>
                  </a:lnTo>
                  <a:lnTo>
                    <a:pt x="204" y="72"/>
                  </a:lnTo>
                  <a:lnTo>
                    <a:pt x="198" y="78"/>
                  </a:lnTo>
                  <a:lnTo>
                    <a:pt x="198" y="84"/>
                  </a:lnTo>
                  <a:lnTo>
                    <a:pt x="210" y="84"/>
                  </a:lnTo>
                  <a:lnTo>
                    <a:pt x="210" y="126"/>
                  </a:lnTo>
                  <a:lnTo>
                    <a:pt x="204" y="126"/>
                  </a:lnTo>
                  <a:lnTo>
                    <a:pt x="192" y="114"/>
                  </a:lnTo>
                  <a:lnTo>
                    <a:pt x="174" y="108"/>
                  </a:lnTo>
                  <a:lnTo>
                    <a:pt x="162" y="102"/>
                  </a:lnTo>
                  <a:lnTo>
                    <a:pt x="144" y="114"/>
                  </a:lnTo>
                  <a:lnTo>
                    <a:pt x="126" y="114"/>
                  </a:lnTo>
                  <a:lnTo>
                    <a:pt x="108" y="126"/>
                  </a:lnTo>
                  <a:lnTo>
                    <a:pt x="102" y="132"/>
                  </a:lnTo>
                  <a:lnTo>
                    <a:pt x="84" y="132"/>
                  </a:lnTo>
                  <a:lnTo>
                    <a:pt x="66" y="114"/>
                  </a:lnTo>
                  <a:lnTo>
                    <a:pt x="48" y="114"/>
                  </a:lnTo>
                  <a:lnTo>
                    <a:pt x="48" y="126"/>
                  </a:lnTo>
                  <a:lnTo>
                    <a:pt x="42" y="132"/>
                  </a:lnTo>
                  <a:lnTo>
                    <a:pt x="30" y="132"/>
                  </a:lnTo>
                  <a:lnTo>
                    <a:pt x="30" y="126"/>
                  </a:lnTo>
                  <a:lnTo>
                    <a:pt x="24" y="120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18" y="174"/>
                  </a:lnTo>
                  <a:lnTo>
                    <a:pt x="24" y="174"/>
                  </a:lnTo>
                  <a:lnTo>
                    <a:pt x="42" y="156"/>
                  </a:lnTo>
                  <a:lnTo>
                    <a:pt x="48" y="156"/>
                  </a:lnTo>
                  <a:lnTo>
                    <a:pt x="60" y="168"/>
                  </a:lnTo>
                  <a:lnTo>
                    <a:pt x="60" y="174"/>
                  </a:lnTo>
                  <a:lnTo>
                    <a:pt x="72" y="174"/>
                  </a:lnTo>
                  <a:lnTo>
                    <a:pt x="84" y="180"/>
                  </a:lnTo>
                  <a:lnTo>
                    <a:pt x="96" y="162"/>
                  </a:lnTo>
                  <a:lnTo>
                    <a:pt x="138" y="162"/>
                  </a:lnTo>
                  <a:lnTo>
                    <a:pt x="138" y="156"/>
                  </a:lnTo>
                  <a:lnTo>
                    <a:pt x="144" y="150"/>
                  </a:lnTo>
                  <a:lnTo>
                    <a:pt x="162" y="150"/>
                  </a:lnTo>
                  <a:lnTo>
                    <a:pt x="168" y="156"/>
                  </a:lnTo>
                  <a:lnTo>
                    <a:pt x="168" y="174"/>
                  </a:lnTo>
                  <a:lnTo>
                    <a:pt x="180" y="174"/>
                  </a:lnTo>
                  <a:lnTo>
                    <a:pt x="186" y="192"/>
                  </a:lnTo>
                  <a:lnTo>
                    <a:pt x="240" y="192"/>
                  </a:lnTo>
                  <a:lnTo>
                    <a:pt x="240" y="204"/>
                  </a:lnTo>
                  <a:lnTo>
                    <a:pt x="258" y="204"/>
                  </a:lnTo>
                  <a:lnTo>
                    <a:pt x="264" y="198"/>
                  </a:lnTo>
                  <a:lnTo>
                    <a:pt x="282" y="198"/>
                  </a:lnTo>
                  <a:lnTo>
                    <a:pt x="288" y="204"/>
                  </a:lnTo>
                  <a:lnTo>
                    <a:pt x="318" y="204"/>
                  </a:lnTo>
                  <a:lnTo>
                    <a:pt x="318" y="192"/>
                  </a:lnTo>
                  <a:lnTo>
                    <a:pt x="366" y="192"/>
                  </a:lnTo>
                  <a:lnTo>
                    <a:pt x="378" y="186"/>
                  </a:lnTo>
                  <a:lnTo>
                    <a:pt x="402" y="192"/>
                  </a:lnTo>
                  <a:lnTo>
                    <a:pt x="414" y="156"/>
                  </a:lnTo>
                  <a:lnTo>
                    <a:pt x="432" y="156"/>
                  </a:lnTo>
                  <a:lnTo>
                    <a:pt x="432" y="132"/>
                  </a:lnTo>
                  <a:lnTo>
                    <a:pt x="444" y="114"/>
                  </a:lnTo>
                  <a:lnTo>
                    <a:pt x="432" y="114"/>
                  </a:lnTo>
                  <a:lnTo>
                    <a:pt x="438" y="102"/>
                  </a:lnTo>
                  <a:lnTo>
                    <a:pt x="456" y="102"/>
                  </a:lnTo>
                  <a:close/>
                </a:path>
              </a:pathLst>
            </a:custGeom>
            <a:solidFill>
              <a:schemeClr val="accent6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76" name="Australia" descr="© INSCALE GmbH, 05.05.2010&#10;http://www.presentationload.com/">
              <a:extLst>
                <a:ext uri="{FF2B5EF4-FFF2-40B4-BE49-F238E27FC236}">
                  <a16:creationId xmlns:a16="http://schemas.microsoft.com/office/drawing/2014/main" id="{F2650681-823A-A816-24F8-6AABA9AE431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170490" y="3543119"/>
              <a:ext cx="1076203" cy="1009500"/>
            </a:xfrm>
            <a:custGeom>
              <a:avLst/>
              <a:gdLst>
                <a:gd name="T0" fmla="*/ 2147483647 w 2838"/>
                <a:gd name="T1" fmla="*/ 2147483647 h 2664"/>
                <a:gd name="T2" fmla="*/ 2147483647 w 2838"/>
                <a:gd name="T3" fmla="*/ 2147483647 h 2664"/>
                <a:gd name="T4" fmla="*/ 2147483647 w 2838"/>
                <a:gd name="T5" fmla="*/ 2147483647 h 2664"/>
                <a:gd name="T6" fmla="*/ 2147483647 w 2838"/>
                <a:gd name="T7" fmla="*/ 2147483647 h 2664"/>
                <a:gd name="T8" fmla="*/ 2147483647 w 2838"/>
                <a:gd name="T9" fmla="*/ 2147483647 h 2664"/>
                <a:gd name="T10" fmla="*/ 2147483647 w 2838"/>
                <a:gd name="T11" fmla="*/ 2147483647 h 2664"/>
                <a:gd name="T12" fmla="*/ 2147483647 w 2838"/>
                <a:gd name="T13" fmla="*/ 2147483647 h 2664"/>
                <a:gd name="T14" fmla="*/ 2147483647 w 2838"/>
                <a:gd name="T15" fmla="*/ 2147483647 h 2664"/>
                <a:gd name="T16" fmla="*/ 2147483647 w 2838"/>
                <a:gd name="T17" fmla="*/ 2147483647 h 2664"/>
                <a:gd name="T18" fmla="*/ 2147483647 w 2838"/>
                <a:gd name="T19" fmla="*/ 2147483647 h 2664"/>
                <a:gd name="T20" fmla="*/ 2147483647 w 2838"/>
                <a:gd name="T21" fmla="*/ 2147483647 h 2664"/>
                <a:gd name="T22" fmla="*/ 2147483647 w 2838"/>
                <a:gd name="T23" fmla="*/ 2147483647 h 2664"/>
                <a:gd name="T24" fmla="*/ 2147483647 w 2838"/>
                <a:gd name="T25" fmla="*/ 2147483647 h 2664"/>
                <a:gd name="T26" fmla="*/ 2147483647 w 2838"/>
                <a:gd name="T27" fmla="*/ 2147483647 h 2664"/>
                <a:gd name="T28" fmla="*/ 2147483647 w 2838"/>
                <a:gd name="T29" fmla="*/ 2147483647 h 2664"/>
                <a:gd name="T30" fmla="*/ 2147483647 w 2838"/>
                <a:gd name="T31" fmla="*/ 2147483647 h 2664"/>
                <a:gd name="T32" fmla="*/ 2147483647 w 2838"/>
                <a:gd name="T33" fmla="*/ 2147483647 h 2664"/>
                <a:gd name="T34" fmla="*/ 2147483647 w 2838"/>
                <a:gd name="T35" fmla="*/ 2147483647 h 2664"/>
                <a:gd name="T36" fmla="*/ 2147483647 w 2838"/>
                <a:gd name="T37" fmla="*/ 2147483647 h 2664"/>
                <a:gd name="T38" fmla="*/ 2147483647 w 2838"/>
                <a:gd name="T39" fmla="*/ 2147483647 h 2664"/>
                <a:gd name="T40" fmla="*/ 2147483647 w 2838"/>
                <a:gd name="T41" fmla="*/ 2147483647 h 2664"/>
                <a:gd name="T42" fmla="*/ 2147483647 w 2838"/>
                <a:gd name="T43" fmla="*/ 2147483647 h 2664"/>
                <a:gd name="T44" fmla="*/ 2147483647 w 2838"/>
                <a:gd name="T45" fmla="*/ 2147483647 h 2664"/>
                <a:gd name="T46" fmla="*/ 2147483647 w 2838"/>
                <a:gd name="T47" fmla="*/ 2147483647 h 2664"/>
                <a:gd name="T48" fmla="*/ 2147483647 w 2838"/>
                <a:gd name="T49" fmla="*/ 2147483647 h 2664"/>
                <a:gd name="T50" fmla="*/ 2147483647 w 2838"/>
                <a:gd name="T51" fmla="*/ 2147483647 h 2664"/>
                <a:gd name="T52" fmla="*/ 2147483647 w 2838"/>
                <a:gd name="T53" fmla="*/ 2147483647 h 2664"/>
                <a:gd name="T54" fmla="*/ 2147483647 w 2838"/>
                <a:gd name="T55" fmla="*/ 2147483647 h 2664"/>
                <a:gd name="T56" fmla="*/ 2147483647 w 2838"/>
                <a:gd name="T57" fmla="*/ 2147483647 h 2664"/>
                <a:gd name="T58" fmla="*/ 2147483647 w 2838"/>
                <a:gd name="T59" fmla="*/ 2147483647 h 2664"/>
                <a:gd name="T60" fmla="*/ 2147483647 w 2838"/>
                <a:gd name="T61" fmla="*/ 2147483647 h 2664"/>
                <a:gd name="T62" fmla="*/ 2147483647 w 2838"/>
                <a:gd name="T63" fmla="*/ 2147483647 h 2664"/>
                <a:gd name="T64" fmla="*/ 2147483647 w 2838"/>
                <a:gd name="T65" fmla="*/ 2147483647 h 2664"/>
                <a:gd name="T66" fmla="*/ 2147483647 w 2838"/>
                <a:gd name="T67" fmla="*/ 2147483647 h 2664"/>
                <a:gd name="T68" fmla="*/ 2147483647 w 2838"/>
                <a:gd name="T69" fmla="*/ 2147483647 h 2664"/>
                <a:gd name="T70" fmla="*/ 2147483647 w 2838"/>
                <a:gd name="T71" fmla="*/ 2147483647 h 2664"/>
                <a:gd name="T72" fmla="*/ 2147483647 w 2838"/>
                <a:gd name="T73" fmla="*/ 2147483647 h 2664"/>
                <a:gd name="T74" fmla="*/ 2147483647 w 2838"/>
                <a:gd name="T75" fmla="*/ 2147483647 h 2664"/>
                <a:gd name="T76" fmla="*/ 2147483647 w 2838"/>
                <a:gd name="T77" fmla="*/ 2147483647 h 2664"/>
                <a:gd name="T78" fmla="*/ 2147483647 w 2838"/>
                <a:gd name="T79" fmla="*/ 2147483647 h 2664"/>
                <a:gd name="T80" fmla="*/ 2147483647 w 2838"/>
                <a:gd name="T81" fmla="*/ 2147483647 h 2664"/>
                <a:gd name="T82" fmla="*/ 2147483647 w 2838"/>
                <a:gd name="T83" fmla="*/ 2147483647 h 2664"/>
                <a:gd name="T84" fmla="*/ 2147483647 w 2838"/>
                <a:gd name="T85" fmla="*/ 2147483647 h 2664"/>
                <a:gd name="T86" fmla="*/ 2147483647 w 2838"/>
                <a:gd name="T87" fmla="*/ 2147483647 h 2664"/>
                <a:gd name="T88" fmla="*/ 2147483647 w 2838"/>
                <a:gd name="T89" fmla="*/ 2147483647 h 2664"/>
                <a:gd name="T90" fmla="*/ 2147483647 w 2838"/>
                <a:gd name="T91" fmla="*/ 2147483647 h 2664"/>
                <a:gd name="T92" fmla="*/ 2147483647 w 2838"/>
                <a:gd name="T93" fmla="*/ 2147483647 h 2664"/>
                <a:gd name="T94" fmla="*/ 2147483647 w 2838"/>
                <a:gd name="T95" fmla="*/ 2147483647 h 2664"/>
                <a:gd name="T96" fmla="*/ 2147483647 w 2838"/>
                <a:gd name="T97" fmla="*/ 2147483647 h 2664"/>
                <a:gd name="T98" fmla="*/ 2147483647 w 2838"/>
                <a:gd name="T99" fmla="*/ 2147483647 h 2664"/>
                <a:gd name="T100" fmla="*/ 2147483647 w 2838"/>
                <a:gd name="T101" fmla="*/ 2147483647 h 2664"/>
                <a:gd name="T102" fmla="*/ 2147483647 w 2838"/>
                <a:gd name="T103" fmla="*/ 2147483647 h 2664"/>
                <a:gd name="T104" fmla="*/ 2147483647 w 2838"/>
                <a:gd name="T105" fmla="*/ 2147483647 h 2664"/>
                <a:gd name="T106" fmla="*/ 2147483647 w 2838"/>
                <a:gd name="T107" fmla="*/ 2147483647 h 2664"/>
                <a:gd name="T108" fmla="*/ 2147483647 w 2838"/>
                <a:gd name="T109" fmla="*/ 2147483647 h 2664"/>
                <a:gd name="T110" fmla="*/ 2147483647 w 2838"/>
                <a:gd name="T111" fmla="*/ 2147483647 h 2664"/>
                <a:gd name="T112" fmla="*/ 2147483647 w 2838"/>
                <a:gd name="T113" fmla="*/ 2147483647 h 2664"/>
                <a:gd name="T114" fmla="*/ 2147483647 w 2838"/>
                <a:gd name="T115" fmla="*/ 2147483647 h 2664"/>
                <a:gd name="T116" fmla="*/ 2147483647 w 2838"/>
                <a:gd name="T117" fmla="*/ 2147483647 h 26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38"/>
                <a:gd name="T178" fmla="*/ 0 h 2664"/>
                <a:gd name="T179" fmla="*/ 2838 w 2838"/>
                <a:gd name="T180" fmla="*/ 2664 h 266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38" h="2664">
                  <a:moveTo>
                    <a:pt x="1530" y="66"/>
                  </a:moveTo>
                  <a:lnTo>
                    <a:pt x="1524" y="60"/>
                  </a:lnTo>
                  <a:lnTo>
                    <a:pt x="1518" y="60"/>
                  </a:lnTo>
                  <a:lnTo>
                    <a:pt x="1506" y="66"/>
                  </a:lnTo>
                  <a:lnTo>
                    <a:pt x="1500" y="72"/>
                  </a:lnTo>
                  <a:lnTo>
                    <a:pt x="1494" y="84"/>
                  </a:lnTo>
                  <a:lnTo>
                    <a:pt x="1494" y="102"/>
                  </a:lnTo>
                  <a:lnTo>
                    <a:pt x="1506" y="102"/>
                  </a:lnTo>
                  <a:lnTo>
                    <a:pt x="1512" y="90"/>
                  </a:lnTo>
                  <a:lnTo>
                    <a:pt x="1524" y="78"/>
                  </a:lnTo>
                  <a:lnTo>
                    <a:pt x="1530" y="66"/>
                  </a:lnTo>
                  <a:close/>
                  <a:moveTo>
                    <a:pt x="1476" y="2016"/>
                  </a:moveTo>
                  <a:lnTo>
                    <a:pt x="1464" y="2016"/>
                  </a:lnTo>
                  <a:lnTo>
                    <a:pt x="1440" y="2028"/>
                  </a:lnTo>
                  <a:lnTo>
                    <a:pt x="1440" y="2034"/>
                  </a:lnTo>
                  <a:lnTo>
                    <a:pt x="1452" y="2046"/>
                  </a:lnTo>
                  <a:lnTo>
                    <a:pt x="1452" y="2052"/>
                  </a:lnTo>
                  <a:lnTo>
                    <a:pt x="1470" y="2052"/>
                  </a:lnTo>
                  <a:lnTo>
                    <a:pt x="1482" y="2046"/>
                  </a:lnTo>
                  <a:lnTo>
                    <a:pt x="1488" y="2040"/>
                  </a:lnTo>
                  <a:lnTo>
                    <a:pt x="1506" y="2040"/>
                  </a:lnTo>
                  <a:lnTo>
                    <a:pt x="1512" y="2034"/>
                  </a:lnTo>
                  <a:lnTo>
                    <a:pt x="1530" y="2034"/>
                  </a:lnTo>
                  <a:lnTo>
                    <a:pt x="1536" y="2028"/>
                  </a:lnTo>
                  <a:lnTo>
                    <a:pt x="1512" y="2028"/>
                  </a:lnTo>
                  <a:lnTo>
                    <a:pt x="1500" y="2016"/>
                  </a:lnTo>
                  <a:lnTo>
                    <a:pt x="1476" y="2016"/>
                  </a:lnTo>
                  <a:close/>
                  <a:moveTo>
                    <a:pt x="2802" y="1164"/>
                  </a:moveTo>
                  <a:lnTo>
                    <a:pt x="2802" y="1134"/>
                  </a:lnTo>
                  <a:lnTo>
                    <a:pt x="2796" y="1116"/>
                  </a:lnTo>
                  <a:lnTo>
                    <a:pt x="2796" y="1092"/>
                  </a:lnTo>
                  <a:lnTo>
                    <a:pt x="2790" y="1086"/>
                  </a:lnTo>
                  <a:lnTo>
                    <a:pt x="2778" y="1086"/>
                  </a:lnTo>
                  <a:lnTo>
                    <a:pt x="2772" y="1080"/>
                  </a:lnTo>
                  <a:lnTo>
                    <a:pt x="2760" y="1080"/>
                  </a:lnTo>
                  <a:lnTo>
                    <a:pt x="2760" y="1062"/>
                  </a:lnTo>
                  <a:lnTo>
                    <a:pt x="2742" y="1050"/>
                  </a:lnTo>
                  <a:lnTo>
                    <a:pt x="2742" y="1014"/>
                  </a:lnTo>
                  <a:lnTo>
                    <a:pt x="2736" y="1008"/>
                  </a:lnTo>
                  <a:lnTo>
                    <a:pt x="2724" y="1002"/>
                  </a:lnTo>
                  <a:lnTo>
                    <a:pt x="2718" y="996"/>
                  </a:lnTo>
                  <a:lnTo>
                    <a:pt x="2706" y="996"/>
                  </a:lnTo>
                  <a:lnTo>
                    <a:pt x="2712" y="996"/>
                  </a:lnTo>
                  <a:lnTo>
                    <a:pt x="2718" y="990"/>
                  </a:lnTo>
                  <a:lnTo>
                    <a:pt x="2730" y="990"/>
                  </a:lnTo>
                  <a:lnTo>
                    <a:pt x="2742" y="984"/>
                  </a:lnTo>
                  <a:lnTo>
                    <a:pt x="2760" y="966"/>
                  </a:lnTo>
                  <a:lnTo>
                    <a:pt x="2754" y="954"/>
                  </a:lnTo>
                  <a:lnTo>
                    <a:pt x="2736" y="936"/>
                  </a:lnTo>
                  <a:lnTo>
                    <a:pt x="2730" y="936"/>
                  </a:lnTo>
                  <a:lnTo>
                    <a:pt x="2730" y="930"/>
                  </a:lnTo>
                  <a:lnTo>
                    <a:pt x="2712" y="912"/>
                  </a:lnTo>
                  <a:lnTo>
                    <a:pt x="2700" y="906"/>
                  </a:lnTo>
                  <a:lnTo>
                    <a:pt x="2694" y="912"/>
                  </a:lnTo>
                  <a:lnTo>
                    <a:pt x="2694" y="936"/>
                  </a:lnTo>
                  <a:lnTo>
                    <a:pt x="2670" y="930"/>
                  </a:lnTo>
                  <a:lnTo>
                    <a:pt x="2670" y="924"/>
                  </a:lnTo>
                  <a:lnTo>
                    <a:pt x="2676" y="918"/>
                  </a:lnTo>
                  <a:lnTo>
                    <a:pt x="2676" y="906"/>
                  </a:lnTo>
                  <a:lnTo>
                    <a:pt x="2682" y="894"/>
                  </a:lnTo>
                  <a:lnTo>
                    <a:pt x="2688" y="876"/>
                  </a:lnTo>
                  <a:lnTo>
                    <a:pt x="2688" y="858"/>
                  </a:lnTo>
                  <a:lnTo>
                    <a:pt x="2682" y="852"/>
                  </a:lnTo>
                  <a:lnTo>
                    <a:pt x="2676" y="840"/>
                  </a:lnTo>
                  <a:lnTo>
                    <a:pt x="2670" y="840"/>
                  </a:lnTo>
                  <a:lnTo>
                    <a:pt x="2652" y="822"/>
                  </a:lnTo>
                  <a:lnTo>
                    <a:pt x="2652" y="816"/>
                  </a:lnTo>
                  <a:lnTo>
                    <a:pt x="2658" y="804"/>
                  </a:lnTo>
                  <a:lnTo>
                    <a:pt x="2658" y="792"/>
                  </a:lnTo>
                  <a:lnTo>
                    <a:pt x="2664" y="774"/>
                  </a:lnTo>
                  <a:lnTo>
                    <a:pt x="2664" y="762"/>
                  </a:lnTo>
                  <a:lnTo>
                    <a:pt x="2652" y="750"/>
                  </a:lnTo>
                  <a:lnTo>
                    <a:pt x="2628" y="732"/>
                  </a:lnTo>
                  <a:lnTo>
                    <a:pt x="2598" y="720"/>
                  </a:lnTo>
                  <a:lnTo>
                    <a:pt x="2580" y="708"/>
                  </a:lnTo>
                  <a:lnTo>
                    <a:pt x="2568" y="702"/>
                  </a:lnTo>
                  <a:lnTo>
                    <a:pt x="2556" y="708"/>
                  </a:lnTo>
                  <a:lnTo>
                    <a:pt x="2550" y="696"/>
                  </a:lnTo>
                  <a:lnTo>
                    <a:pt x="2538" y="684"/>
                  </a:lnTo>
                  <a:lnTo>
                    <a:pt x="2532" y="672"/>
                  </a:lnTo>
                  <a:lnTo>
                    <a:pt x="2520" y="660"/>
                  </a:lnTo>
                  <a:lnTo>
                    <a:pt x="2514" y="642"/>
                  </a:lnTo>
                  <a:lnTo>
                    <a:pt x="2514" y="594"/>
                  </a:lnTo>
                  <a:lnTo>
                    <a:pt x="2520" y="576"/>
                  </a:lnTo>
                  <a:lnTo>
                    <a:pt x="2526" y="564"/>
                  </a:lnTo>
                  <a:lnTo>
                    <a:pt x="2526" y="546"/>
                  </a:lnTo>
                  <a:lnTo>
                    <a:pt x="2520" y="504"/>
                  </a:lnTo>
                  <a:lnTo>
                    <a:pt x="2502" y="462"/>
                  </a:lnTo>
                  <a:lnTo>
                    <a:pt x="2490" y="426"/>
                  </a:lnTo>
                  <a:lnTo>
                    <a:pt x="2490" y="402"/>
                  </a:lnTo>
                  <a:lnTo>
                    <a:pt x="2496" y="390"/>
                  </a:lnTo>
                  <a:lnTo>
                    <a:pt x="2502" y="384"/>
                  </a:lnTo>
                  <a:lnTo>
                    <a:pt x="2502" y="324"/>
                  </a:lnTo>
                  <a:lnTo>
                    <a:pt x="2496" y="312"/>
                  </a:lnTo>
                  <a:lnTo>
                    <a:pt x="2496" y="300"/>
                  </a:lnTo>
                  <a:lnTo>
                    <a:pt x="2472" y="294"/>
                  </a:lnTo>
                  <a:lnTo>
                    <a:pt x="2460" y="288"/>
                  </a:lnTo>
                  <a:lnTo>
                    <a:pt x="2454" y="276"/>
                  </a:lnTo>
                  <a:lnTo>
                    <a:pt x="2442" y="270"/>
                  </a:lnTo>
                  <a:lnTo>
                    <a:pt x="2424" y="270"/>
                  </a:lnTo>
                  <a:lnTo>
                    <a:pt x="2418" y="282"/>
                  </a:lnTo>
                  <a:lnTo>
                    <a:pt x="2412" y="288"/>
                  </a:lnTo>
                  <a:lnTo>
                    <a:pt x="2412" y="282"/>
                  </a:lnTo>
                  <a:lnTo>
                    <a:pt x="2406" y="276"/>
                  </a:lnTo>
                  <a:lnTo>
                    <a:pt x="2400" y="264"/>
                  </a:lnTo>
                  <a:lnTo>
                    <a:pt x="2400" y="228"/>
                  </a:lnTo>
                  <a:lnTo>
                    <a:pt x="2406" y="216"/>
                  </a:lnTo>
                  <a:lnTo>
                    <a:pt x="2406" y="204"/>
                  </a:lnTo>
                  <a:lnTo>
                    <a:pt x="2388" y="180"/>
                  </a:lnTo>
                  <a:lnTo>
                    <a:pt x="2394" y="96"/>
                  </a:lnTo>
                  <a:lnTo>
                    <a:pt x="2382" y="90"/>
                  </a:lnTo>
                  <a:lnTo>
                    <a:pt x="2364" y="72"/>
                  </a:lnTo>
                  <a:lnTo>
                    <a:pt x="2364" y="66"/>
                  </a:lnTo>
                  <a:lnTo>
                    <a:pt x="2370" y="48"/>
                  </a:lnTo>
                  <a:lnTo>
                    <a:pt x="2370" y="24"/>
                  </a:lnTo>
                  <a:lnTo>
                    <a:pt x="2364" y="18"/>
                  </a:lnTo>
                  <a:lnTo>
                    <a:pt x="2346" y="18"/>
                  </a:lnTo>
                  <a:lnTo>
                    <a:pt x="2346" y="0"/>
                  </a:lnTo>
                  <a:lnTo>
                    <a:pt x="2316" y="12"/>
                  </a:lnTo>
                  <a:lnTo>
                    <a:pt x="2310" y="30"/>
                  </a:lnTo>
                  <a:lnTo>
                    <a:pt x="2298" y="36"/>
                  </a:lnTo>
                  <a:lnTo>
                    <a:pt x="2292" y="42"/>
                  </a:lnTo>
                  <a:lnTo>
                    <a:pt x="2280" y="48"/>
                  </a:lnTo>
                  <a:lnTo>
                    <a:pt x="2280" y="66"/>
                  </a:lnTo>
                  <a:lnTo>
                    <a:pt x="2286" y="78"/>
                  </a:lnTo>
                  <a:lnTo>
                    <a:pt x="2286" y="90"/>
                  </a:lnTo>
                  <a:lnTo>
                    <a:pt x="2292" y="102"/>
                  </a:lnTo>
                  <a:lnTo>
                    <a:pt x="2292" y="114"/>
                  </a:lnTo>
                  <a:lnTo>
                    <a:pt x="2286" y="126"/>
                  </a:lnTo>
                  <a:lnTo>
                    <a:pt x="2274" y="138"/>
                  </a:lnTo>
                  <a:lnTo>
                    <a:pt x="2268" y="150"/>
                  </a:lnTo>
                  <a:lnTo>
                    <a:pt x="2238" y="180"/>
                  </a:lnTo>
                  <a:lnTo>
                    <a:pt x="2256" y="192"/>
                  </a:lnTo>
                  <a:lnTo>
                    <a:pt x="2256" y="198"/>
                  </a:lnTo>
                  <a:lnTo>
                    <a:pt x="2250" y="204"/>
                  </a:lnTo>
                  <a:lnTo>
                    <a:pt x="2238" y="228"/>
                  </a:lnTo>
                  <a:lnTo>
                    <a:pt x="2232" y="234"/>
                  </a:lnTo>
                  <a:lnTo>
                    <a:pt x="2232" y="264"/>
                  </a:lnTo>
                  <a:lnTo>
                    <a:pt x="2238" y="276"/>
                  </a:lnTo>
                  <a:lnTo>
                    <a:pt x="2238" y="288"/>
                  </a:lnTo>
                  <a:lnTo>
                    <a:pt x="2232" y="300"/>
                  </a:lnTo>
                  <a:lnTo>
                    <a:pt x="2214" y="408"/>
                  </a:lnTo>
                  <a:lnTo>
                    <a:pt x="2208" y="432"/>
                  </a:lnTo>
                  <a:lnTo>
                    <a:pt x="2202" y="438"/>
                  </a:lnTo>
                  <a:lnTo>
                    <a:pt x="2190" y="462"/>
                  </a:lnTo>
                  <a:lnTo>
                    <a:pt x="2178" y="474"/>
                  </a:lnTo>
                  <a:lnTo>
                    <a:pt x="2172" y="486"/>
                  </a:lnTo>
                  <a:lnTo>
                    <a:pt x="2166" y="492"/>
                  </a:lnTo>
                  <a:lnTo>
                    <a:pt x="2166" y="516"/>
                  </a:lnTo>
                  <a:lnTo>
                    <a:pt x="2160" y="534"/>
                  </a:lnTo>
                  <a:lnTo>
                    <a:pt x="2154" y="546"/>
                  </a:lnTo>
                  <a:lnTo>
                    <a:pt x="2142" y="552"/>
                  </a:lnTo>
                  <a:lnTo>
                    <a:pt x="2088" y="570"/>
                  </a:lnTo>
                  <a:lnTo>
                    <a:pt x="2076" y="570"/>
                  </a:lnTo>
                  <a:lnTo>
                    <a:pt x="2064" y="576"/>
                  </a:lnTo>
                  <a:lnTo>
                    <a:pt x="2058" y="576"/>
                  </a:lnTo>
                  <a:lnTo>
                    <a:pt x="2058" y="570"/>
                  </a:lnTo>
                  <a:lnTo>
                    <a:pt x="2052" y="564"/>
                  </a:lnTo>
                  <a:lnTo>
                    <a:pt x="2028" y="516"/>
                  </a:lnTo>
                  <a:lnTo>
                    <a:pt x="2022" y="510"/>
                  </a:lnTo>
                  <a:lnTo>
                    <a:pt x="1998" y="492"/>
                  </a:lnTo>
                  <a:lnTo>
                    <a:pt x="1956" y="474"/>
                  </a:lnTo>
                  <a:lnTo>
                    <a:pt x="1920" y="462"/>
                  </a:lnTo>
                  <a:lnTo>
                    <a:pt x="1908" y="456"/>
                  </a:lnTo>
                  <a:lnTo>
                    <a:pt x="1896" y="438"/>
                  </a:lnTo>
                  <a:lnTo>
                    <a:pt x="1884" y="426"/>
                  </a:lnTo>
                  <a:lnTo>
                    <a:pt x="1872" y="402"/>
                  </a:lnTo>
                  <a:lnTo>
                    <a:pt x="1866" y="396"/>
                  </a:lnTo>
                  <a:lnTo>
                    <a:pt x="1830" y="396"/>
                  </a:lnTo>
                  <a:lnTo>
                    <a:pt x="1806" y="348"/>
                  </a:lnTo>
                  <a:lnTo>
                    <a:pt x="1824" y="330"/>
                  </a:lnTo>
                  <a:lnTo>
                    <a:pt x="1824" y="306"/>
                  </a:lnTo>
                  <a:lnTo>
                    <a:pt x="1830" y="294"/>
                  </a:lnTo>
                  <a:lnTo>
                    <a:pt x="1836" y="288"/>
                  </a:lnTo>
                  <a:lnTo>
                    <a:pt x="1848" y="282"/>
                  </a:lnTo>
                  <a:lnTo>
                    <a:pt x="1854" y="276"/>
                  </a:lnTo>
                  <a:lnTo>
                    <a:pt x="1848" y="228"/>
                  </a:lnTo>
                  <a:lnTo>
                    <a:pt x="1866" y="210"/>
                  </a:lnTo>
                  <a:lnTo>
                    <a:pt x="1872" y="216"/>
                  </a:lnTo>
                  <a:lnTo>
                    <a:pt x="1884" y="216"/>
                  </a:lnTo>
                  <a:lnTo>
                    <a:pt x="1890" y="222"/>
                  </a:lnTo>
                  <a:lnTo>
                    <a:pt x="1896" y="222"/>
                  </a:lnTo>
                  <a:lnTo>
                    <a:pt x="1902" y="216"/>
                  </a:lnTo>
                  <a:lnTo>
                    <a:pt x="1908" y="204"/>
                  </a:lnTo>
                  <a:lnTo>
                    <a:pt x="1908" y="180"/>
                  </a:lnTo>
                  <a:lnTo>
                    <a:pt x="1944" y="144"/>
                  </a:lnTo>
                  <a:lnTo>
                    <a:pt x="1938" y="132"/>
                  </a:lnTo>
                  <a:lnTo>
                    <a:pt x="1914" y="108"/>
                  </a:lnTo>
                  <a:lnTo>
                    <a:pt x="1890" y="108"/>
                  </a:lnTo>
                  <a:lnTo>
                    <a:pt x="1872" y="114"/>
                  </a:lnTo>
                  <a:lnTo>
                    <a:pt x="1848" y="126"/>
                  </a:lnTo>
                  <a:lnTo>
                    <a:pt x="1842" y="138"/>
                  </a:lnTo>
                  <a:lnTo>
                    <a:pt x="1842" y="120"/>
                  </a:lnTo>
                  <a:lnTo>
                    <a:pt x="1812" y="126"/>
                  </a:lnTo>
                  <a:lnTo>
                    <a:pt x="1794" y="138"/>
                  </a:lnTo>
                  <a:lnTo>
                    <a:pt x="1788" y="120"/>
                  </a:lnTo>
                  <a:lnTo>
                    <a:pt x="1752" y="114"/>
                  </a:lnTo>
                  <a:lnTo>
                    <a:pt x="1746" y="108"/>
                  </a:lnTo>
                  <a:lnTo>
                    <a:pt x="1734" y="102"/>
                  </a:lnTo>
                  <a:lnTo>
                    <a:pt x="1728" y="96"/>
                  </a:lnTo>
                  <a:lnTo>
                    <a:pt x="1716" y="90"/>
                  </a:lnTo>
                  <a:lnTo>
                    <a:pt x="1674" y="90"/>
                  </a:lnTo>
                  <a:lnTo>
                    <a:pt x="1662" y="84"/>
                  </a:lnTo>
                  <a:lnTo>
                    <a:pt x="1650" y="84"/>
                  </a:lnTo>
                  <a:lnTo>
                    <a:pt x="1650" y="78"/>
                  </a:lnTo>
                  <a:lnTo>
                    <a:pt x="1644" y="72"/>
                  </a:lnTo>
                  <a:lnTo>
                    <a:pt x="1632" y="48"/>
                  </a:lnTo>
                  <a:lnTo>
                    <a:pt x="1626" y="42"/>
                  </a:lnTo>
                  <a:lnTo>
                    <a:pt x="1620" y="42"/>
                  </a:lnTo>
                  <a:lnTo>
                    <a:pt x="1620" y="54"/>
                  </a:lnTo>
                  <a:lnTo>
                    <a:pt x="1614" y="60"/>
                  </a:lnTo>
                  <a:lnTo>
                    <a:pt x="1602" y="54"/>
                  </a:lnTo>
                  <a:lnTo>
                    <a:pt x="1596" y="54"/>
                  </a:lnTo>
                  <a:lnTo>
                    <a:pt x="1584" y="48"/>
                  </a:lnTo>
                  <a:lnTo>
                    <a:pt x="1566" y="48"/>
                  </a:lnTo>
                  <a:lnTo>
                    <a:pt x="1566" y="60"/>
                  </a:lnTo>
                  <a:lnTo>
                    <a:pt x="1572" y="66"/>
                  </a:lnTo>
                  <a:lnTo>
                    <a:pt x="1554" y="66"/>
                  </a:lnTo>
                  <a:lnTo>
                    <a:pt x="1548" y="72"/>
                  </a:lnTo>
                  <a:lnTo>
                    <a:pt x="1548" y="78"/>
                  </a:lnTo>
                  <a:lnTo>
                    <a:pt x="1554" y="84"/>
                  </a:lnTo>
                  <a:lnTo>
                    <a:pt x="1566" y="84"/>
                  </a:lnTo>
                  <a:lnTo>
                    <a:pt x="1590" y="96"/>
                  </a:lnTo>
                  <a:lnTo>
                    <a:pt x="1596" y="96"/>
                  </a:lnTo>
                  <a:lnTo>
                    <a:pt x="1608" y="90"/>
                  </a:lnTo>
                  <a:lnTo>
                    <a:pt x="1614" y="84"/>
                  </a:lnTo>
                  <a:lnTo>
                    <a:pt x="1644" y="102"/>
                  </a:lnTo>
                  <a:lnTo>
                    <a:pt x="1638" y="102"/>
                  </a:lnTo>
                  <a:lnTo>
                    <a:pt x="1632" y="108"/>
                  </a:lnTo>
                  <a:lnTo>
                    <a:pt x="1596" y="126"/>
                  </a:lnTo>
                  <a:lnTo>
                    <a:pt x="1572" y="126"/>
                  </a:lnTo>
                  <a:lnTo>
                    <a:pt x="1554" y="132"/>
                  </a:lnTo>
                  <a:lnTo>
                    <a:pt x="1512" y="132"/>
                  </a:lnTo>
                  <a:lnTo>
                    <a:pt x="1500" y="138"/>
                  </a:lnTo>
                  <a:lnTo>
                    <a:pt x="1482" y="144"/>
                  </a:lnTo>
                  <a:lnTo>
                    <a:pt x="1470" y="156"/>
                  </a:lnTo>
                  <a:lnTo>
                    <a:pt x="1452" y="162"/>
                  </a:lnTo>
                  <a:lnTo>
                    <a:pt x="1440" y="168"/>
                  </a:lnTo>
                  <a:lnTo>
                    <a:pt x="1434" y="174"/>
                  </a:lnTo>
                  <a:lnTo>
                    <a:pt x="1428" y="174"/>
                  </a:lnTo>
                  <a:lnTo>
                    <a:pt x="1428" y="186"/>
                  </a:lnTo>
                  <a:lnTo>
                    <a:pt x="1422" y="204"/>
                  </a:lnTo>
                  <a:lnTo>
                    <a:pt x="1422" y="228"/>
                  </a:lnTo>
                  <a:lnTo>
                    <a:pt x="1428" y="234"/>
                  </a:lnTo>
                  <a:lnTo>
                    <a:pt x="1440" y="240"/>
                  </a:lnTo>
                  <a:lnTo>
                    <a:pt x="1446" y="246"/>
                  </a:lnTo>
                  <a:lnTo>
                    <a:pt x="1452" y="246"/>
                  </a:lnTo>
                  <a:lnTo>
                    <a:pt x="1398" y="246"/>
                  </a:lnTo>
                  <a:lnTo>
                    <a:pt x="1368" y="282"/>
                  </a:lnTo>
                  <a:lnTo>
                    <a:pt x="1368" y="312"/>
                  </a:lnTo>
                  <a:lnTo>
                    <a:pt x="1362" y="324"/>
                  </a:lnTo>
                  <a:lnTo>
                    <a:pt x="1362" y="330"/>
                  </a:lnTo>
                  <a:lnTo>
                    <a:pt x="1368" y="336"/>
                  </a:lnTo>
                  <a:lnTo>
                    <a:pt x="1380" y="336"/>
                  </a:lnTo>
                  <a:lnTo>
                    <a:pt x="1404" y="348"/>
                  </a:lnTo>
                  <a:lnTo>
                    <a:pt x="1410" y="354"/>
                  </a:lnTo>
                  <a:lnTo>
                    <a:pt x="1410" y="390"/>
                  </a:lnTo>
                  <a:lnTo>
                    <a:pt x="1386" y="366"/>
                  </a:lnTo>
                  <a:lnTo>
                    <a:pt x="1356" y="366"/>
                  </a:lnTo>
                  <a:lnTo>
                    <a:pt x="1344" y="390"/>
                  </a:lnTo>
                  <a:lnTo>
                    <a:pt x="1308" y="354"/>
                  </a:lnTo>
                  <a:lnTo>
                    <a:pt x="1302" y="384"/>
                  </a:lnTo>
                  <a:lnTo>
                    <a:pt x="1278" y="396"/>
                  </a:lnTo>
                  <a:lnTo>
                    <a:pt x="1284" y="420"/>
                  </a:lnTo>
                  <a:lnTo>
                    <a:pt x="1254" y="414"/>
                  </a:lnTo>
                  <a:lnTo>
                    <a:pt x="1284" y="354"/>
                  </a:lnTo>
                  <a:lnTo>
                    <a:pt x="1278" y="348"/>
                  </a:lnTo>
                  <a:lnTo>
                    <a:pt x="1272" y="336"/>
                  </a:lnTo>
                  <a:lnTo>
                    <a:pt x="1272" y="324"/>
                  </a:lnTo>
                  <a:lnTo>
                    <a:pt x="1266" y="318"/>
                  </a:lnTo>
                  <a:lnTo>
                    <a:pt x="1254" y="312"/>
                  </a:lnTo>
                  <a:lnTo>
                    <a:pt x="1236" y="312"/>
                  </a:lnTo>
                  <a:lnTo>
                    <a:pt x="1224" y="282"/>
                  </a:lnTo>
                  <a:lnTo>
                    <a:pt x="1224" y="276"/>
                  </a:lnTo>
                  <a:lnTo>
                    <a:pt x="1230" y="270"/>
                  </a:lnTo>
                  <a:lnTo>
                    <a:pt x="1230" y="258"/>
                  </a:lnTo>
                  <a:lnTo>
                    <a:pt x="1224" y="246"/>
                  </a:lnTo>
                  <a:lnTo>
                    <a:pt x="1218" y="240"/>
                  </a:lnTo>
                  <a:lnTo>
                    <a:pt x="1206" y="234"/>
                  </a:lnTo>
                  <a:lnTo>
                    <a:pt x="1194" y="240"/>
                  </a:lnTo>
                  <a:lnTo>
                    <a:pt x="1188" y="246"/>
                  </a:lnTo>
                  <a:lnTo>
                    <a:pt x="1176" y="252"/>
                  </a:lnTo>
                  <a:lnTo>
                    <a:pt x="1176" y="264"/>
                  </a:lnTo>
                  <a:lnTo>
                    <a:pt x="1182" y="270"/>
                  </a:lnTo>
                  <a:lnTo>
                    <a:pt x="1182" y="282"/>
                  </a:lnTo>
                  <a:lnTo>
                    <a:pt x="1146" y="276"/>
                  </a:lnTo>
                  <a:lnTo>
                    <a:pt x="1152" y="306"/>
                  </a:lnTo>
                  <a:lnTo>
                    <a:pt x="1134" y="300"/>
                  </a:lnTo>
                  <a:lnTo>
                    <a:pt x="1116" y="306"/>
                  </a:lnTo>
                  <a:lnTo>
                    <a:pt x="1122" y="312"/>
                  </a:lnTo>
                  <a:lnTo>
                    <a:pt x="1122" y="330"/>
                  </a:lnTo>
                  <a:lnTo>
                    <a:pt x="1116" y="342"/>
                  </a:lnTo>
                  <a:lnTo>
                    <a:pt x="1110" y="348"/>
                  </a:lnTo>
                  <a:lnTo>
                    <a:pt x="1098" y="354"/>
                  </a:lnTo>
                  <a:lnTo>
                    <a:pt x="1092" y="360"/>
                  </a:lnTo>
                  <a:lnTo>
                    <a:pt x="1104" y="324"/>
                  </a:lnTo>
                  <a:lnTo>
                    <a:pt x="1080" y="348"/>
                  </a:lnTo>
                  <a:lnTo>
                    <a:pt x="1062" y="348"/>
                  </a:lnTo>
                  <a:lnTo>
                    <a:pt x="1056" y="360"/>
                  </a:lnTo>
                  <a:lnTo>
                    <a:pt x="1050" y="366"/>
                  </a:lnTo>
                  <a:lnTo>
                    <a:pt x="1050" y="378"/>
                  </a:lnTo>
                  <a:lnTo>
                    <a:pt x="1056" y="390"/>
                  </a:lnTo>
                  <a:lnTo>
                    <a:pt x="1056" y="396"/>
                  </a:lnTo>
                  <a:lnTo>
                    <a:pt x="1062" y="408"/>
                  </a:lnTo>
                  <a:lnTo>
                    <a:pt x="1014" y="384"/>
                  </a:lnTo>
                  <a:lnTo>
                    <a:pt x="1008" y="420"/>
                  </a:lnTo>
                  <a:lnTo>
                    <a:pt x="996" y="426"/>
                  </a:lnTo>
                  <a:lnTo>
                    <a:pt x="1008" y="450"/>
                  </a:lnTo>
                  <a:lnTo>
                    <a:pt x="1032" y="450"/>
                  </a:lnTo>
                  <a:lnTo>
                    <a:pt x="1026" y="468"/>
                  </a:lnTo>
                  <a:lnTo>
                    <a:pt x="954" y="474"/>
                  </a:lnTo>
                  <a:lnTo>
                    <a:pt x="948" y="468"/>
                  </a:lnTo>
                  <a:lnTo>
                    <a:pt x="936" y="462"/>
                  </a:lnTo>
                  <a:lnTo>
                    <a:pt x="930" y="462"/>
                  </a:lnTo>
                  <a:lnTo>
                    <a:pt x="918" y="468"/>
                  </a:lnTo>
                  <a:lnTo>
                    <a:pt x="912" y="474"/>
                  </a:lnTo>
                  <a:lnTo>
                    <a:pt x="918" y="486"/>
                  </a:lnTo>
                  <a:lnTo>
                    <a:pt x="918" y="492"/>
                  </a:lnTo>
                  <a:lnTo>
                    <a:pt x="924" y="504"/>
                  </a:lnTo>
                  <a:lnTo>
                    <a:pt x="930" y="510"/>
                  </a:lnTo>
                  <a:lnTo>
                    <a:pt x="930" y="540"/>
                  </a:lnTo>
                  <a:lnTo>
                    <a:pt x="924" y="564"/>
                  </a:lnTo>
                  <a:lnTo>
                    <a:pt x="930" y="600"/>
                  </a:lnTo>
                  <a:lnTo>
                    <a:pt x="912" y="600"/>
                  </a:lnTo>
                  <a:lnTo>
                    <a:pt x="906" y="522"/>
                  </a:lnTo>
                  <a:lnTo>
                    <a:pt x="888" y="510"/>
                  </a:lnTo>
                  <a:lnTo>
                    <a:pt x="888" y="480"/>
                  </a:lnTo>
                  <a:lnTo>
                    <a:pt x="870" y="480"/>
                  </a:lnTo>
                  <a:lnTo>
                    <a:pt x="852" y="504"/>
                  </a:lnTo>
                  <a:lnTo>
                    <a:pt x="822" y="534"/>
                  </a:lnTo>
                  <a:lnTo>
                    <a:pt x="804" y="546"/>
                  </a:lnTo>
                  <a:lnTo>
                    <a:pt x="792" y="558"/>
                  </a:lnTo>
                  <a:lnTo>
                    <a:pt x="786" y="570"/>
                  </a:lnTo>
                  <a:lnTo>
                    <a:pt x="786" y="600"/>
                  </a:lnTo>
                  <a:lnTo>
                    <a:pt x="792" y="606"/>
                  </a:lnTo>
                  <a:lnTo>
                    <a:pt x="792" y="618"/>
                  </a:lnTo>
                  <a:lnTo>
                    <a:pt x="798" y="618"/>
                  </a:lnTo>
                  <a:lnTo>
                    <a:pt x="816" y="636"/>
                  </a:lnTo>
                  <a:lnTo>
                    <a:pt x="810" y="648"/>
                  </a:lnTo>
                  <a:lnTo>
                    <a:pt x="792" y="654"/>
                  </a:lnTo>
                  <a:lnTo>
                    <a:pt x="774" y="666"/>
                  </a:lnTo>
                  <a:lnTo>
                    <a:pt x="750" y="678"/>
                  </a:lnTo>
                  <a:lnTo>
                    <a:pt x="750" y="696"/>
                  </a:lnTo>
                  <a:lnTo>
                    <a:pt x="720" y="726"/>
                  </a:lnTo>
                  <a:lnTo>
                    <a:pt x="702" y="732"/>
                  </a:lnTo>
                  <a:lnTo>
                    <a:pt x="690" y="744"/>
                  </a:lnTo>
                  <a:lnTo>
                    <a:pt x="666" y="756"/>
                  </a:lnTo>
                  <a:lnTo>
                    <a:pt x="630" y="762"/>
                  </a:lnTo>
                  <a:lnTo>
                    <a:pt x="600" y="768"/>
                  </a:lnTo>
                  <a:lnTo>
                    <a:pt x="588" y="768"/>
                  </a:lnTo>
                  <a:lnTo>
                    <a:pt x="534" y="762"/>
                  </a:lnTo>
                  <a:lnTo>
                    <a:pt x="492" y="780"/>
                  </a:lnTo>
                  <a:lnTo>
                    <a:pt x="438" y="786"/>
                  </a:lnTo>
                  <a:lnTo>
                    <a:pt x="432" y="798"/>
                  </a:lnTo>
                  <a:lnTo>
                    <a:pt x="414" y="798"/>
                  </a:lnTo>
                  <a:lnTo>
                    <a:pt x="402" y="804"/>
                  </a:lnTo>
                  <a:lnTo>
                    <a:pt x="396" y="810"/>
                  </a:lnTo>
                  <a:lnTo>
                    <a:pt x="384" y="816"/>
                  </a:lnTo>
                  <a:lnTo>
                    <a:pt x="372" y="828"/>
                  </a:lnTo>
                  <a:lnTo>
                    <a:pt x="342" y="828"/>
                  </a:lnTo>
                  <a:lnTo>
                    <a:pt x="324" y="834"/>
                  </a:lnTo>
                  <a:lnTo>
                    <a:pt x="312" y="840"/>
                  </a:lnTo>
                  <a:lnTo>
                    <a:pt x="306" y="852"/>
                  </a:lnTo>
                  <a:lnTo>
                    <a:pt x="294" y="858"/>
                  </a:lnTo>
                  <a:lnTo>
                    <a:pt x="288" y="870"/>
                  </a:lnTo>
                  <a:lnTo>
                    <a:pt x="282" y="876"/>
                  </a:lnTo>
                  <a:lnTo>
                    <a:pt x="282" y="882"/>
                  </a:lnTo>
                  <a:lnTo>
                    <a:pt x="276" y="882"/>
                  </a:lnTo>
                  <a:lnTo>
                    <a:pt x="270" y="888"/>
                  </a:lnTo>
                  <a:lnTo>
                    <a:pt x="252" y="888"/>
                  </a:lnTo>
                  <a:lnTo>
                    <a:pt x="240" y="894"/>
                  </a:lnTo>
                  <a:lnTo>
                    <a:pt x="228" y="894"/>
                  </a:lnTo>
                  <a:lnTo>
                    <a:pt x="216" y="900"/>
                  </a:lnTo>
                  <a:lnTo>
                    <a:pt x="210" y="906"/>
                  </a:lnTo>
                  <a:lnTo>
                    <a:pt x="198" y="912"/>
                  </a:lnTo>
                  <a:lnTo>
                    <a:pt x="192" y="930"/>
                  </a:lnTo>
                  <a:lnTo>
                    <a:pt x="150" y="972"/>
                  </a:lnTo>
                  <a:lnTo>
                    <a:pt x="150" y="978"/>
                  </a:lnTo>
                  <a:lnTo>
                    <a:pt x="162" y="912"/>
                  </a:lnTo>
                  <a:lnTo>
                    <a:pt x="144" y="918"/>
                  </a:lnTo>
                  <a:lnTo>
                    <a:pt x="120" y="978"/>
                  </a:lnTo>
                  <a:lnTo>
                    <a:pt x="90" y="1038"/>
                  </a:lnTo>
                  <a:lnTo>
                    <a:pt x="90" y="1056"/>
                  </a:lnTo>
                  <a:lnTo>
                    <a:pt x="96" y="1062"/>
                  </a:lnTo>
                  <a:lnTo>
                    <a:pt x="108" y="1068"/>
                  </a:lnTo>
                  <a:lnTo>
                    <a:pt x="114" y="1068"/>
                  </a:lnTo>
                  <a:lnTo>
                    <a:pt x="108" y="1080"/>
                  </a:lnTo>
                  <a:lnTo>
                    <a:pt x="96" y="1086"/>
                  </a:lnTo>
                  <a:lnTo>
                    <a:pt x="90" y="1098"/>
                  </a:lnTo>
                  <a:lnTo>
                    <a:pt x="66" y="1122"/>
                  </a:lnTo>
                  <a:lnTo>
                    <a:pt x="66" y="1134"/>
                  </a:lnTo>
                  <a:lnTo>
                    <a:pt x="72" y="1152"/>
                  </a:lnTo>
                  <a:lnTo>
                    <a:pt x="72" y="1164"/>
                  </a:lnTo>
                  <a:lnTo>
                    <a:pt x="84" y="1188"/>
                  </a:lnTo>
                  <a:lnTo>
                    <a:pt x="84" y="1200"/>
                  </a:lnTo>
                  <a:lnTo>
                    <a:pt x="102" y="1236"/>
                  </a:lnTo>
                  <a:lnTo>
                    <a:pt x="108" y="1254"/>
                  </a:lnTo>
                  <a:lnTo>
                    <a:pt x="114" y="1266"/>
                  </a:lnTo>
                  <a:lnTo>
                    <a:pt x="114" y="1278"/>
                  </a:lnTo>
                  <a:lnTo>
                    <a:pt x="108" y="1278"/>
                  </a:lnTo>
                  <a:lnTo>
                    <a:pt x="96" y="1266"/>
                  </a:lnTo>
                  <a:lnTo>
                    <a:pt x="90" y="1254"/>
                  </a:lnTo>
                  <a:lnTo>
                    <a:pt x="72" y="1236"/>
                  </a:lnTo>
                  <a:lnTo>
                    <a:pt x="66" y="1224"/>
                  </a:lnTo>
                  <a:lnTo>
                    <a:pt x="48" y="1218"/>
                  </a:lnTo>
                  <a:lnTo>
                    <a:pt x="66" y="1266"/>
                  </a:lnTo>
                  <a:lnTo>
                    <a:pt x="30" y="1236"/>
                  </a:lnTo>
                  <a:lnTo>
                    <a:pt x="30" y="1290"/>
                  </a:lnTo>
                  <a:lnTo>
                    <a:pt x="60" y="1350"/>
                  </a:lnTo>
                  <a:lnTo>
                    <a:pt x="66" y="1356"/>
                  </a:lnTo>
                  <a:lnTo>
                    <a:pt x="66" y="1368"/>
                  </a:lnTo>
                  <a:lnTo>
                    <a:pt x="60" y="1374"/>
                  </a:lnTo>
                  <a:lnTo>
                    <a:pt x="54" y="1386"/>
                  </a:lnTo>
                  <a:lnTo>
                    <a:pt x="54" y="1398"/>
                  </a:lnTo>
                  <a:lnTo>
                    <a:pt x="48" y="1410"/>
                  </a:lnTo>
                  <a:lnTo>
                    <a:pt x="54" y="1416"/>
                  </a:lnTo>
                  <a:lnTo>
                    <a:pt x="60" y="1428"/>
                  </a:lnTo>
                  <a:lnTo>
                    <a:pt x="78" y="1446"/>
                  </a:lnTo>
                  <a:lnTo>
                    <a:pt x="84" y="1458"/>
                  </a:lnTo>
                  <a:lnTo>
                    <a:pt x="90" y="1464"/>
                  </a:lnTo>
                  <a:lnTo>
                    <a:pt x="96" y="1476"/>
                  </a:lnTo>
                  <a:lnTo>
                    <a:pt x="96" y="1506"/>
                  </a:lnTo>
                  <a:lnTo>
                    <a:pt x="90" y="1518"/>
                  </a:lnTo>
                  <a:lnTo>
                    <a:pt x="84" y="1524"/>
                  </a:lnTo>
                  <a:lnTo>
                    <a:pt x="90" y="1542"/>
                  </a:lnTo>
                  <a:lnTo>
                    <a:pt x="90" y="1554"/>
                  </a:lnTo>
                  <a:lnTo>
                    <a:pt x="96" y="1572"/>
                  </a:lnTo>
                  <a:lnTo>
                    <a:pt x="96" y="1590"/>
                  </a:lnTo>
                  <a:lnTo>
                    <a:pt x="102" y="1596"/>
                  </a:lnTo>
                  <a:lnTo>
                    <a:pt x="102" y="1602"/>
                  </a:lnTo>
                  <a:lnTo>
                    <a:pt x="96" y="1602"/>
                  </a:lnTo>
                  <a:lnTo>
                    <a:pt x="78" y="1620"/>
                  </a:lnTo>
                  <a:lnTo>
                    <a:pt x="84" y="1626"/>
                  </a:lnTo>
                  <a:lnTo>
                    <a:pt x="84" y="1638"/>
                  </a:lnTo>
                  <a:lnTo>
                    <a:pt x="90" y="1650"/>
                  </a:lnTo>
                  <a:lnTo>
                    <a:pt x="90" y="1662"/>
                  </a:lnTo>
                  <a:lnTo>
                    <a:pt x="96" y="1668"/>
                  </a:lnTo>
                  <a:lnTo>
                    <a:pt x="96" y="1674"/>
                  </a:lnTo>
                  <a:lnTo>
                    <a:pt x="102" y="1674"/>
                  </a:lnTo>
                  <a:lnTo>
                    <a:pt x="108" y="1680"/>
                  </a:lnTo>
                  <a:lnTo>
                    <a:pt x="126" y="1716"/>
                  </a:lnTo>
                  <a:lnTo>
                    <a:pt x="126" y="1728"/>
                  </a:lnTo>
                  <a:lnTo>
                    <a:pt x="108" y="1764"/>
                  </a:lnTo>
                  <a:lnTo>
                    <a:pt x="90" y="1782"/>
                  </a:lnTo>
                  <a:lnTo>
                    <a:pt x="90" y="1824"/>
                  </a:lnTo>
                  <a:lnTo>
                    <a:pt x="84" y="1842"/>
                  </a:lnTo>
                  <a:lnTo>
                    <a:pt x="60" y="1866"/>
                  </a:lnTo>
                  <a:lnTo>
                    <a:pt x="42" y="1866"/>
                  </a:lnTo>
                  <a:lnTo>
                    <a:pt x="30" y="1872"/>
                  </a:lnTo>
                  <a:lnTo>
                    <a:pt x="18" y="1866"/>
                  </a:lnTo>
                  <a:lnTo>
                    <a:pt x="6" y="1866"/>
                  </a:lnTo>
                  <a:lnTo>
                    <a:pt x="0" y="1920"/>
                  </a:lnTo>
                  <a:lnTo>
                    <a:pt x="12" y="1920"/>
                  </a:lnTo>
                  <a:lnTo>
                    <a:pt x="24" y="1926"/>
                  </a:lnTo>
                  <a:lnTo>
                    <a:pt x="42" y="1926"/>
                  </a:lnTo>
                  <a:lnTo>
                    <a:pt x="54" y="1932"/>
                  </a:lnTo>
                  <a:lnTo>
                    <a:pt x="72" y="1950"/>
                  </a:lnTo>
                  <a:lnTo>
                    <a:pt x="78" y="1962"/>
                  </a:lnTo>
                  <a:lnTo>
                    <a:pt x="108" y="1956"/>
                  </a:lnTo>
                  <a:lnTo>
                    <a:pt x="114" y="1968"/>
                  </a:lnTo>
                  <a:lnTo>
                    <a:pt x="138" y="1980"/>
                  </a:lnTo>
                  <a:lnTo>
                    <a:pt x="174" y="1980"/>
                  </a:lnTo>
                  <a:lnTo>
                    <a:pt x="210" y="1968"/>
                  </a:lnTo>
                  <a:lnTo>
                    <a:pt x="234" y="1968"/>
                  </a:lnTo>
                  <a:lnTo>
                    <a:pt x="234" y="1950"/>
                  </a:lnTo>
                  <a:lnTo>
                    <a:pt x="228" y="1944"/>
                  </a:lnTo>
                  <a:lnTo>
                    <a:pt x="264" y="1950"/>
                  </a:lnTo>
                  <a:lnTo>
                    <a:pt x="276" y="1932"/>
                  </a:lnTo>
                  <a:lnTo>
                    <a:pt x="318" y="1926"/>
                  </a:lnTo>
                  <a:lnTo>
                    <a:pt x="354" y="1890"/>
                  </a:lnTo>
                  <a:lnTo>
                    <a:pt x="366" y="1884"/>
                  </a:lnTo>
                  <a:lnTo>
                    <a:pt x="372" y="1884"/>
                  </a:lnTo>
                  <a:lnTo>
                    <a:pt x="420" y="1908"/>
                  </a:lnTo>
                  <a:lnTo>
                    <a:pt x="426" y="1902"/>
                  </a:lnTo>
                  <a:lnTo>
                    <a:pt x="474" y="1878"/>
                  </a:lnTo>
                  <a:lnTo>
                    <a:pt x="480" y="1872"/>
                  </a:lnTo>
                  <a:lnTo>
                    <a:pt x="486" y="1872"/>
                  </a:lnTo>
                  <a:lnTo>
                    <a:pt x="498" y="1878"/>
                  </a:lnTo>
                  <a:lnTo>
                    <a:pt x="504" y="1884"/>
                  </a:lnTo>
                  <a:lnTo>
                    <a:pt x="516" y="1884"/>
                  </a:lnTo>
                  <a:lnTo>
                    <a:pt x="528" y="1890"/>
                  </a:lnTo>
                  <a:lnTo>
                    <a:pt x="534" y="1890"/>
                  </a:lnTo>
                  <a:lnTo>
                    <a:pt x="552" y="1884"/>
                  </a:lnTo>
                  <a:lnTo>
                    <a:pt x="576" y="1872"/>
                  </a:lnTo>
                  <a:lnTo>
                    <a:pt x="582" y="187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24" y="1884"/>
                  </a:lnTo>
                  <a:lnTo>
                    <a:pt x="636" y="1884"/>
                  </a:lnTo>
                  <a:lnTo>
                    <a:pt x="648" y="1878"/>
                  </a:lnTo>
                  <a:lnTo>
                    <a:pt x="654" y="1872"/>
                  </a:lnTo>
                  <a:lnTo>
                    <a:pt x="654" y="1848"/>
                  </a:lnTo>
                  <a:lnTo>
                    <a:pt x="666" y="1848"/>
                  </a:lnTo>
                  <a:lnTo>
                    <a:pt x="672" y="1842"/>
                  </a:lnTo>
                  <a:lnTo>
                    <a:pt x="678" y="1842"/>
                  </a:lnTo>
                  <a:lnTo>
                    <a:pt x="684" y="1836"/>
                  </a:lnTo>
                  <a:lnTo>
                    <a:pt x="690" y="1824"/>
                  </a:lnTo>
                  <a:lnTo>
                    <a:pt x="702" y="1788"/>
                  </a:lnTo>
                  <a:lnTo>
                    <a:pt x="714" y="1776"/>
                  </a:lnTo>
                  <a:lnTo>
                    <a:pt x="726" y="1770"/>
                  </a:lnTo>
                  <a:lnTo>
                    <a:pt x="744" y="1764"/>
                  </a:lnTo>
                  <a:lnTo>
                    <a:pt x="756" y="1764"/>
                  </a:lnTo>
                  <a:lnTo>
                    <a:pt x="774" y="1770"/>
                  </a:lnTo>
                  <a:lnTo>
                    <a:pt x="798" y="1770"/>
                  </a:lnTo>
                  <a:lnTo>
                    <a:pt x="822" y="1758"/>
                  </a:lnTo>
                  <a:lnTo>
                    <a:pt x="840" y="1752"/>
                  </a:lnTo>
                  <a:lnTo>
                    <a:pt x="858" y="1740"/>
                  </a:lnTo>
                  <a:lnTo>
                    <a:pt x="876" y="1734"/>
                  </a:lnTo>
                  <a:lnTo>
                    <a:pt x="912" y="1734"/>
                  </a:lnTo>
                  <a:lnTo>
                    <a:pt x="918" y="1740"/>
                  </a:lnTo>
                  <a:lnTo>
                    <a:pt x="930" y="1740"/>
                  </a:lnTo>
                  <a:lnTo>
                    <a:pt x="942" y="1746"/>
                  </a:lnTo>
                  <a:lnTo>
                    <a:pt x="972" y="1740"/>
                  </a:lnTo>
                  <a:lnTo>
                    <a:pt x="1044" y="1704"/>
                  </a:lnTo>
                  <a:lnTo>
                    <a:pt x="1074" y="1692"/>
                  </a:lnTo>
                  <a:lnTo>
                    <a:pt x="1098" y="1686"/>
                  </a:lnTo>
                  <a:lnTo>
                    <a:pt x="1140" y="1680"/>
                  </a:lnTo>
                  <a:lnTo>
                    <a:pt x="1176" y="1674"/>
                  </a:lnTo>
                  <a:lnTo>
                    <a:pt x="1224" y="1674"/>
                  </a:lnTo>
                  <a:lnTo>
                    <a:pt x="1236" y="1662"/>
                  </a:lnTo>
                  <a:lnTo>
                    <a:pt x="1254" y="1680"/>
                  </a:lnTo>
                  <a:lnTo>
                    <a:pt x="1266" y="1686"/>
                  </a:lnTo>
                  <a:lnTo>
                    <a:pt x="1278" y="1698"/>
                  </a:lnTo>
                  <a:lnTo>
                    <a:pt x="1302" y="1710"/>
                  </a:lnTo>
                  <a:lnTo>
                    <a:pt x="1320" y="1716"/>
                  </a:lnTo>
                  <a:lnTo>
                    <a:pt x="1332" y="1716"/>
                  </a:lnTo>
                  <a:lnTo>
                    <a:pt x="1338" y="1710"/>
                  </a:lnTo>
                  <a:lnTo>
                    <a:pt x="1338" y="1716"/>
                  </a:lnTo>
                  <a:lnTo>
                    <a:pt x="1344" y="1722"/>
                  </a:lnTo>
                  <a:lnTo>
                    <a:pt x="1350" y="1734"/>
                  </a:lnTo>
                  <a:lnTo>
                    <a:pt x="1356" y="1740"/>
                  </a:lnTo>
                  <a:lnTo>
                    <a:pt x="1374" y="1740"/>
                  </a:lnTo>
                  <a:lnTo>
                    <a:pt x="1380" y="1734"/>
                  </a:lnTo>
                  <a:lnTo>
                    <a:pt x="1380" y="1752"/>
                  </a:lnTo>
                  <a:lnTo>
                    <a:pt x="1392" y="1752"/>
                  </a:lnTo>
                  <a:lnTo>
                    <a:pt x="1398" y="1758"/>
                  </a:lnTo>
                  <a:lnTo>
                    <a:pt x="1398" y="1770"/>
                  </a:lnTo>
                  <a:lnTo>
                    <a:pt x="1386" y="1794"/>
                  </a:lnTo>
                  <a:lnTo>
                    <a:pt x="1380" y="1800"/>
                  </a:lnTo>
                  <a:lnTo>
                    <a:pt x="1374" y="1812"/>
                  </a:lnTo>
                  <a:lnTo>
                    <a:pt x="1392" y="1842"/>
                  </a:lnTo>
                  <a:lnTo>
                    <a:pt x="1410" y="1830"/>
                  </a:lnTo>
                  <a:lnTo>
                    <a:pt x="1428" y="1866"/>
                  </a:lnTo>
                  <a:lnTo>
                    <a:pt x="1428" y="1872"/>
                  </a:lnTo>
                  <a:lnTo>
                    <a:pt x="1434" y="1878"/>
                  </a:lnTo>
                  <a:lnTo>
                    <a:pt x="1434" y="1902"/>
                  </a:lnTo>
                  <a:lnTo>
                    <a:pt x="1440" y="1914"/>
                  </a:lnTo>
                  <a:lnTo>
                    <a:pt x="1440" y="1926"/>
                  </a:lnTo>
                  <a:lnTo>
                    <a:pt x="1422" y="1926"/>
                  </a:lnTo>
                  <a:lnTo>
                    <a:pt x="1410" y="1920"/>
                  </a:lnTo>
                  <a:lnTo>
                    <a:pt x="1404" y="1920"/>
                  </a:lnTo>
                  <a:lnTo>
                    <a:pt x="1410" y="1956"/>
                  </a:lnTo>
                  <a:lnTo>
                    <a:pt x="1446" y="1956"/>
                  </a:lnTo>
                  <a:lnTo>
                    <a:pt x="1452" y="1962"/>
                  </a:lnTo>
                  <a:lnTo>
                    <a:pt x="1452" y="1968"/>
                  </a:lnTo>
                  <a:lnTo>
                    <a:pt x="1470" y="1968"/>
                  </a:lnTo>
                  <a:lnTo>
                    <a:pt x="1470" y="1956"/>
                  </a:lnTo>
                  <a:lnTo>
                    <a:pt x="1464" y="1938"/>
                  </a:lnTo>
                  <a:lnTo>
                    <a:pt x="1464" y="1926"/>
                  </a:lnTo>
                  <a:lnTo>
                    <a:pt x="1470" y="1914"/>
                  </a:lnTo>
                  <a:lnTo>
                    <a:pt x="1476" y="1908"/>
                  </a:lnTo>
                  <a:lnTo>
                    <a:pt x="1500" y="1896"/>
                  </a:lnTo>
                  <a:lnTo>
                    <a:pt x="1512" y="1896"/>
                  </a:lnTo>
                  <a:lnTo>
                    <a:pt x="1518" y="1890"/>
                  </a:lnTo>
                  <a:lnTo>
                    <a:pt x="1530" y="1884"/>
                  </a:lnTo>
                  <a:lnTo>
                    <a:pt x="1542" y="1872"/>
                  </a:lnTo>
                  <a:lnTo>
                    <a:pt x="1548" y="1860"/>
                  </a:lnTo>
                  <a:lnTo>
                    <a:pt x="1566" y="1842"/>
                  </a:lnTo>
                  <a:lnTo>
                    <a:pt x="1566" y="1836"/>
                  </a:lnTo>
                  <a:lnTo>
                    <a:pt x="1590" y="1842"/>
                  </a:lnTo>
                  <a:lnTo>
                    <a:pt x="1608" y="1788"/>
                  </a:lnTo>
                  <a:lnTo>
                    <a:pt x="1638" y="1788"/>
                  </a:lnTo>
                  <a:lnTo>
                    <a:pt x="1650" y="1782"/>
                  </a:lnTo>
                  <a:lnTo>
                    <a:pt x="1662" y="1770"/>
                  </a:lnTo>
                  <a:lnTo>
                    <a:pt x="1668" y="1752"/>
                  </a:lnTo>
                  <a:lnTo>
                    <a:pt x="1668" y="1740"/>
                  </a:lnTo>
                  <a:lnTo>
                    <a:pt x="1668" y="1746"/>
                  </a:lnTo>
                  <a:lnTo>
                    <a:pt x="1674" y="1752"/>
                  </a:lnTo>
                  <a:lnTo>
                    <a:pt x="1674" y="1764"/>
                  </a:lnTo>
                  <a:lnTo>
                    <a:pt x="1680" y="1776"/>
                  </a:lnTo>
                  <a:lnTo>
                    <a:pt x="1680" y="1782"/>
                  </a:lnTo>
                  <a:lnTo>
                    <a:pt x="1668" y="1794"/>
                  </a:lnTo>
                  <a:lnTo>
                    <a:pt x="1662" y="1806"/>
                  </a:lnTo>
                  <a:lnTo>
                    <a:pt x="1650" y="1812"/>
                  </a:lnTo>
                  <a:lnTo>
                    <a:pt x="1644" y="1818"/>
                  </a:lnTo>
                  <a:lnTo>
                    <a:pt x="1620" y="1818"/>
                  </a:lnTo>
                  <a:lnTo>
                    <a:pt x="1614" y="1830"/>
                  </a:lnTo>
                  <a:lnTo>
                    <a:pt x="1632" y="1866"/>
                  </a:lnTo>
                  <a:lnTo>
                    <a:pt x="1620" y="1866"/>
                  </a:lnTo>
                  <a:lnTo>
                    <a:pt x="1614" y="1872"/>
                  </a:lnTo>
                  <a:lnTo>
                    <a:pt x="1602" y="1878"/>
                  </a:lnTo>
                  <a:lnTo>
                    <a:pt x="1566" y="1914"/>
                  </a:lnTo>
                  <a:lnTo>
                    <a:pt x="1566" y="1926"/>
                  </a:lnTo>
                  <a:lnTo>
                    <a:pt x="1560" y="1932"/>
                  </a:lnTo>
                  <a:lnTo>
                    <a:pt x="1554" y="1944"/>
                  </a:lnTo>
                  <a:lnTo>
                    <a:pt x="1542" y="1956"/>
                  </a:lnTo>
                  <a:lnTo>
                    <a:pt x="1518" y="1968"/>
                  </a:lnTo>
                  <a:lnTo>
                    <a:pt x="1512" y="1974"/>
                  </a:lnTo>
                  <a:lnTo>
                    <a:pt x="1512" y="1980"/>
                  </a:lnTo>
                  <a:lnTo>
                    <a:pt x="1518" y="1986"/>
                  </a:lnTo>
                  <a:lnTo>
                    <a:pt x="1548" y="1986"/>
                  </a:lnTo>
                  <a:lnTo>
                    <a:pt x="1560" y="1980"/>
                  </a:lnTo>
                  <a:lnTo>
                    <a:pt x="1572" y="1980"/>
                  </a:lnTo>
                  <a:lnTo>
                    <a:pt x="1584" y="1968"/>
                  </a:lnTo>
                  <a:lnTo>
                    <a:pt x="1602" y="1932"/>
                  </a:lnTo>
                  <a:lnTo>
                    <a:pt x="1608" y="1926"/>
                  </a:lnTo>
                  <a:lnTo>
                    <a:pt x="1614" y="1914"/>
                  </a:lnTo>
                  <a:lnTo>
                    <a:pt x="1626" y="1908"/>
                  </a:lnTo>
                  <a:lnTo>
                    <a:pt x="1632" y="1902"/>
                  </a:lnTo>
                  <a:lnTo>
                    <a:pt x="1632" y="1920"/>
                  </a:lnTo>
                  <a:lnTo>
                    <a:pt x="1638" y="1932"/>
                  </a:lnTo>
                  <a:lnTo>
                    <a:pt x="1638" y="1956"/>
                  </a:lnTo>
                  <a:lnTo>
                    <a:pt x="1626" y="1968"/>
                  </a:lnTo>
                  <a:lnTo>
                    <a:pt x="1614" y="1974"/>
                  </a:lnTo>
                  <a:lnTo>
                    <a:pt x="1602" y="1986"/>
                  </a:lnTo>
                  <a:lnTo>
                    <a:pt x="1602" y="2004"/>
                  </a:lnTo>
                  <a:lnTo>
                    <a:pt x="1608" y="2010"/>
                  </a:lnTo>
                  <a:lnTo>
                    <a:pt x="1614" y="2010"/>
                  </a:lnTo>
                  <a:lnTo>
                    <a:pt x="1632" y="2016"/>
                  </a:lnTo>
                  <a:lnTo>
                    <a:pt x="1662" y="2016"/>
                  </a:lnTo>
                  <a:lnTo>
                    <a:pt x="1668" y="2028"/>
                  </a:lnTo>
                  <a:lnTo>
                    <a:pt x="1644" y="2052"/>
                  </a:lnTo>
                  <a:lnTo>
                    <a:pt x="1644" y="2058"/>
                  </a:lnTo>
                  <a:lnTo>
                    <a:pt x="1650" y="2064"/>
                  </a:lnTo>
                  <a:lnTo>
                    <a:pt x="1668" y="2100"/>
                  </a:lnTo>
                  <a:lnTo>
                    <a:pt x="1674" y="2106"/>
                  </a:lnTo>
                  <a:lnTo>
                    <a:pt x="1674" y="2118"/>
                  </a:lnTo>
                  <a:lnTo>
                    <a:pt x="1626" y="2166"/>
                  </a:lnTo>
                  <a:lnTo>
                    <a:pt x="1626" y="2178"/>
                  </a:lnTo>
                  <a:lnTo>
                    <a:pt x="1638" y="2190"/>
                  </a:lnTo>
                  <a:lnTo>
                    <a:pt x="1644" y="2202"/>
                  </a:lnTo>
                  <a:lnTo>
                    <a:pt x="1668" y="2214"/>
                  </a:lnTo>
                  <a:lnTo>
                    <a:pt x="1680" y="2226"/>
                  </a:lnTo>
                  <a:lnTo>
                    <a:pt x="1692" y="2232"/>
                  </a:lnTo>
                  <a:lnTo>
                    <a:pt x="1716" y="2256"/>
                  </a:lnTo>
                  <a:lnTo>
                    <a:pt x="1728" y="2262"/>
                  </a:lnTo>
                  <a:lnTo>
                    <a:pt x="1800" y="2262"/>
                  </a:lnTo>
                  <a:lnTo>
                    <a:pt x="1824" y="2286"/>
                  </a:lnTo>
                  <a:lnTo>
                    <a:pt x="1842" y="2292"/>
                  </a:lnTo>
                  <a:lnTo>
                    <a:pt x="1872" y="2286"/>
                  </a:lnTo>
                  <a:lnTo>
                    <a:pt x="1902" y="2274"/>
                  </a:lnTo>
                  <a:lnTo>
                    <a:pt x="1932" y="2256"/>
                  </a:lnTo>
                  <a:lnTo>
                    <a:pt x="1944" y="2250"/>
                  </a:lnTo>
                  <a:lnTo>
                    <a:pt x="1944" y="2226"/>
                  </a:lnTo>
                  <a:lnTo>
                    <a:pt x="1956" y="2214"/>
                  </a:lnTo>
                  <a:lnTo>
                    <a:pt x="1962" y="2214"/>
                  </a:lnTo>
                  <a:lnTo>
                    <a:pt x="1974" y="2226"/>
                  </a:lnTo>
                  <a:lnTo>
                    <a:pt x="1974" y="2256"/>
                  </a:lnTo>
                  <a:lnTo>
                    <a:pt x="1992" y="2256"/>
                  </a:lnTo>
                  <a:lnTo>
                    <a:pt x="1980" y="2280"/>
                  </a:lnTo>
                  <a:lnTo>
                    <a:pt x="1998" y="2280"/>
                  </a:lnTo>
                  <a:lnTo>
                    <a:pt x="1998" y="2292"/>
                  </a:lnTo>
                  <a:lnTo>
                    <a:pt x="2004" y="2298"/>
                  </a:lnTo>
                  <a:lnTo>
                    <a:pt x="2010" y="2310"/>
                  </a:lnTo>
                  <a:lnTo>
                    <a:pt x="2016" y="2316"/>
                  </a:lnTo>
                  <a:lnTo>
                    <a:pt x="2028" y="2316"/>
                  </a:lnTo>
                  <a:lnTo>
                    <a:pt x="2040" y="2304"/>
                  </a:lnTo>
                  <a:lnTo>
                    <a:pt x="2046" y="2304"/>
                  </a:lnTo>
                  <a:lnTo>
                    <a:pt x="2052" y="2298"/>
                  </a:lnTo>
                  <a:lnTo>
                    <a:pt x="2070" y="2292"/>
                  </a:lnTo>
                  <a:lnTo>
                    <a:pt x="2082" y="2286"/>
                  </a:lnTo>
                  <a:lnTo>
                    <a:pt x="2088" y="2280"/>
                  </a:lnTo>
                  <a:lnTo>
                    <a:pt x="2100" y="2274"/>
                  </a:lnTo>
                  <a:lnTo>
                    <a:pt x="2124" y="2250"/>
                  </a:lnTo>
                  <a:lnTo>
                    <a:pt x="2136" y="2244"/>
                  </a:lnTo>
                  <a:lnTo>
                    <a:pt x="2148" y="2232"/>
                  </a:lnTo>
                  <a:lnTo>
                    <a:pt x="2160" y="2226"/>
                  </a:lnTo>
                  <a:lnTo>
                    <a:pt x="2154" y="2214"/>
                  </a:lnTo>
                  <a:lnTo>
                    <a:pt x="2190" y="2202"/>
                  </a:lnTo>
                  <a:lnTo>
                    <a:pt x="2202" y="2214"/>
                  </a:lnTo>
                  <a:lnTo>
                    <a:pt x="2220" y="2214"/>
                  </a:lnTo>
                  <a:lnTo>
                    <a:pt x="2256" y="2208"/>
                  </a:lnTo>
                  <a:lnTo>
                    <a:pt x="2298" y="2196"/>
                  </a:lnTo>
                  <a:lnTo>
                    <a:pt x="2316" y="2178"/>
                  </a:lnTo>
                  <a:lnTo>
                    <a:pt x="2328" y="2148"/>
                  </a:lnTo>
                  <a:lnTo>
                    <a:pt x="2334" y="2118"/>
                  </a:lnTo>
                  <a:lnTo>
                    <a:pt x="2340" y="2100"/>
                  </a:lnTo>
                  <a:lnTo>
                    <a:pt x="2346" y="2088"/>
                  </a:lnTo>
                  <a:lnTo>
                    <a:pt x="2376" y="2058"/>
                  </a:lnTo>
                  <a:lnTo>
                    <a:pt x="2382" y="2058"/>
                  </a:lnTo>
                  <a:lnTo>
                    <a:pt x="2382" y="2034"/>
                  </a:lnTo>
                  <a:lnTo>
                    <a:pt x="2388" y="2034"/>
                  </a:lnTo>
                  <a:lnTo>
                    <a:pt x="2394" y="2028"/>
                  </a:lnTo>
                  <a:lnTo>
                    <a:pt x="2406" y="2022"/>
                  </a:lnTo>
                  <a:lnTo>
                    <a:pt x="2418" y="2010"/>
                  </a:lnTo>
                  <a:lnTo>
                    <a:pt x="2424" y="1998"/>
                  </a:lnTo>
                  <a:lnTo>
                    <a:pt x="2442" y="1980"/>
                  </a:lnTo>
                  <a:lnTo>
                    <a:pt x="2442" y="1956"/>
                  </a:lnTo>
                  <a:lnTo>
                    <a:pt x="2448" y="1944"/>
                  </a:lnTo>
                  <a:lnTo>
                    <a:pt x="2454" y="1926"/>
                  </a:lnTo>
                  <a:lnTo>
                    <a:pt x="2460" y="1914"/>
                  </a:lnTo>
                  <a:lnTo>
                    <a:pt x="2490" y="1884"/>
                  </a:lnTo>
                  <a:lnTo>
                    <a:pt x="2502" y="1866"/>
                  </a:lnTo>
                  <a:lnTo>
                    <a:pt x="2526" y="1842"/>
                  </a:lnTo>
                  <a:lnTo>
                    <a:pt x="2538" y="1836"/>
                  </a:lnTo>
                  <a:lnTo>
                    <a:pt x="2550" y="1824"/>
                  </a:lnTo>
                  <a:lnTo>
                    <a:pt x="2556" y="1812"/>
                  </a:lnTo>
                  <a:lnTo>
                    <a:pt x="2556" y="1800"/>
                  </a:lnTo>
                  <a:lnTo>
                    <a:pt x="2562" y="1788"/>
                  </a:lnTo>
                  <a:lnTo>
                    <a:pt x="2562" y="1782"/>
                  </a:lnTo>
                  <a:lnTo>
                    <a:pt x="2586" y="1782"/>
                  </a:lnTo>
                  <a:lnTo>
                    <a:pt x="2610" y="1770"/>
                  </a:lnTo>
                  <a:lnTo>
                    <a:pt x="2622" y="1752"/>
                  </a:lnTo>
                  <a:lnTo>
                    <a:pt x="2646" y="1728"/>
                  </a:lnTo>
                  <a:lnTo>
                    <a:pt x="2670" y="1698"/>
                  </a:lnTo>
                  <a:lnTo>
                    <a:pt x="2688" y="1674"/>
                  </a:lnTo>
                  <a:lnTo>
                    <a:pt x="2700" y="1662"/>
                  </a:lnTo>
                  <a:lnTo>
                    <a:pt x="2700" y="1656"/>
                  </a:lnTo>
                  <a:lnTo>
                    <a:pt x="2706" y="1638"/>
                  </a:lnTo>
                  <a:lnTo>
                    <a:pt x="2706" y="1614"/>
                  </a:lnTo>
                  <a:lnTo>
                    <a:pt x="2712" y="1596"/>
                  </a:lnTo>
                  <a:lnTo>
                    <a:pt x="2718" y="1590"/>
                  </a:lnTo>
                  <a:lnTo>
                    <a:pt x="2730" y="1572"/>
                  </a:lnTo>
                  <a:lnTo>
                    <a:pt x="2754" y="1542"/>
                  </a:lnTo>
                  <a:lnTo>
                    <a:pt x="2772" y="1494"/>
                  </a:lnTo>
                  <a:lnTo>
                    <a:pt x="2796" y="1458"/>
                  </a:lnTo>
                  <a:lnTo>
                    <a:pt x="2808" y="1428"/>
                  </a:lnTo>
                  <a:lnTo>
                    <a:pt x="2814" y="1416"/>
                  </a:lnTo>
                  <a:lnTo>
                    <a:pt x="2814" y="1386"/>
                  </a:lnTo>
                  <a:lnTo>
                    <a:pt x="2802" y="1362"/>
                  </a:lnTo>
                  <a:lnTo>
                    <a:pt x="2820" y="1308"/>
                  </a:lnTo>
                  <a:lnTo>
                    <a:pt x="2832" y="1290"/>
                  </a:lnTo>
                  <a:lnTo>
                    <a:pt x="2838" y="1266"/>
                  </a:lnTo>
                  <a:lnTo>
                    <a:pt x="2838" y="1224"/>
                  </a:lnTo>
                  <a:lnTo>
                    <a:pt x="2832" y="1194"/>
                  </a:lnTo>
                  <a:lnTo>
                    <a:pt x="2832" y="1176"/>
                  </a:lnTo>
                  <a:lnTo>
                    <a:pt x="2802" y="1164"/>
                  </a:lnTo>
                  <a:close/>
                  <a:moveTo>
                    <a:pt x="2016" y="2436"/>
                  </a:moveTo>
                  <a:lnTo>
                    <a:pt x="2022" y="2442"/>
                  </a:lnTo>
                  <a:lnTo>
                    <a:pt x="2028" y="2442"/>
                  </a:lnTo>
                  <a:lnTo>
                    <a:pt x="2040" y="2436"/>
                  </a:lnTo>
                  <a:lnTo>
                    <a:pt x="2046" y="2430"/>
                  </a:lnTo>
                  <a:lnTo>
                    <a:pt x="2034" y="2418"/>
                  </a:lnTo>
                  <a:lnTo>
                    <a:pt x="2016" y="2436"/>
                  </a:lnTo>
                  <a:close/>
                  <a:moveTo>
                    <a:pt x="1992" y="2454"/>
                  </a:moveTo>
                  <a:lnTo>
                    <a:pt x="1974" y="2454"/>
                  </a:lnTo>
                  <a:lnTo>
                    <a:pt x="1962" y="2466"/>
                  </a:lnTo>
                  <a:lnTo>
                    <a:pt x="1962" y="2472"/>
                  </a:lnTo>
                  <a:lnTo>
                    <a:pt x="1962" y="2460"/>
                  </a:lnTo>
                  <a:lnTo>
                    <a:pt x="1938" y="2460"/>
                  </a:lnTo>
                  <a:lnTo>
                    <a:pt x="1926" y="2466"/>
                  </a:lnTo>
                  <a:lnTo>
                    <a:pt x="1914" y="2466"/>
                  </a:lnTo>
                  <a:lnTo>
                    <a:pt x="1908" y="2478"/>
                  </a:lnTo>
                  <a:lnTo>
                    <a:pt x="1890" y="2460"/>
                  </a:lnTo>
                  <a:lnTo>
                    <a:pt x="1854" y="2460"/>
                  </a:lnTo>
                  <a:lnTo>
                    <a:pt x="1830" y="2430"/>
                  </a:lnTo>
                  <a:lnTo>
                    <a:pt x="1824" y="2436"/>
                  </a:lnTo>
                  <a:lnTo>
                    <a:pt x="1818" y="2436"/>
                  </a:lnTo>
                  <a:lnTo>
                    <a:pt x="1812" y="2442"/>
                  </a:lnTo>
                  <a:lnTo>
                    <a:pt x="1806" y="2442"/>
                  </a:lnTo>
                  <a:lnTo>
                    <a:pt x="1776" y="2412"/>
                  </a:lnTo>
                  <a:lnTo>
                    <a:pt x="1776" y="2424"/>
                  </a:lnTo>
                  <a:lnTo>
                    <a:pt x="1782" y="2448"/>
                  </a:lnTo>
                  <a:lnTo>
                    <a:pt x="1782" y="2472"/>
                  </a:lnTo>
                  <a:lnTo>
                    <a:pt x="1776" y="2478"/>
                  </a:lnTo>
                  <a:lnTo>
                    <a:pt x="1776" y="2484"/>
                  </a:lnTo>
                  <a:lnTo>
                    <a:pt x="1770" y="2490"/>
                  </a:lnTo>
                  <a:lnTo>
                    <a:pt x="1770" y="2502"/>
                  </a:lnTo>
                  <a:lnTo>
                    <a:pt x="1776" y="2514"/>
                  </a:lnTo>
                  <a:lnTo>
                    <a:pt x="1776" y="2532"/>
                  </a:lnTo>
                  <a:lnTo>
                    <a:pt x="1764" y="2538"/>
                  </a:lnTo>
                  <a:lnTo>
                    <a:pt x="1758" y="2544"/>
                  </a:lnTo>
                  <a:lnTo>
                    <a:pt x="1752" y="2544"/>
                  </a:lnTo>
                  <a:lnTo>
                    <a:pt x="1740" y="2532"/>
                  </a:lnTo>
                  <a:lnTo>
                    <a:pt x="1740" y="2538"/>
                  </a:lnTo>
                  <a:lnTo>
                    <a:pt x="1734" y="2544"/>
                  </a:lnTo>
                  <a:lnTo>
                    <a:pt x="1734" y="2556"/>
                  </a:lnTo>
                  <a:lnTo>
                    <a:pt x="1728" y="2574"/>
                  </a:lnTo>
                  <a:lnTo>
                    <a:pt x="1728" y="2586"/>
                  </a:lnTo>
                  <a:lnTo>
                    <a:pt x="1740" y="2610"/>
                  </a:lnTo>
                  <a:lnTo>
                    <a:pt x="1740" y="2616"/>
                  </a:lnTo>
                  <a:lnTo>
                    <a:pt x="1746" y="2628"/>
                  </a:lnTo>
                  <a:lnTo>
                    <a:pt x="1770" y="2628"/>
                  </a:lnTo>
                  <a:lnTo>
                    <a:pt x="1752" y="2640"/>
                  </a:lnTo>
                  <a:lnTo>
                    <a:pt x="1758" y="2664"/>
                  </a:lnTo>
                  <a:lnTo>
                    <a:pt x="1770" y="2658"/>
                  </a:lnTo>
                  <a:lnTo>
                    <a:pt x="1776" y="2658"/>
                  </a:lnTo>
                  <a:lnTo>
                    <a:pt x="1782" y="2652"/>
                  </a:lnTo>
                  <a:lnTo>
                    <a:pt x="1794" y="2652"/>
                  </a:lnTo>
                  <a:lnTo>
                    <a:pt x="1800" y="2658"/>
                  </a:lnTo>
                  <a:lnTo>
                    <a:pt x="1818" y="2658"/>
                  </a:lnTo>
                  <a:lnTo>
                    <a:pt x="1830" y="2652"/>
                  </a:lnTo>
                  <a:lnTo>
                    <a:pt x="1836" y="2646"/>
                  </a:lnTo>
                  <a:lnTo>
                    <a:pt x="1842" y="2634"/>
                  </a:lnTo>
                  <a:lnTo>
                    <a:pt x="1854" y="2634"/>
                  </a:lnTo>
                  <a:lnTo>
                    <a:pt x="1860" y="2640"/>
                  </a:lnTo>
                  <a:lnTo>
                    <a:pt x="1860" y="2646"/>
                  </a:lnTo>
                  <a:lnTo>
                    <a:pt x="1848" y="2658"/>
                  </a:lnTo>
                  <a:lnTo>
                    <a:pt x="1866" y="2664"/>
                  </a:lnTo>
                  <a:lnTo>
                    <a:pt x="1884" y="2646"/>
                  </a:lnTo>
                  <a:lnTo>
                    <a:pt x="1890" y="2634"/>
                  </a:lnTo>
                  <a:lnTo>
                    <a:pt x="1902" y="2628"/>
                  </a:lnTo>
                  <a:lnTo>
                    <a:pt x="1908" y="2616"/>
                  </a:lnTo>
                  <a:lnTo>
                    <a:pt x="1920" y="2604"/>
                  </a:lnTo>
                  <a:lnTo>
                    <a:pt x="1914" y="2604"/>
                  </a:lnTo>
                  <a:lnTo>
                    <a:pt x="1902" y="2592"/>
                  </a:lnTo>
                  <a:lnTo>
                    <a:pt x="1920" y="2562"/>
                  </a:lnTo>
                  <a:lnTo>
                    <a:pt x="1950" y="2562"/>
                  </a:lnTo>
                  <a:lnTo>
                    <a:pt x="1962" y="2538"/>
                  </a:lnTo>
                  <a:lnTo>
                    <a:pt x="1962" y="2514"/>
                  </a:lnTo>
                  <a:lnTo>
                    <a:pt x="1968" y="2502"/>
                  </a:lnTo>
                  <a:lnTo>
                    <a:pt x="1980" y="2496"/>
                  </a:lnTo>
                  <a:lnTo>
                    <a:pt x="1986" y="2484"/>
                  </a:lnTo>
                  <a:lnTo>
                    <a:pt x="1992" y="2478"/>
                  </a:lnTo>
                  <a:lnTo>
                    <a:pt x="1998" y="2466"/>
                  </a:lnTo>
                  <a:lnTo>
                    <a:pt x="1998" y="2460"/>
                  </a:lnTo>
                  <a:lnTo>
                    <a:pt x="1992" y="2454"/>
                  </a:lnTo>
                  <a:close/>
                  <a:moveTo>
                    <a:pt x="1902" y="246"/>
                  </a:moveTo>
                  <a:lnTo>
                    <a:pt x="1890" y="258"/>
                  </a:lnTo>
                  <a:lnTo>
                    <a:pt x="1890" y="270"/>
                  </a:lnTo>
                  <a:lnTo>
                    <a:pt x="1884" y="282"/>
                  </a:lnTo>
                  <a:lnTo>
                    <a:pt x="1884" y="294"/>
                  </a:lnTo>
                  <a:lnTo>
                    <a:pt x="1896" y="300"/>
                  </a:lnTo>
                  <a:lnTo>
                    <a:pt x="1920" y="300"/>
                  </a:lnTo>
                  <a:lnTo>
                    <a:pt x="1926" y="294"/>
                  </a:lnTo>
                  <a:lnTo>
                    <a:pt x="1932" y="294"/>
                  </a:lnTo>
                  <a:lnTo>
                    <a:pt x="1926" y="282"/>
                  </a:lnTo>
                  <a:lnTo>
                    <a:pt x="1932" y="252"/>
                  </a:lnTo>
                  <a:lnTo>
                    <a:pt x="1920" y="252"/>
                  </a:lnTo>
                  <a:lnTo>
                    <a:pt x="1908" y="246"/>
                  </a:lnTo>
                  <a:lnTo>
                    <a:pt x="1902" y="246"/>
                  </a:lnTo>
                  <a:close/>
                  <a:moveTo>
                    <a:pt x="1770" y="2334"/>
                  </a:moveTo>
                  <a:lnTo>
                    <a:pt x="1758" y="2376"/>
                  </a:lnTo>
                  <a:lnTo>
                    <a:pt x="1812" y="2328"/>
                  </a:lnTo>
                  <a:lnTo>
                    <a:pt x="1770" y="2334"/>
                  </a:lnTo>
                  <a:close/>
                  <a:moveTo>
                    <a:pt x="2034" y="2400"/>
                  </a:moveTo>
                  <a:lnTo>
                    <a:pt x="2016" y="2358"/>
                  </a:lnTo>
                  <a:lnTo>
                    <a:pt x="1998" y="2376"/>
                  </a:lnTo>
                  <a:lnTo>
                    <a:pt x="1998" y="2394"/>
                  </a:lnTo>
                  <a:lnTo>
                    <a:pt x="2010" y="2406"/>
                  </a:lnTo>
                  <a:lnTo>
                    <a:pt x="2028" y="2406"/>
                  </a:lnTo>
                  <a:lnTo>
                    <a:pt x="2034" y="240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77" name="Armenia" descr="© INSCALE GmbH, 05.05.2010&#10;http://www.presentationload.com/">
              <a:extLst>
                <a:ext uri="{FF2B5EF4-FFF2-40B4-BE49-F238E27FC236}">
                  <a16:creationId xmlns:a16="http://schemas.microsoft.com/office/drawing/2014/main" id="{2E6FA59A-6FF8-CF27-59AA-D06B66FB65D7}"/>
                </a:ext>
              </a:extLst>
            </p:cNvPr>
            <p:cNvSpPr>
              <a:spLocks/>
            </p:cNvSpPr>
            <p:nvPr/>
          </p:nvSpPr>
          <p:spPr bwMode="gray">
            <a:xfrm>
              <a:off x="5332348" y="1955492"/>
              <a:ext cx="84496" cy="80048"/>
            </a:xfrm>
            <a:custGeom>
              <a:avLst/>
              <a:gdLst>
                <a:gd name="T0" fmla="*/ 2147483647 w 222"/>
                <a:gd name="T1" fmla="*/ 2147483647 h 210"/>
                <a:gd name="T2" fmla="*/ 2147483647 w 222"/>
                <a:gd name="T3" fmla="*/ 2147483647 h 210"/>
                <a:gd name="T4" fmla="*/ 2147483647 w 222"/>
                <a:gd name="T5" fmla="*/ 2147483647 h 210"/>
                <a:gd name="T6" fmla="*/ 2147483647 w 222"/>
                <a:gd name="T7" fmla="*/ 2147483647 h 210"/>
                <a:gd name="T8" fmla="*/ 2147483647 w 222"/>
                <a:gd name="T9" fmla="*/ 2147483647 h 210"/>
                <a:gd name="T10" fmla="*/ 2147483647 w 222"/>
                <a:gd name="T11" fmla="*/ 2147483647 h 210"/>
                <a:gd name="T12" fmla="*/ 2147483647 w 222"/>
                <a:gd name="T13" fmla="*/ 2147483647 h 210"/>
                <a:gd name="T14" fmla="*/ 2147483647 w 222"/>
                <a:gd name="T15" fmla="*/ 2147483647 h 210"/>
                <a:gd name="T16" fmla="*/ 2147483647 w 222"/>
                <a:gd name="T17" fmla="*/ 2147483647 h 210"/>
                <a:gd name="T18" fmla="*/ 2147483647 w 222"/>
                <a:gd name="T19" fmla="*/ 2147483647 h 210"/>
                <a:gd name="T20" fmla="*/ 2147483647 w 222"/>
                <a:gd name="T21" fmla="*/ 2147483647 h 210"/>
                <a:gd name="T22" fmla="*/ 2147483647 w 222"/>
                <a:gd name="T23" fmla="*/ 2147483647 h 210"/>
                <a:gd name="T24" fmla="*/ 2147483647 w 222"/>
                <a:gd name="T25" fmla="*/ 2147483647 h 210"/>
                <a:gd name="T26" fmla="*/ 2147483647 w 222"/>
                <a:gd name="T27" fmla="*/ 2147483647 h 210"/>
                <a:gd name="T28" fmla="*/ 2147483647 w 222"/>
                <a:gd name="T29" fmla="*/ 2147483647 h 210"/>
                <a:gd name="T30" fmla="*/ 2147483647 w 222"/>
                <a:gd name="T31" fmla="*/ 2147483647 h 210"/>
                <a:gd name="T32" fmla="*/ 2147483647 w 222"/>
                <a:gd name="T33" fmla="*/ 2147483647 h 210"/>
                <a:gd name="T34" fmla="*/ 2147483647 w 222"/>
                <a:gd name="T35" fmla="*/ 2147483647 h 210"/>
                <a:gd name="T36" fmla="*/ 2147483647 w 222"/>
                <a:gd name="T37" fmla="*/ 2147483647 h 210"/>
                <a:gd name="T38" fmla="*/ 2147483647 w 222"/>
                <a:gd name="T39" fmla="*/ 0 h 210"/>
                <a:gd name="T40" fmla="*/ 2147483647 w 222"/>
                <a:gd name="T41" fmla="*/ 0 h 210"/>
                <a:gd name="T42" fmla="*/ 2147483647 w 222"/>
                <a:gd name="T43" fmla="*/ 2147483647 h 210"/>
                <a:gd name="T44" fmla="*/ 2147483647 w 222"/>
                <a:gd name="T45" fmla="*/ 2147483647 h 210"/>
                <a:gd name="T46" fmla="*/ 2147483647 w 222"/>
                <a:gd name="T47" fmla="*/ 2147483647 h 210"/>
                <a:gd name="T48" fmla="*/ 0 w 222"/>
                <a:gd name="T49" fmla="*/ 2147483647 h 210"/>
                <a:gd name="T50" fmla="*/ 2147483647 w 222"/>
                <a:gd name="T51" fmla="*/ 2147483647 h 210"/>
                <a:gd name="T52" fmla="*/ 2147483647 w 222"/>
                <a:gd name="T53" fmla="*/ 2147483647 h 210"/>
                <a:gd name="T54" fmla="*/ 2147483647 w 222"/>
                <a:gd name="T55" fmla="*/ 2147483647 h 210"/>
                <a:gd name="T56" fmla="*/ 2147483647 w 222"/>
                <a:gd name="T57" fmla="*/ 2147483647 h 210"/>
                <a:gd name="T58" fmla="*/ 2147483647 w 222"/>
                <a:gd name="T59" fmla="*/ 2147483647 h 210"/>
                <a:gd name="T60" fmla="*/ 2147483647 w 222"/>
                <a:gd name="T61" fmla="*/ 2147483647 h 210"/>
                <a:gd name="T62" fmla="*/ 2147483647 w 222"/>
                <a:gd name="T63" fmla="*/ 2147483647 h 210"/>
                <a:gd name="T64" fmla="*/ 2147483647 w 222"/>
                <a:gd name="T65" fmla="*/ 2147483647 h 210"/>
                <a:gd name="T66" fmla="*/ 2147483647 w 222"/>
                <a:gd name="T67" fmla="*/ 2147483647 h 210"/>
                <a:gd name="T68" fmla="*/ 2147483647 w 222"/>
                <a:gd name="T69" fmla="*/ 2147483647 h 210"/>
                <a:gd name="T70" fmla="*/ 2147483647 w 222"/>
                <a:gd name="T71" fmla="*/ 2147483647 h 210"/>
                <a:gd name="T72" fmla="*/ 2147483647 w 222"/>
                <a:gd name="T73" fmla="*/ 2147483647 h 210"/>
                <a:gd name="T74" fmla="*/ 2147483647 w 222"/>
                <a:gd name="T75" fmla="*/ 2147483647 h 210"/>
                <a:gd name="T76" fmla="*/ 2147483647 w 222"/>
                <a:gd name="T77" fmla="*/ 2147483647 h 210"/>
                <a:gd name="T78" fmla="*/ 2147483647 w 222"/>
                <a:gd name="T79" fmla="*/ 2147483647 h 210"/>
                <a:gd name="T80" fmla="*/ 2147483647 w 222"/>
                <a:gd name="T81" fmla="*/ 2147483647 h 210"/>
                <a:gd name="T82" fmla="*/ 2147483647 w 222"/>
                <a:gd name="T83" fmla="*/ 2147483647 h 210"/>
                <a:gd name="T84" fmla="*/ 2147483647 w 222"/>
                <a:gd name="T85" fmla="*/ 2147483647 h 210"/>
                <a:gd name="T86" fmla="*/ 2147483647 w 222"/>
                <a:gd name="T87" fmla="*/ 2147483647 h 210"/>
                <a:gd name="T88" fmla="*/ 2147483647 w 222"/>
                <a:gd name="T89" fmla="*/ 2147483647 h 210"/>
                <a:gd name="T90" fmla="*/ 2147483647 w 222"/>
                <a:gd name="T91" fmla="*/ 2147483647 h 210"/>
                <a:gd name="T92" fmla="*/ 2147483647 w 222"/>
                <a:gd name="T93" fmla="*/ 2147483647 h 210"/>
                <a:gd name="T94" fmla="*/ 2147483647 w 222"/>
                <a:gd name="T95" fmla="*/ 2147483647 h 210"/>
                <a:gd name="T96" fmla="*/ 2147483647 w 222"/>
                <a:gd name="T97" fmla="*/ 2147483647 h 210"/>
                <a:gd name="T98" fmla="*/ 2147483647 w 222"/>
                <a:gd name="T99" fmla="*/ 2147483647 h 210"/>
                <a:gd name="T100" fmla="*/ 2147483647 w 222"/>
                <a:gd name="T101" fmla="*/ 2147483647 h 210"/>
                <a:gd name="T102" fmla="*/ 2147483647 w 222"/>
                <a:gd name="T103" fmla="*/ 2147483647 h 210"/>
                <a:gd name="T104" fmla="*/ 2147483647 w 222"/>
                <a:gd name="T105" fmla="*/ 2147483647 h 210"/>
                <a:gd name="T106" fmla="*/ 2147483647 w 222"/>
                <a:gd name="T107" fmla="*/ 2147483647 h 2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2"/>
                <a:gd name="T163" fmla="*/ 0 h 210"/>
                <a:gd name="T164" fmla="*/ 222 w 222"/>
                <a:gd name="T165" fmla="*/ 210 h 2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2" h="210">
                  <a:moveTo>
                    <a:pt x="222" y="168"/>
                  </a:moveTo>
                  <a:lnTo>
                    <a:pt x="216" y="156"/>
                  </a:lnTo>
                  <a:lnTo>
                    <a:pt x="216" y="144"/>
                  </a:lnTo>
                  <a:lnTo>
                    <a:pt x="186" y="138"/>
                  </a:lnTo>
                  <a:lnTo>
                    <a:pt x="174" y="120"/>
                  </a:lnTo>
                  <a:lnTo>
                    <a:pt x="144" y="108"/>
                  </a:lnTo>
                  <a:lnTo>
                    <a:pt x="156" y="108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68" y="78"/>
                  </a:lnTo>
                  <a:lnTo>
                    <a:pt x="144" y="66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38" y="54"/>
                  </a:lnTo>
                  <a:lnTo>
                    <a:pt x="138" y="30"/>
                  </a:lnTo>
                  <a:lnTo>
                    <a:pt x="132" y="24"/>
                  </a:lnTo>
                  <a:lnTo>
                    <a:pt x="114" y="24"/>
                  </a:lnTo>
                  <a:lnTo>
                    <a:pt x="114" y="12"/>
                  </a:lnTo>
                  <a:lnTo>
                    <a:pt x="102" y="6"/>
                  </a:lnTo>
                  <a:lnTo>
                    <a:pt x="96" y="0"/>
                  </a:lnTo>
                  <a:lnTo>
                    <a:pt x="84" y="0"/>
                  </a:lnTo>
                  <a:lnTo>
                    <a:pt x="84" y="18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18" y="78"/>
                  </a:lnTo>
                  <a:lnTo>
                    <a:pt x="18" y="90"/>
                  </a:lnTo>
                  <a:lnTo>
                    <a:pt x="24" y="102"/>
                  </a:lnTo>
                  <a:lnTo>
                    <a:pt x="30" y="108"/>
                  </a:lnTo>
                  <a:lnTo>
                    <a:pt x="42" y="114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32"/>
                  </a:lnTo>
                  <a:lnTo>
                    <a:pt x="84" y="144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32"/>
                  </a:lnTo>
                  <a:lnTo>
                    <a:pt x="126" y="132"/>
                  </a:lnTo>
                  <a:lnTo>
                    <a:pt x="138" y="144"/>
                  </a:lnTo>
                  <a:lnTo>
                    <a:pt x="174" y="144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80" y="174"/>
                  </a:lnTo>
                  <a:lnTo>
                    <a:pt x="186" y="186"/>
                  </a:lnTo>
                  <a:lnTo>
                    <a:pt x="186" y="198"/>
                  </a:lnTo>
                  <a:lnTo>
                    <a:pt x="192" y="204"/>
                  </a:lnTo>
                  <a:lnTo>
                    <a:pt x="192" y="210"/>
                  </a:lnTo>
                  <a:lnTo>
                    <a:pt x="222" y="210"/>
                  </a:lnTo>
                  <a:lnTo>
                    <a:pt x="222" y="16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78" name="Argentina" descr="© INSCALE GmbH, 05.05.2010&#10;http://www.presentationload.com/">
              <a:extLst>
                <a:ext uri="{FF2B5EF4-FFF2-40B4-BE49-F238E27FC236}">
                  <a16:creationId xmlns:a16="http://schemas.microsoft.com/office/drawing/2014/main" id="{2AF0C962-C5B7-9CFC-B432-DBC6B9CE66E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423933" y="3887030"/>
              <a:ext cx="413582" cy="925004"/>
            </a:xfrm>
            <a:custGeom>
              <a:avLst/>
              <a:gdLst>
                <a:gd name="T0" fmla="*/ 2147483647 w 1092"/>
                <a:gd name="T1" fmla="*/ 2147483647 h 2442"/>
                <a:gd name="T2" fmla="*/ 2147483647 w 1092"/>
                <a:gd name="T3" fmla="*/ 2147483647 h 2442"/>
                <a:gd name="T4" fmla="*/ 2147483647 w 1092"/>
                <a:gd name="T5" fmla="*/ 2147483647 h 2442"/>
                <a:gd name="T6" fmla="*/ 2147483647 w 1092"/>
                <a:gd name="T7" fmla="*/ 2147483647 h 2442"/>
                <a:gd name="T8" fmla="*/ 2147483647 w 1092"/>
                <a:gd name="T9" fmla="*/ 2147483647 h 2442"/>
                <a:gd name="T10" fmla="*/ 2147483647 w 1092"/>
                <a:gd name="T11" fmla="*/ 2147483647 h 2442"/>
                <a:gd name="T12" fmla="*/ 2147483647 w 1092"/>
                <a:gd name="T13" fmla="*/ 2147483647 h 2442"/>
                <a:gd name="T14" fmla="*/ 2147483647 w 1092"/>
                <a:gd name="T15" fmla="*/ 2147483647 h 2442"/>
                <a:gd name="T16" fmla="*/ 2147483647 w 1092"/>
                <a:gd name="T17" fmla="*/ 2147483647 h 2442"/>
                <a:gd name="T18" fmla="*/ 2147483647 w 1092"/>
                <a:gd name="T19" fmla="*/ 2147483647 h 2442"/>
                <a:gd name="T20" fmla="*/ 2147483647 w 1092"/>
                <a:gd name="T21" fmla="*/ 0 h 2442"/>
                <a:gd name="T22" fmla="*/ 2147483647 w 1092"/>
                <a:gd name="T23" fmla="*/ 2147483647 h 2442"/>
                <a:gd name="T24" fmla="*/ 2147483647 w 1092"/>
                <a:gd name="T25" fmla="*/ 2147483647 h 2442"/>
                <a:gd name="T26" fmla="*/ 2147483647 w 1092"/>
                <a:gd name="T27" fmla="*/ 2147483647 h 2442"/>
                <a:gd name="T28" fmla="*/ 2147483647 w 1092"/>
                <a:gd name="T29" fmla="*/ 2147483647 h 2442"/>
                <a:gd name="T30" fmla="*/ 2147483647 w 1092"/>
                <a:gd name="T31" fmla="*/ 2147483647 h 2442"/>
                <a:gd name="T32" fmla="*/ 2147483647 w 1092"/>
                <a:gd name="T33" fmla="*/ 2147483647 h 2442"/>
                <a:gd name="T34" fmla="*/ 2147483647 w 1092"/>
                <a:gd name="T35" fmla="*/ 2147483647 h 2442"/>
                <a:gd name="T36" fmla="*/ 2147483647 w 1092"/>
                <a:gd name="T37" fmla="*/ 2147483647 h 2442"/>
                <a:gd name="T38" fmla="*/ 2147483647 w 1092"/>
                <a:gd name="T39" fmla="*/ 2147483647 h 2442"/>
                <a:gd name="T40" fmla="*/ 2147483647 w 1092"/>
                <a:gd name="T41" fmla="*/ 2147483647 h 2442"/>
                <a:gd name="T42" fmla="*/ 2147483647 w 1092"/>
                <a:gd name="T43" fmla="*/ 2147483647 h 2442"/>
                <a:gd name="T44" fmla="*/ 2147483647 w 1092"/>
                <a:gd name="T45" fmla="*/ 2147483647 h 2442"/>
                <a:gd name="T46" fmla="*/ 2147483647 w 1092"/>
                <a:gd name="T47" fmla="*/ 2147483647 h 2442"/>
                <a:gd name="T48" fmla="*/ 2147483647 w 1092"/>
                <a:gd name="T49" fmla="*/ 2147483647 h 2442"/>
                <a:gd name="T50" fmla="*/ 2147483647 w 1092"/>
                <a:gd name="T51" fmla="*/ 2147483647 h 2442"/>
                <a:gd name="T52" fmla="*/ 2147483647 w 1092"/>
                <a:gd name="T53" fmla="*/ 2147483647 h 2442"/>
                <a:gd name="T54" fmla="*/ 2147483647 w 1092"/>
                <a:gd name="T55" fmla="*/ 2147483647 h 2442"/>
                <a:gd name="T56" fmla="*/ 2147483647 w 1092"/>
                <a:gd name="T57" fmla="*/ 2147483647 h 2442"/>
                <a:gd name="T58" fmla="*/ 2147483647 w 1092"/>
                <a:gd name="T59" fmla="*/ 2147483647 h 2442"/>
                <a:gd name="T60" fmla="*/ 2147483647 w 1092"/>
                <a:gd name="T61" fmla="*/ 2147483647 h 2442"/>
                <a:gd name="T62" fmla="*/ 2147483647 w 1092"/>
                <a:gd name="T63" fmla="*/ 2147483647 h 2442"/>
                <a:gd name="T64" fmla="*/ 2147483647 w 1092"/>
                <a:gd name="T65" fmla="*/ 2147483647 h 2442"/>
                <a:gd name="T66" fmla="*/ 2147483647 w 1092"/>
                <a:gd name="T67" fmla="*/ 2147483647 h 2442"/>
                <a:gd name="T68" fmla="*/ 2147483647 w 1092"/>
                <a:gd name="T69" fmla="*/ 2147483647 h 2442"/>
                <a:gd name="T70" fmla="*/ 2147483647 w 1092"/>
                <a:gd name="T71" fmla="*/ 2147483647 h 2442"/>
                <a:gd name="T72" fmla="*/ 2147483647 w 1092"/>
                <a:gd name="T73" fmla="*/ 2147483647 h 2442"/>
                <a:gd name="T74" fmla="*/ 2147483647 w 1092"/>
                <a:gd name="T75" fmla="*/ 2147483647 h 2442"/>
                <a:gd name="T76" fmla="*/ 2147483647 w 1092"/>
                <a:gd name="T77" fmla="*/ 2147483647 h 2442"/>
                <a:gd name="T78" fmla="*/ 2147483647 w 1092"/>
                <a:gd name="T79" fmla="*/ 2147483647 h 2442"/>
                <a:gd name="T80" fmla="*/ 2147483647 w 1092"/>
                <a:gd name="T81" fmla="*/ 2147483647 h 2442"/>
                <a:gd name="T82" fmla="*/ 2147483647 w 1092"/>
                <a:gd name="T83" fmla="*/ 2147483647 h 2442"/>
                <a:gd name="T84" fmla="*/ 2147483647 w 1092"/>
                <a:gd name="T85" fmla="*/ 2147483647 h 2442"/>
                <a:gd name="T86" fmla="*/ 2147483647 w 1092"/>
                <a:gd name="T87" fmla="*/ 2147483647 h 2442"/>
                <a:gd name="T88" fmla="*/ 2147483647 w 1092"/>
                <a:gd name="T89" fmla="*/ 2147483647 h 2442"/>
                <a:gd name="T90" fmla="*/ 2147483647 w 1092"/>
                <a:gd name="T91" fmla="*/ 2147483647 h 2442"/>
                <a:gd name="T92" fmla="*/ 2147483647 w 1092"/>
                <a:gd name="T93" fmla="*/ 2147483647 h 2442"/>
                <a:gd name="T94" fmla="*/ 2147483647 w 1092"/>
                <a:gd name="T95" fmla="*/ 2147483647 h 2442"/>
                <a:gd name="T96" fmla="*/ 2147483647 w 1092"/>
                <a:gd name="T97" fmla="*/ 2147483647 h 2442"/>
                <a:gd name="T98" fmla="*/ 2147483647 w 1092"/>
                <a:gd name="T99" fmla="*/ 2147483647 h 2442"/>
                <a:gd name="T100" fmla="*/ 2147483647 w 1092"/>
                <a:gd name="T101" fmla="*/ 2147483647 h 2442"/>
                <a:gd name="T102" fmla="*/ 2147483647 w 1092"/>
                <a:gd name="T103" fmla="*/ 2147483647 h 2442"/>
                <a:gd name="T104" fmla="*/ 2147483647 w 1092"/>
                <a:gd name="T105" fmla="*/ 2147483647 h 2442"/>
                <a:gd name="T106" fmla="*/ 2147483647 w 1092"/>
                <a:gd name="T107" fmla="*/ 2147483647 h 2442"/>
                <a:gd name="T108" fmla="*/ 2147483647 w 1092"/>
                <a:gd name="T109" fmla="*/ 2147483647 h 2442"/>
                <a:gd name="T110" fmla="*/ 2147483647 w 1092"/>
                <a:gd name="T111" fmla="*/ 2147483647 h 2442"/>
                <a:gd name="T112" fmla="*/ 2147483647 w 1092"/>
                <a:gd name="T113" fmla="*/ 2147483647 h 24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2"/>
                <a:gd name="T172" fmla="*/ 0 h 2442"/>
                <a:gd name="T173" fmla="*/ 1092 w 1092"/>
                <a:gd name="T174" fmla="*/ 2442 h 24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2" h="2442">
                  <a:moveTo>
                    <a:pt x="954" y="534"/>
                  </a:moveTo>
                  <a:lnTo>
                    <a:pt x="978" y="528"/>
                  </a:lnTo>
                  <a:lnTo>
                    <a:pt x="984" y="504"/>
                  </a:lnTo>
                  <a:lnTo>
                    <a:pt x="990" y="498"/>
                  </a:lnTo>
                  <a:lnTo>
                    <a:pt x="990" y="480"/>
                  </a:lnTo>
                  <a:lnTo>
                    <a:pt x="1026" y="480"/>
                  </a:lnTo>
                  <a:lnTo>
                    <a:pt x="1026" y="462"/>
                  </a:lnTo>
                  <a:lnTo>
                    <a:pt x="1032" y="450"/>
                  </a:lnTo>
                  <a:lnTo>
                    <a:pt x="1038" y="444"/>
                  </a:lnTo>
                  <a:lnTo>
                    <a:pt x="1092" y="426"/>
                  </a:lnTo>
                  <a:lnTo>
                    <a:pt x="1092" y="390"/>
                  </a:lnTo>
                  <a:lnTo>
                    <a:pt x="1086" y="372"/>
                  </a:lnTo>
                  <a:lnTo>
                    <a:pt x="1086" y="342"/>
                  </a:lnTo>
                  <a:lnTo>
                    <a:pt x="1080" y="336"/>
                  </a:lnTo>
                  <a:lnTo>
                    <a:pt x="1074" y="336"/>
                  </a:lnTo>
                  <a:lnTo>
                    <a:pt x="1074" y="324"/>
                  </a:lnTo>
                  <a:lnTo>
                    <a:pt x="1062" y="300"/>
                  </a:lnTo>
                  <a:lnTo>
                    <a:pt x="1056" y="294"/>
                  </a:lnTo>
                  <a:lnTo>
                    <a:pt x="1038" y="294"/>
                  </a:lnTo>
                  <a:lnTo>
                    <a:pt x="1032" y="300"/>
                  </a:lnTo>
                  <a:lnTo>
                    <a:pt x="1020" y="306"/>
                  </a:lnTo>
                  <a:lnTo>
                    <a:pt x="1020" y="384"/>
                  </a:lnTo>
                  <a:lnTo>
                    <a:pt x="1008" y="390"/>
                  </a:lnTo>
                  <a:lnTo>
                    <a:pt x="1002" y="402"/>
                  </a:lnTo>
                  <a:lnTo>
                    <a:pt x="990" y="408"/>
                  </a:lnTo>
                  <a:lnTo>
                    <a:pt x="984" y="414"/>
                  </a:lnTo>
                  <a:lnTo>
                    <a:pt x="978" y="414"/>
                  </a:lnTo>
                  <a:lnTo>
                    <a:pt x="966" y="426"/>
                  </a:lnTo>
                  <a:lnTo>
                    <a:pt x="954" y="450"/>
                  </a:lnTo>
                  <a:lnTo>
                    <a:pt x="948" y="456"/>
                  </a:lnTo>
                  <a:lnTo>
                    <a:pt x="948" y="450"/>
                  </a:lnTo>
                  <a:lnTo>
                    <a:pt x="942" y="444"/>
                  </a:lnTo>
                  <a:lnTo>
                    <a:pt x="930" y="444"/>
                  </a:lnTo>
                  <a:lnTo>
                    <a:pt x="924" y="450"/>
                  </a:lnTo>
                  <a:lnTo>
                    <a:pt x="924" y="468"/>
                  </a:lnTo>
                  <a:lnTo>
                    <a:pt x="912" y="450"/>
                  </a:lnTo>
                  <a:lnTo>
                    <a:pt x="852" y="450"/>
                  </a:lnTo>
                  <a:lnTo>
                    <a:pt x="834" y="444"/>
                  </a:lnTo>
                  <a:lnTo>
                    <a:pt x="822" y="438"/>
                  </a:lnTo>
                  <a:lnTo>
                    <a:pt x="816" y="432"/>
                  </a:lnTo>
                  <a:lnTo>
                    <a:pt x="804" y="426"/>
                  </a:lnTo>
                  <a:lnTo>
                    <a:pt x="798" y="426"/>
                  </a:lnTo>
                  <a:lnTo>
                    <a:pt x="786" y="432"/>
                  </a:lnTo>
                  <a:lnTo>
                    <a:pt x="762" y="432"/>
                  </a:lnTo>
                  <a:lnTo>
                    <a:pt x="756" y="426"/>
                  </a:lnTo>
                  <a:lnTo>
                    <a:pt x="756" y="414"/>
                  </a:lnTo>
                  <a:lnTo>
                    <a:pt x="762" y="402"/>
                  </a:lnTo>
                  <a:lnTo>
                    <a:pt x="768" y="396"/>
                  </a:lnTo>
                  <a:lnTo>
                    <a:pt x="774" y="384"/>
                  </a:lnTo>
                  <a:lnTo>
                    <a:pt x="780" y="378"/>
                  </a:lnTo>
                  <a:lnTo>
                    <a:pt x="780" y="342"/>
                  </a:lnTo>
                  <a:lnTo>
                    <a:pt x="798" y="342"/>
                  </a:lnTo>
                  <a:lnTo>
                    <a:pt x="804" y="336"/>
                  </a:lnTo>
                  <a:lnTo>
                    <a:pt x="804" y="330"/>
                  </a:lnTo>
                  <a:lnTo>
                    <a:pt x="798" y="318"/>
                  </a:lnTo>
                  <a:lnTo>
                    <a:pt x="792" y="312"/>
                  </a:lnTo>
                  <a:lnTo>
                    <a:pt x="798" y="300"/>
                  </a:lnTo>
                  <a:lnTo>
                    <a:pt x="804" y="294"/>
                  </a:lnTo>
                  <a:lnTo>
                    <a:pt x="804" y="282"/>
                  </a:lnTo>
                  <a:lnTo>
                    <a:pt x="810" y="276"/>
                  </a:lnTo>
                  <a:lnTo>
                    <a:pt x="804" y="270"/>
                  </a:lnTo>
                  <a:lnTo>
                    <a:pt x="792" y="264"/>
                  </a:lnTo>
                  <a:lnTo>
                    <a:pt x="774" y="258"/>
                  </a:lnTo>
                  <a:lnTo>
                    <a:pt x="762" y="252"/>
                  </a:lnTo>
                  <a:lnTo>
                    <a:pt x="750" y="252"/>
                  </a:lnTo>
                  <a:lnTo>
                    <a:pt x="744" y="246"/>
                  </a:lnTo>
                  <a:lnTo>
                    <a:pt x="708" y="228"/>
                  </a:lnTo>
                  <a:lnTo>
                    <a:pt x="690" y="216"/>
                  </a:lnTo>
                  <a:lnTo>
                    <a:pt x="678" y="210"/>
                  </a:lnTo>
                  <a:lnTo>
                    <a:pt x="672" y="204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42" y="186"/>
                  </a:lnTo>
                  <a:lnTo>
                    <a:pt x="630" y="180"/>
                  </a:lnTo>
                  <a:lnTo>
                    <a:pt x="600" y="180"/>
                  </a:lnTo>
                  <a:lnTo>
                    <a:pt x="564" y="162"/>
                  </a:lnTo>
                  <a:lnTo>
                    <a:pt x="558" y="156"/>
                  </a:lnTo>
                  <a:lnTo>
                    <a:pt x="552" y="156"/>
                  </a:lnTo>
                  <a:lnTo>
                    <a:pt x="546" y="138"/>
                  </a:lnTo>
                  <a:lnTo>
                    <a:pt x="534" y="132"/>
                  </a:lnTo>
                  <a:lnTo>
                    <a:pt x="516" y="114"/>
                  </a:lnTo>
                  <a:lnTo>
                    <a:pt x="492" y="102"/>
                  </a:lnTo>
                  <a:lnTo>
                    <a:pt x="486" y="96"/>
                  </a:lnTo>
                  <a:lnTo>
                    <a:pt x="480" y="84"/>
                  </a:lnTo>
                  <a:lnTo>
                    <a:pt x="468" y="78"/>
                  </a:lnTo>
                  <a:lnTo>
                    <a:pt x="462" y="66"/>
                  </a:lnTo>
                  <a:lnTo>
                    <a:pt x="456" y="60"/>
                  </a:lnTo>
                  <a:lnTo>
                    <a:pt x="456" y="54"/>
                  </a:lnTo>
                  <a:lnTo>
                    <a:pt x="438" y="36"/>
                  </a:lnTo>
                  <a:lnTo>
                    <a:pt x="402" y="12"/>
                  </a:lnTo>
                  <a:lnTo>
                    <a:pt x="330" y="18"/>
                  </a:lnTo>
                  <a:lnTo>
                    <a:pt x="318" y="72"/>
                  </a:lnTo>
                  <a:lnTo>
                    <a:pt x="288" y="24"/>
                  </a:lnTo>
                  <a:lnTo>
                    <a:pt x="234" y="24"/>
                  </a:lnTo>
                  <a:lnTo>
                    <a:pt x="216" y="18"/>
                  </a:lnTo>
                  <a:lnTo>
                    <a:pt x="204" y="18"/>
                  </a:lnTo>
                  <a:lnTo>
                    <a:pt x="180" y="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38" y="30"/>
                  </a:lnTo>
                  <a:lnTo>
                    <a:pt x="138" y="48"/>
                  </a:lnTo>
                  <a:lnTo>
                    <a:pt x="126" y="48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26" y="96"/>
                  </a:lnTo>
                  <a:lnTo>
                    <a:pt x="114" y="180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90" y="192"/>
                  </a:lnTo>
                  <a:lnTo>
                    <a:pt x="72" y="198"/>
                  </a:lnTo>
                  <a:lnTo>
                    <a:pt x="60" y="210"/>
                  </a:lnTo>
                  <a:lnTo>
                    <a:pt x="48" y="216"/>
                  </a:lnTo>
                  <a:lnTo>
                    <a:pt x="42" y="228"/>
                  </a:lnTo>
                  <a:lnTo>
                    <a:pt x="36" y="234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54" y="252"/>
                  </a:lnTo>
                  <a:lnTo>
                    <a:pt x="66" y="252"/>
                  </a:lnTo>
                  <a:lnTo>
                    <a:pt x="66" y="258"/>
                  </a:lnTo>
                  <a:lnTo>
                    <a:pt x="42" y="282"/>
                  </a:lnTo>
                  <a:lnTo>
                    <a:pt x="42" y="300"/>
                  </a:lnTo>
                  <a:lnTo>
                    <a:pt x="48" y="306"/>
                  </a:lnTo>
                  <a:lnTo>
                    <a:pt x="60" y="312"/>
                  </a:lnTo>
                  <a:lnTo>
                    <a:pt x="72" y="324"/>
                  </a:lnTo>
                  <a:lnTo>
                    <a:pt x="78" y="336"/>
                  </a:lnTo>
                  <a:lnTo>
                    <a:pt x="72" y="342"/>
                  </a:lnTo>
                  <a:lnTo>
                    <a:pt x="66" y="354"/>
                  </a:lnTo>
                  <a:lnTo>
                    <a:pt x="54" y="366"/>
                  </a:lnTo>
                  <a:lnTo>
                    <a:pt x="48" y="366"/>
                  </a:lnTo>
                  <a:lnTo>
                    <a:pt x="54" y="366"/>
                  </a:lnTo>
                  <a:lnTo>
                    <a:pt x="60" y="372"/>
                  </a:lnTo>
                  <a:lnTo>
                    <a:pt x="84" y="384"/>
                  </a:lnTo>
                  <a:lnTo>
                    <a:pt x="90" y="396"/>
                  </a:lnTo>
                  <a:lnTo>
                    <a:pt x="90" y="408"/>
                  </a:lnTo>
                  <a:lnTo>
                    <a:pt x="78" y="414"/>
                  </a:lnTo>
                  <a:lnTo>
                    <a:pt x="72" y="420"/>
                  </a:lnTo>
                  <a:lnTo>
                    <a:pt x="54" y="420"/>
                  </a:lnTo>
                  <a:lnTo>
                    <a:pt x="54" y="432"/>
                  </a:lnTo>
                  <a:lnTo>
                    <a:pt x="48" y="450"/>
                  </a:lnTo>
                  <a:lnTo>
                    <a:pt x="48" y="462"/>
                  </a:lnTo>
                  <a:lnTo>
                    <a:pt x="42" y="474"/>
                  </a:lnTo>
                  <a:lnTo>
                    <a:pt x="42" y="486"/>
                  </a:lnTo>
                  <a:lnTo>
                    <a:pt x="30" y="498"/>
                  </a:lnTo>
                  <a:lnTo>
                    <a:pt x="24" y="510"/>
                  </a:lnTo>
                  <a:lnTo>
                    <a:pt x="18" y="516"/>
                  </a:lnTo>
                  <a:lnTo>
                    <a:pt x="18" y="582"/>
                  </a:lnTo>
                  <a:lnTo>
                    <a:pt x="6" y="594"/>
                  </a:lnTo>
                  <a:lnTo>
                    <a:pt x="6" y="606"/>
                  </a:lnTo>
                  <a:lnTo>
                    <a:pt x="18" y="630"/>
                  </a:lnTo>
                  <a:lnTo>
                    <a:pt x="30" y="666"/>
                  </a:lnTo>
                  <a:lnTo>
                    <a:pt x="36" y="678"/>
                  </a:lnTo>
                  <a:lnTo>
                    <a:pt x="36" y="684"/>
                  </a:lnTo>
                  <a:lnTo>
                    <a:pt x="12" y="684"/>
                  </a:lnTo>
                  <a:lnTo>
                    <a:pt x="18" y="738"/>
                  </a:lnTo>
                  <a:lnTo>
                    <a:pt x="6" y="744"/>
                  </a:lnTo>
                  <a:lnTo>
                    <a:pt x="0" y="744"/>
                  </a:lnTo>
                  <a:lnTo>
                    <a:pt x="0" y="768"/>
                  </a:lnTo>
                  <a:lnTo>
                    <a:pt x="6" y="774"/>
                  </a:lnTo>
                  <a:lnTo>
                    <a:pt x="6" y="780"/>
                  </a:lnTo>
                  <a:lnTo>
                    <a:pt x="18" y="786"/>
                  </a:lnTo>
                  <a:lnTo>
                    <a:pt x="36" y="804"/>
                  </a:lnTo>
                  <a:lnTo>
                    <a:pt x="36" y="816"/>
                  </a:lnTo>
                  <a:lnTo>
                    <a:pt x="30" y="822"/>
                  </a:lnTo>
                  <a:lnTo>
                    <a:pt x="30" y="828"/>
                  </a:lnTo>
                  <a:lnTo>
                    <a:pt x="48" y="846"/>
                  </a:lnTo>
                  <a:lnTo>
                    <a:pt x="60" y="876"/>
                  </a:lnTo>
                  <a:lnTo>
                    <a:pt x="66" y="888"/>
                  </a:lnTo>
                  <a:lnTo>
                    <a:pt x="60" y="894"/>
                  </a:lnTo>
                  <a:lnTo>
                    <a:pt x="60" y="906"/>
                  </a:lnTo>
                  <a:lnTo>
                    <a:pt x="72" y="918"/>
                  </a:lnTo>
                  <a:lnTo>
                    <a:pt x="96" y="918"/>
                  </a:lnTo>
                  <a:lnTo>
                    <a:pt x="102" y="960"/>
                  </a:lnTo>
                  <a:lnTo>
                    <a:pt x="108" y="972"/>
                  </a:lnTo>
                  <a:lnTo>
                    <a:pt x="114" y="978"/>
                  </a:lnTo>
                  <a:lnTo>
                    <a:pt x="120" y="990"/>
                  </a:lnTo>
                  <a:lnTo>
                    <a:pt x="120" y="996"/>
                  </a:lnTo>
                  <a:lnTo>
                    <a:pt x="102" y="1014"/>
                  </a:lnTo>
                  <a:lnTo>
                    <a:pt x="102" y="1038"/>
                  </a:lnTo>
                  <a:lnTo>
                    <a:pt x="96" y="1056"/>
                  </a:lnTo>
                  <a:lnTo>
                    <a:pt x="96" y="1086"/>
                  </a:lnTo>
                  <a:lnTo>
                    <a:pt x="84" y="1086"/>
                  </a:lnTo>
                  <a:lnTo>
                    <a:pt x="90" y="1092"/>
                  </a:lnTo>
                  <a:lnTo>
                    <a:pt x="96" y="1104"/>
                  </a:lnTo>
                  <a:lnTo>
                    <a:pt x="102" y="1110"/>
                  </a:lnTo>
                  <a:lnTo>
                    <a:pt x="108" y="1122"/>
                  </a:lnTo>
                  <a:lnTo>
                    <a:pt x="114" y="1128"/>
                  </a:lnTo>
                  <a:lnTo>
                    <a:pt x="114" y="1140"/>
                  </a:lnTo>
                  <a:lnTo>
                    <a:pt x="108" y="1152"/>
                  </a:lnTo>
                  <a:lnTo>
                    <a:pt x="108" y="1158"/>
                  </a:lnTo>
                  <a:lnTo>
                    <a:pt x="102" y="1176"/>
                  </a:lnTo>
                  <a:lnTo>
                    <a:pt x="78" y="1182"/>
                  </a:lnTo>
                  <a:lnTo>
                    <a:pt x="78" y="1188"/>
                  </a:lnTo>
                  <a:lnTo>
                    <a:pt x="84" y="1194"/>
                  </a:lnTo>
                  <a:lnTo>
                    <a:pt x="84" y="1206"/>
                  </a:lnTo>
                  <a:lnTo>
                    <a:pt x="90" y="1224"/>
                  </a:lnTo>
                  <a:lnTo>
                    <a:pt x="96" y="1236"/>
                  </a:lnTo>
                  <a:lnTo>
                    <a:pt x="96" y="1284"/>
                  </a:lnTo>
                  <a:lnTo>
                    <a:pt x="126" y="1308"/>
                  </a:lnTo>
                  <a:lnTo>
                    <a:pt x="126" y="1326"/>
                  </a:lnTo>
                  <a:lnTo>
                    <a:pt x="132" y="1326"/>
                  </a:lnTo>
                  <a:lnTo>
                    <a:pt x="150" y="1344"/>
                  </a:lnTo>
                  <a:lnTo>
                    <a:pt x="150" y="1350"/>
                  </a:lnTo>
                  <a:lnTo>
                    <a:pt x="144" y="1362"/>
                  </a:lnTo>
                  <a:lnTo>
                    <a:pt x="132" y="1368"/>
                  </a:lnTo>
                  <a:lnTo>
                    <a:pt x="126" y="1374"/>
                  </a:lnTo>
                  <a:lnTo>
                    <a:pt x="120" y="1374"/>
                  </a:lnTo>
                  <a:lnTo>
                    <a:pt x="132" y="1416"/>
                  </a:lnTo>
                  <a:lnTo>
                    <a:pt x="114" y="1428"/>
                  </a:lnTo>
                  <a:lnTo>
                    <a:pt x="132" y="1446"/>
                  </a:lnTo>
                  <a:lnTo>
                    <a:pt x="132" y="1452"/>
                  </a:lnTo>
                  <a:lnTo>
                    <a:pt x="126" y="1464"/>
                  </a:lnTo>
                  <a:lnTo>
                    <a:pt x="126" y="1470"/>
                  </a:lnTo>
                  <a:lnTo>
                    <a:pt x="144" y="1482"/>
                  </a:lnTo>
                  <a:lnTo>
                    <a:pt x="144" y="1494"/>
                  </a:lnTo>
                  <a:lnTo>
                    <a:pt x="138" y="1500"/>
                  </a:lnTo>
                  <a:lnTo>
                    <a:pt x="138" y="1530"/>
                  </a:lnTo>
                  <a:lnTo>
                    <a:pt x="144" y="1536"/>
                  </a:lnTo>
                  <a:lnTo>
                    <a:pt x="150" y="1548"/>
                  </a:lnTo>
                  <a:lnTo>
                    <a:pt x="150" y="1572"/>
                  </a:lnTo>
                  <a:lnTo>
                    <a:pt x="156" y="1584"/>
                  </a:lnTo>
                  <a:lnTo>
                    <a:pt x="174" y="1602"/>
                  </a:lnTo>
                  <a:lnTo>
                    <a:pt x="186" y="1608"/>
                  </a:lnTo>
                  <a:lnTo>
                    <a:pt x="198" y="1620"/>
                  </a:lnTo>
                  <a:lnTo>
                    <a:pt x="192" y="1620"/>
                  </a:lnTo>
                  <a:lnTo>
                    <a:pt x="180" y="1626"/>
                  </a:lnTo>
                  <a:lnTo>
                    <a:pt x="174" y="1632"/>
                  </a:lnTo>
                  <a:lnTo>
                    <a:pt x="174" y="1644"/>
                  </a:lnTo>
                  <a:lnTo>
                    <a:pt x="180" y="1656"/>
                  </a:lnTo>
                  <a:lnTo>
                    <a:pt x="180" y="1674"/>
                  </a:lnTo>
                  <a:lnTo>
                    <a:pt x="186" y="1686"/>
                  </a:lnTo>
                  <a:lnTo>
                    <a:pt x="186" y="1698"/>
                  </a:lnTo>
                  <a:lnTo>
                    <a:pt x="192" y="1704"/>
                  </a:lnTo>
                  <a:lnTo>
                    <a:pt x="216" y="1716"/>
                  </a:lnTo>
                  <a:lnTo>
                    <a:pt x="210" y="1746"/>
                  </a:lnTo>
                  <a:lnTo>
                    <a:pt x="216" y="1746"/>
                  </a:lnTo>
                  <a:lnTo>
                    <a:pt x="228" y="1752"/>
                  </a:lnTo>
                  <a:lnTo>
                    <a:pt x="234" y="1758"/>
                  </a:lnTo>
                  <a:lnTo>
                    <a:pt x="234" y="1764"/>
                  </a:lnTo>
                  <a:lnTo>
                    <a:pt x="240" y="1776"/>
                  </a:lnTo>
                  <a:lnTo>
                    <a:pt x="240" y="1806"/>
                  </a:lnTo>
                  <a:lnTo>
                    <a:pt x="252" y="1818"/>
                  </a:lnTo>
                  <a:lnTo>
                    <a:pt x="282" y="1818"/>
                  </a:lnTo>
                  <a:lnTo>
                    <a:pt x="294" y="1824"/>
                  </a:lnTo>
                  <a:lnTo>
                    <a:pt x="294" y="1830"/>
                  </a:lnTo>
                  <a:lnTo>
                    <a:pt x="288" y="1836"/>
                  </a:lnTo>
                  <a:lnTo>
                    <a:pt x="276" y="1836"/>
                  </a:lnTo>
                  <a:lnTo>
                    <a:pt x="264" y="1842"/>
                  </a:lnTo>
                  <a:lnTo>
                    <a:pt x="246" y="1842"/>
                  </a:lnTo>
                  <a:lnTo>
                    <a:pt x="252" y="1848"/>
                  </a:lnTo>
                  <a:lnTo>
                    <a:pt x="258" y="1848"/>
                  </a:lnTo>
                  <a:lnTo>
                    <a:pt x="270" y="1854"/>
                  </a:lnTo>
                  <a:lnTo>
                    <a:pt x="276" y="1860"/>
                  </a:lnTo>
                  <a:lnTo>
                    <a:pt x="288" y="1860"/>
                  </a:lnTo>
                  <a:lnTo>
                    <a:pt x="312" y="1884"/>
                  </a:lnTo>
                  <a:lnTo>
                    <a:pt x="306" y="1890"/>
                  </a:lnTo>
                  <a:lnTo>
                    <a:pt x="300" y="1902"/>
                  </a:lnTo>
                  <a:lnTo>
                    <a:pt x="288" y="1914"/>
                  </a:lnTo>
                  <a:lnTo>
                    <a:pt x="312" y="1932"/>
                  </a:lnTo>
                  <a:lnTo>
                    <a:pt x="306" y="1956"/>
                  </a:lnTo>
                  <a:lnTo>
                    <a:pt x="330" y="1980"/>
                  </a:lnTo>
                  <a:lnTo>
                    <a:pt x="324" y="2016"/>
                  </a:lnTo>
                  <a:lnTo>
                    <a:pt x="336" y="2040"/>
                  </a:lnTo>
                  <a:lnTo>
                    <a:pt x="324" y="2046"/>
                  </a:lnTo>
                  <a:lnTo>
                    <a:pt x="318" y="2088"/>
                  </a:lnTo>
                  <a:lnTo>
                    <a:pt x="324" y="2088"/>
                  </a:lnTo>
                  <a:lnTo>
                    <a:pt x="348" y="2112"/>
                  </a:lnTo>
                  <a:lnTo>
                    <a:pt x="348" y="2118"/>
                  </a:lnTo>
                  <a:lnTo>
                    <a:pt x="342" y="2118"/>
                  </a:lnTo>
                  <a:lnTo>
                    <a:pt x="330" y="2124"/>
                  </a:lnTo>
                  <a:lnTo>
                    <a:pt x="324" y="2130"/>
                  </a:lnTo>
                  <a:lnTo>
                    <a:pt x="348" y="2154"/>
                  </a:lnTo>
                  <a:lnTo>
                    <a:pt x="348" y="2160"/>
                  </a:lnTo>
                  <a:lnTo>
                    <a:pt x="342" y="2166"/>
                  </a:lnTo>
                  <a:lnTo>
                    <a:pt x="336" y="2166"/>
                  </a:lnTo>
                  <a:lnTo>
                    <a:pt x="330" y="2172"/>
                  </a:lnTo>
                  <a:lnTo>
                    <a:pt x="324" y="2172"/>
                  </a:lnTo>
                  <a:lnTo>
                    <a:pt x="324" y="2196"/>
                  </a:lnTo>
                  <a:lnTo>
                    <a:pt x="312" y="2202"/>
                  </a:lnTo>
                  <a:lnTo>
                    <a:pt x="312" y="2214"/>
                  </a:lnTo>
                  <a:lnTo>
                    <a:pt x="318" y="2226"/>
                  </a:lnTo>
                  <a:lnTo>
                    <a:pt x="324" y="2232"/>
                  </a:lnTo>
                  <a:lnTo>
                    <a:pt x="324" y="2268"/>
                  </a:lnTo>
                  <a:lnTo>
                    <a:pt x="354" y="2274"/>
                  </a:lnTo>
                  <a:lnTo>
                    <a:pt x="354" y="2280"/>
                  </a:lnTo>
                  <a:lnTo>
                    <a:pt x="360" y="2286"/>
                  </a:lnTo>
                  <a:lnTo>
                    <a:pt x="360" y="2298"/>
                  </a:lnTo>
                  <a:lnTo>
                    <a:pt x="366" y="2304"/>
                  </a:lnTo>
                  <a:lnTo>
                    <a:pt x="378" y="2310"/>
                  </a:lnTo>
                  <a:lnTo>
                    <a:pt x="384" y="2310"/>
                  </a:lnTo>
                  <a:lnTo>
                    <a:pt x="396" y="2298"/>
                  </a:lnTo>
                  <a:lnTo>
                    <a:pt x="414" y="2298"/>
                  </a:lnTo>
                  <a:lnTo>
                    <a:pt x="426" y="2304"/>
                  </a:lnTo>
                  <a:lnTo>
                    <a:pt x="438" y="2316"/>
                  </a:lnTo>
                  <a:lnTo>
                    <a:pt x="438" y="2340"/>
                  </a:lnTo>
                  <a:lnTo>
                    <a:pt x="456" y="2364"/>
                  </a:lnTo>
                  <a:lnTo>
                    <a:pt x="468" y="2382"/>
                  </a:lnTo>
                  <a:lnTo>
                    <a:pt x="504" y="2400"/>
                  </a:lnTo>
                  <a:lnTo>
                    <a:pt x="522" y="2418"/>
                  </a:lnTo>
                  <a:lnTo>
                    <a:pt x="534" y="2418"/>
                  </a:lnTo>
                  <a:lnTo>
                    <a:pt x="546" y="2412"/>
                  </a:lnTo>
                  <a:lnTo>
                    <a:pt x="642" y="2412"/>
                  </a:lnTo>
                  <a:lnTo>
                    <a:pt x="666" y="2430"/>
                  </a:lnTo>
                  <a:lnTo>
                    <a:pt x="660" y="2442"/>
                  </a:lnTo>
                  <a:lnTo>
                    <a:pt x="666" y="2424"/>
                  </a:lnTo>
                  <a:lnTo>
                    <a:pt x="672" y="2418"/>
                  </a:lnTo>
                  <a:lnTo>
                    <a:pt x="684" y="2418"/>
                  </a:lnTo>
                  <a:lnTo>
                    <a:pt x="690" y="2424"/>
                  </a:lnTo>
                  <a:lnTo>
                    <a:pt x="702" y="2424"/>
                  </a:lnTo>
                  <a:lnTo>
                    <a:pt x="714" y="2430"/>
                  </a:lnTo>
                  <a:lnTo>
                    <a:pt x="720" y="2436"/>
                  </a:lnTo>
                  <a:lnTo>
                    <a:pt x="678" y="2382"/>
                  </a:lnTo>
                  <a:lnTo>
                    <a:pt x="660" y="2382"/>
                  </a:lnTo>
                  <a:lnTo>
                    <a:pt x="666" y="2370"/>
                  </a:lnTo>
                  <a:lnTo>
                    <a:pt x="630" y="2340"/>
                  </a:lnTo>
                  <a:lnTo>
                    <a:pt x="630" y="2310"/>
                  </a:lnTo>
                  <a:lnTo>
                    <a:pt x="618" y="2298"/>
                  </a:lnTo>
                  <a:lnTo>
                    <a:pt x="624" y="2286"/>
                  </a:lnTo>
                  <a:lnTo>
                    <a:pt x="630" y="2286"/>
                  </a:lnTo>
                  <a:lnTo>
                    <a:pt x="642" y="2274"/>
                  </a:lnTo>
                  <a:lnTo>
                    <a:pt x="642" y="2268"/>
                  </a:lnTo>
                  <a:lnTo>
                    <a:pt x="636" y="2268"/>
                  </a:lnTo>
                  <a:lnTo>
                    <a:pt x="624" y="2262"/>
                  </a:lnTo>
                  <a:lnTo>
                    <a:pt x="606" y="2262"/>
                  </a:lnTo>
                  <a:lnTo>
                    <a:pt x="618" y="2250"/>
                  </a:lnTo>
                  <a:lnTo>
                    <a:pt x="618" y="2232"/>
                  </a:lnTo>
                  <a:lnTo>
                    <a:pt x="636" y="2256"/>
                  </a:lnTo>
                  <a:lnTo>
                    <a:pt x="648" y="2262"/>
                  </a:lnTo>
                  <a:lnTo>
                    <a:pt x="666" y="2262"/>
                  </a:lnTo>
                  <a:lnTo>
                    <a:pt x="672" y="2256"/>
                  </a:lnTo>
                  <a:lnTo>
                    <a:pt x="678" y="2244"/>
                  </a:lnTo>
                  <a:lnTo>
                    <a:pt x="678" y="2226"/>
                  </a:lnTo>
                  <a:lnTo>
                    <a:pt x="672" y="2208"/>
                  </a:lnTo>
                  <a:lnTo>
                    <a:pt x="666" y="2196"/>
                  </a:lnTo>
                  <a:lnTo>
                    <a:pt x="666" y="2178"/>
                  </a:lnTo>
                  <a:lnTo>
                    <a:pt x="678" y="2154"/>
                  </a:lnTo>
                  <a:lnTo>
                    <a:pt x="690" y="2142"/>
                  </a:lnTo>
                  <a:lnTo>
                    <a:pt x="708" y="2130"/>
                  </a:lnTo>
                  <a:lnTo>
                    <a:pt x="738" y="2100"/>
                  </a:lnTo>
                  <a:lnTo>
                    <a:pt x="726" y="2088"/>
                  </a:lnTo>
                  <a:lnTo>
                    <a:pt x="702" y="2088"/>
                  </a:lnTo>
                  <a:lnTo>
                    <a:pt x="726" y="2082"/>
                  </a:lnTo>
                  <a:lnTo>
                    <a:pt x="726" y="2064"/>
                  </a:lnTo>
                  <a:lnTo>
                    <a:pt x="714" y="2040"/>
                  </a:lnTo>
                  <a:lnTo>
                    <a:pt x="708" y="2034"/>
                  </a:lnTo>
                  <a:lnTo>
                    <a:pt x="696" y="2028"/>
                  </a:lnTo>
                  <a:lnTo>
                    <a:pt x="690" y="2028"/>
                  </a:lnTo>
                  <a:lnTo>
                    <a:pt x="684" y="2034"/>
                  </a:lnTo>
                  <a:lnTo>
                    <a:pt x="672" y="2016"/>
                  </a:lnTo>
                  <a:lnTo>
                    <a:pt x="642" y="2016"/>
                  </a:lnTo>
                  <a:lnTo>
                    <a:pt x="636" y="2010"/>
                  </a:lnTo>
                  <a:lnTo>
                    <a:pt x="624" y="2004"/>
                  </a:lnTo>
                  <a:lnTo>
                    <a:pt x="606" y="1992"/>
                  </a:lnTo>
                  <a:lnTo>
                    <a:pt x="582" y="1968"/>
                  </a:lnTo>
                  <a:lnTo>
                    <a:pt x="570" y="1950"/>
                  </a:lnTo>
                  <a:lnTo>
                    <a:pt x="564" y="1938"/>
                  </a:lnTo>
                  <a:lnTo>
                    <a:pt x="564" y="1926"/>
                  </a:lnTo>
                  <a:lnTo>
                    <a:pt x="570" y="1914"/>
                  </a:lnTo>
                  <a:lnTo>
                    <a:pt x="570" y="1908"/>
                  </a:lnTo>
                  <a:lnTo>
                    <a:pt x="576" y="1908"/>
                  </a:lnTo>
                  <a:lnTo>
                    <a:pt x="582" y="190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12" y="1860"/>
                  </a:lnTo>
                  <a:lnTo>
                    <a:pt x="666" y="1860"/>
                  </a:lnTo>
                  <a:lnTo>
                    <a:pt x="654" y="1848"/>
                  </a:lnTo>
                  <a:lnTo>
                    <a:pt x="654" y="1824"/>
                  </a:lnTo>
                  <a:lnTo>
                    <a:pt x="666" y="1824"/>
                  </a:lnTo>
                  <a:lnTo>
                    <a:pt x="666" y="1794"/>
                  </a:lnTo>
                  <a:lnTo>
                    <a:pt x="660" y="1788"/>
                  </a:lnTo>
                  <a:lnTo>
                    <a:pt x="654" y="1776"/>
                  </a:lnTo>
                  <a:lnTo>
                    <a:pt x="642" y="1764"/>
                  </a:lnTo>
                  <a:lnTo>
                    <a:pt x="642" y="1746"/>
                  </a:lnTo>
                  <a:lnTo>
                    <a:pt x="648" y="1728"/>
                  </a:lnTo>
                  <a:lnTo>
                    <a:pt x="654" y="1716"/>
                  </a:lnTo>
                  <a:lnTo>
                    <a:pt x="666" y="1710"/>
                  </a:lnTo>
                  <a:lnTo>
                    <a:pt x="672" y="1704"/>
                  </a:lnTo>
                  <a:lnTo>
                    <a:pt x="684" y="1704"/>
                  </a:lnTo>
                  <a:lnTo>
                    <a:pt x="684" y="1692"/>
                  </a:lnTo>
                  <a:lnTo>
                    <a:pt x="660" y="1692"/>
                  </a:lnTo>
                  <a:lnTo>
                    <a:pt x="648" y="1686"/>
                  </a:lnTo>
                  <a:lnTo>
                    <a:pt x="642" y="1680"/>
                  </a:lnTo>
                  <a:lnTo>
                    <a:pt x="642" y="1674"/>
                  </a:lnTo>
                  <a:lnTo>
                    <a:pt x="654" y="1668"/>
                  </a:lnTo>
                  <a:lnTo>
                    <a:pt x="666" y="1668"/>
                  </a:lnTo>
                  <a:lnTo>
                    <a:pt x="702" y="1686"/>
                  </a:lnTo>
                  <a:lnTo>
                    <a:pt x="708" y="1692"/>
                  </a:lnTo>
                  <a:lnTo>
                    <a:pt x="714" y="1692"/>
                  </a:lnTo>
                  <a:lnTo>
                    <a:pt x="720" y="1686"/>
                  </a:lnTo>
                  <a:lnTo>
                    <a:pt x="732" y="1680"/>
                  </a:lnTo>
                  <a:lnTo>
                    <a:pt x="732" y="1656"/>
                  </a:lnTo>
                  <a:lnTo>
                    <a:pt x="726" y="1644"/>
                  </a:lnTo>
                  <a:lnTo>
                    <a:pt x="708" y="1626"/>
                  </a:lnTo>
                  <a:lnTo>
                    <a:pt x="696" y="1626"/>
                  </a:lnTo>
                  <a:lnTo>
                    <a:pt x="690" y="1632"/>
                  </a:lnTo>
                  <a:lnTo>
                    <a:pt x="690" y="1650"/>
                  </a:lnTo>
                  <a:lnTo>
                    <a:pt x="684" y="1656"/>
                  </a:lnTo>
                  <a:lnTo>
                    <a:pt x="666" y="1656"/>
                  </a:lnTo>
                  <a:lnTo>
                    <a:pt x="654" y="1650"/>
                  </a:lnTo>
                  <a:lnTo>
                    <a:pt x="648" y="1644"/>
                  </a:lnTo>
                  <a:lnTo>
                    <a:pt x="648" y="1638"/>
                  </a:lnTo>
                  <a:lnTo>
                    <a:pt x="612" y="1638"/>
                  </a:lnTo>
                  <a:lnTo>
                    <a:pt x="606" y="1632"/>
                  </a:lnTo>
                  <a:lnTo>
                    <a:pt x="606" y="1572"/>
                  </a:lnTo>
                  <a:lnTo>
                    <a:pt x="600" y="1566"/>
                  </a:lnTo>
                  <a:lnTo>
                    <a:pt x="594" y="1554"/>
                  </a:lnTo>
                  <a:lnTo>
                    <a:pt x="588" y="1536"/>
                  </a:lnTo>
                  <a:lnTo>
                    <a:pt x="588" y="1524"/>
                  </a:lnTo>
                  <a:lnTo>
                    <a:pt x="594" y="1518"/>
                  </a:lnTo>
                  <a:lnTo>
                    <a:pt x="600" y="1518"/>
                  </a:lnTo>
                  <a:lnTo>
                    <a:pt x="606" y="1524"/>
                  </a:lnTo>
                  <a:lnTo>
                    <a:pt x="618" y="1524"/>
                  </a:lnTo>
                  <a:lnTo>
                    <a:pt x="624" y="1530"/>
                  </a:lnTo>
                  <a:lnTo>
                    <a:pt x="636" y="1536"/>
                  </a:lnTo>
                  <a:lnTo>
                    <a:pt x="672" y="1548"/>
                  </a:lnTo>
                  <a:lnTo>
                    <a:pt x="690" y="1560"/>
                  </a:lnTo>
                  <a:lnTo>
                    <a:pt x="708" y="1560"/>
                  </a:lnTo>
                  <a:lnTo>
                    <a:pt x="726" y="1554"/>
                  </a:lnTo>
                  <a:lnTo>
                    <a:pt x="738" y="1542"/>
                  </a:lnTo>
                  <a:lnTo>
                    <a:pt x="750" y="1536"/>
                  </a:lnTo>
                  <a:lnTo>
                    <a:pt x="768" y="1530"/>
                  </a:lnTo>
                  <a:lnTo>
                    <a:pt x="774" y="1524"/>
                  </a:lnTo>
                  <a:lnTo>
                    <a:pt x="774" y="1512"/>
                  </a:lnTo>
                  <a:lnTo>
                    <a:pt x="762" y="1506"/>
                  </a:lnTo>
                  <a:lnTo>
                    <a:pt x="750" y="1494"/>
                  </a:lnTo>
                  <a:lnTo>
                    <a:pt x="738" y="1488"/>
                  </a:lnTo>
                  <a:lnTo>
                    <a:pt x="738" y="1464"/>
                  </a:lnTo>
                  <a:lnTo>
                    <a:pt x="744" y="1452"/>
                  </a:lnTo>
                  <a:lnTo>
                    <a:pt x="750" y="1446"/>
                  </a:lnTo>
                  <a:lnTo>
                    <a:pt x="750" y="1434"/>
                  </a:lnTo>
                  <a:lnTo>
                    <a:pt x="756" y="1422"/>
                  </a:lnTo>
                  <a:lnTo>
                    <a:pt x="744" y="1410"/>
                  </a:lnTo>
                  <a:lnTo>
                    <a:pt x="726" y="1410"/>
                  </a:lnTo>
                  <a:lnTo>
                    <a:pt x="720" y="1386"/>
                  </a:lnTo>
                  <a:lnTo>
                    <a:pt x="714" y="1380"/>
                  </a:lnTo>
                  <a:lnTo>
                    <a:pt x="714" y="1368"/>
                  </a:lnTo>
                  <a:lnTo>
                    <a:pt x="720" y="1362"/>
                  </a:lnTo>
                  <a:lnTo>
                    <a:pt x="726" y="1362"/>
                  </a:lnTo>
                  <a:lnTo>
                    <a:pt x="732" y="1374"/>
                  </a:lnTo>
                  <a:lnTo>
                    <a:pt x="738" y="1380"/>
                  </a:lnTo>
                  <a:lnTo>
                    <a:pt x="738" y="1386"/>
                  </a:lnTo>
                  <a:lnTo>
                    <a:pt x="744" y="1398"/>
                  </a:lnTo>
                  <a:lnTo>
                    <a:pt x="756" y="1398"/>
                  </a:lnTo>
                  <a:lnTo>
                    <a:pt x="750" y="1380"/>
                  </a:lnTo>
                  <a:lnTo>
                    <a:pt x="828" y="1386"/>
                  </a:lnTo>
                  <a:lnTo>
                    <a:pt x="834" y="1380"/>
                  </a:lnTo>
                  <a:lnTo>
                    <a:pt x="840" y="1380"/>
                  </a:lnTo>
                  <a:lnTo>
                    <a:pt x="846" y="1374"/>
                  </a:lnTo>
                  <a:lnTo>
                    <a:pt x="864" y="1368"/>
                  </a:lnTo>
                  <a:lnTo>
                    <a:pt x="894" y="1362"/>
                  </a:lnTo>
                  <a:lnTo>
                    <a:pt x="930" y="1350"/>
                  </a:lnTo>
                  <a:lnTo>
                    <a:pt x="972" y="1338"/>
                  </a:lnTo>
                  <a:lnTo>
                    <a:pt x="1002" y="1326"/>
                  </a:lnTo>
                  <a:lnTo>
                    <a:pt x="1014" y="1320"/>
                  </a:lnTo>
                  <a:lnTo>
                    <a:pt x="1014" y="1284"/>
                  </a:lnTo>
                  <a:lnTo>
                    <a:pt x="1032" y="1272"/>
                  </a:lnTo>
                  <a:lnTo>
                    <a:pt x="1044" y="1218"/>
                  </a:lnTo>
                  <a:lnTo>
                    <a:pt x="1038" y="1194"/>
                  </a:lnTo>
                  <a:lnTo>
                    <a:pt x="1038" y="1170"/>
                  </a:lnTo>
                  <a:lnTo>
                    <a:pt x="1032" y="1170"/>
                  </a:lnTo>
                  <a:lnTo>
                    <a:pt x="1026" y="1164"/>
                  </a:lnTo>
                  <a:lnTo>
                    <a:pt x="1002" y="1152"/>
                  </a:lnTo>
                  <a:lnTo>
                    <a:pt x="990" y="1152"/>
                  </a:lnTo>
                  <a:lnTo>
                    <a:pt x="984" y="1146"/>
                  </a:lnTo>
                  <a:lnTo>
                    <a:pt x="978" y="1146"/>
                  </a:lnTo>
                  <a:lnTo>
                    <a:pt x="972" y="1140"/>
                  </a:lnTo>
                  <a:lnTo>
                    <a:pt x="990" y="1122"/>
                  </a:lnTo>
                  <a:lnTo>
                    <a:pt x="990" y="1092"/>
                  </a:lnTo>
                  <a:lnTo>
                    <a:pt x="984" y="1080"/>
                  </a:lnTo>
                  <a:lnTo>
                    <a:pt x="978" y="1074"/>
                  </a:lnTo>
                  <a:lnTo>
                    <a:pt x="954" y="1062"/>
                  </a:lnTo>
                  <a:lnTo>
                    <a:pt x="918" y="1050"/>
                  </a:lnTo>
                  <a:lnTo>
                    <a:pt x="906" y="1044"/>
                  </a:lnTo>
                  <a:lnTo>
                    <a:pt x="888" y="1032"/>
                  </a:lnTo>
                  <a:lnTo>
                    <a:pt x="876" y="1020"/>
                  </a:lnTo>
                  <a:lnTo>
                    <a:pt x="876" y="1002"/>
                  </a:lnTo>
                  <a:lnTo>
                    <a:pt x="882" y="990"/>
                  </a:lnTo>
                  <a:lnTo>
                    <a:pt x="888" y="990"/>
                  </a:lnTo>
                  <a:lnTo>
                    <a:pt x="888" y="984"/>
                  </a:lnTo>
                  <a:lnTo>
                    <a:pt x="858" y="948"/>
                  </a:lnTo>
                  <a:lnTo>
                    <a:pt x="858" y="900"/>
                  </a:lnTo>
                  <a:lnTo>
                    <a:pt x="882" y="900"/>
                  </a:lnTo>
                  <a:lnTo>
                    <a:pt x="888" y="894"/>
                  </a:lnTo>
                  <a:lnTo>
                    <a:pt x="894" y="894"/>
                  </a:lnTo>
                  <a:lnTo>
                    <a:pt x="894" y="888"/>
                  </a:lnTo>
                  <a:lnTo>
                    <a:pt x="888" y="876"/>
                  </a:lnTo>
                  <a:lnTo>
                    <a:pt x="876" y="870"/>
                  </a:lnTo>
                  <a:lnTo>
                    <a:pt x="870" y="858"/>
                  </a:lnTo>
                  <a:lnTo>
                    <a:pt x="864" y="852"/>
                  </a:lnTo>
                  <a:lnTo>
                    <a:pt x="876" y="834"/>
                  </a:lnTo>
                  <a:lnTo>
                    <a:pt x="864" y="822"/>
                  </a:lnTo>
                  <a:lnTo>
                    <a:pt x="858" y="810"/>
                  </a:lnTo>
                  <a:lnTo>
                    <a:pt x="852" y="804"/>
                  </a:lnTo>
                  <a:lnTo>
                    <a:pt x="864" y="792"/>
                  </a:lnTo>
                  <a:lnTo>
                    <a:pt x="882" y="792"/>
                  </a:lnTo>
                  <a:lnTo>
                    <a:pt x="858" y="774"/>
                  </a:lnTo>
                  <a:lnTo>
                    <a:pt x="858" y="738"/>
                  </a:lnTo>
                  <a:lnTo>
                    <a:pt x="882" y="726"/>
                  </a:lnTo>
                  <a:lnTo>
                    <a:pt x="876" y="726"/>
                  </a:lnTo>
                  <a:lnTo>
                    <a:pt x="852" y="702"/>
                  </a:lnTo>
                  <a:lnTo>
                    <a:pt x="852" y="696"/>
                  </a:lnTo>
                  <a:lnTo>
                    <a:pt x="870" y="678"/>
                  </a:lnTo>
                  <a:lnTo>
                    <a:pt x="870" y="666"/>
                  </a:lnTo>
                  <a:lnTo>
                    <a:pt x="876" y="654"/>
                  </a:lnTo>
                  <a:lnTo>
                    <a:pt x="876" y="642"/>
                  </a:lnTo>
                  <a:lnTo>
                    <a:pt x="882" y="636"/>
                  </a:lnTo>
                  <a:lnTo>
                    <a:pt x="900" y="636"/>
                  </a:lnTo>
                  <a:lnTo>
                    <a:pt x="906" y="630"/>
                  </a:lnTo>
                  <a:lnTo>
                    <a:pt x="912" y="618"/>
                  </a:lnTo>
                  <a:lnTo>
                    <a:pt x="918" y="612"/>
                  </a:lnTo>
                  <a:lnTo>
                    <a:pt x="918" y="588"/>
                  </a:lnTo>
                  <a:lnTo>
                    <a:pt x="930" y="588"/>
                  </a:lnTo>
                  <a:lnTo>
                    <a:pt x="948" y="570"/>
                  </a:lnTo>
                  <a:lnTo>
                    <a:pt x="948" y="558"/>
                  </a:lnTo>
                  <a:lnTo>
                    <a:pt x="954" y="546"/>
                  </a:lnTo>
                  <a:lnTo>
                    <a:pt x="954" y="534"/>
                  </a:lnTo>
                  <a:close/>
                  <a:moveTo>
                    <a:pt x="930" y="1020"/>
                  </a:moveTo>
                  <a:lnTo>
                    <a:pt x="942" y="1020"/>
                  </a:lnTo>
                  <a:lnTo>
                    <a:pt x="930" y="1014"/>
                  </a:lnTo>
                  <a:lnTo>
                    <a:pt x="930" y="102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79" name="Angola" descr="© INSCALE GmbH, 05.05.2010&#10;http://www.presentationload.com/">
              <a:extLst>
                <a:ext uri="{FF2B5EF4-FFF2-40B4-BE49-F238E27FC236}">
                  <a16:creationId xmlns:a16="http://schemas.microsoft.com/office/drawing/2014/main" id="{E39EB550-B2FE-F140-A099-094350D7D78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548173" y="3348928"/>
              <a:ext cx="336498" cy="419514"/>
            </a:xfrm>
            <a:custGeom>
              <a:avLst/>
              <a:gdLst>
                <a:gd name="T0" fmla="*/ 2147483647 w 888"/>
                <a:gd name="T1" fmla="*/ 2147483647 h 1104"/>
                <a:gd name="T2" fmla="*/ 2147483647 w 888"/>
                <a:gd name="T3" fmla="*/ 2147483647 h 1104"/>
                <a:gd name="T4" fmla="*/ 2147483647 w 888"/>
                <a:gd name="T5" fmla="*/ 2147483647 h 1104"/>
                <a:gd name="T6" fmla="*/ 2147483647 w 888"/>
                <a:gd name="T7" fmla="*/ 0 h 1104"/>
                <a:gd name="T8" fmla="*/ 2147483647 w 888"/>
                <a:gd name="T9" fmla="*/ 2147483647 h 1104"/>
                <a:gd name="T10" fmla="*/ 2147483647 w 888"/>
                <a:gd name="T11" fmla="*/ 2147483647 h 1104"/>
                <a:gd name="T12" fmla="*/ 2147483647 w 888"/>
                <a:gd name="T13" fmla="*/ 2147483647 h 1104"/>
                <a:gd name="T14" fmla="*/ 2147483647 w 888"/>
                <a:gd name="T15" fmla="*/ 2147483647 h 1104"/>
                <a:gd name="T16" fmla="*/ 2147483647 w 888"/>
                <a:gd name="T17" fmla="*/ 2147483647 h 1104"/>
                <a:gd name="T18" fmla="*/ 2147483647 w 888"/>
                <a:gd name="T19" fmla="*/ 2147483647 h 1104"/>
                <a:gd name="T20" fmla="*/ 2147483647 w 888"/>
                <a:gd name="T21" fmla="*/ 2147483647 h 1104"/>
                <a:gd name="T22" fmla="*/ 2147483647 w 888"/>
                <a:gd name="T23" fmla="*/ 2147483647 h 1104"/>
                <a:gd name="T24" fmla="*/ 2147483647 w 888"/>
                <a:gd name="T25" fmla="*/ 2147483647 h 1104"/>
                <a:gd name="T26" fmla="*/ 2147483647 w 888"/>
                <a:gd name="T27" fmla="*/ 2147483647 h 1104"/>
                <a:gd name="T28" fmla="*/ 2147483647 w 888"/>
                <a:gd name="T29" fmla="*/ 2147483647 h 1104"/>
                <a:gd name="T30" fmla="*/ 2147483647 w 888"/>
                <a:gd name="T31" fmla="*/ 2147483647 h 1104"/>
                <a:gd name="T32" fmla="*/ 2147483647 w 888"/>
                <a:gd name="T33" fmla="*/ 2147483647 h 1104"/>
                <a:gd name="T34" fmla="*/ 2147483647 w 888"/>
                <a:gd name="T35" fmla="*/ 2147483647 h 1104"/>
                <a:gd name="T36" fmla="*/ 2147483647 w 888"/>
                <a:gd name="T37" fmla="*/ 2147483647 h 1104"/>
                <a:gd name="T38" fmla="*/ 2147483647 w 888"/>
                <a:gd name="T39" fmla="*/ 2147483647 h 1104"/>
                <a:gd name="T40" fmla="*/ 2147483647 w 888"/>
                <a:gd name="T41" fmla="*/ 2147483647 h 1104"/>
                <a:gd name="T42" fmla="*/ 2147483647 w 888"/>
                <a:gd name="T43" fmla="*/ 2147483647 h 1104"/>
                <a:gd name="T44" fmla="*/ 2147483647 w 888"/>
                <a:gd name="T45" fmla="*/ 2147483647 h 1104"/>
                <a:gd name="T46" fmla="*/ 2147483647 w 888"/>
                <a:gd name="T47" fmla="*/ 2147483647 h 1104"/>
                <a:gd name="T48" fmla="*/ 2147483647 w 888"/>
                <a:gd name="T49" fmla="*/ 2147483647 h 1104"/>
                <a:gd name="T50" fmla="*/ 2147483647 w 888"/>
                <a:gd name="T51" fmla="*/ 2147483647 h 1104"/>
                <a:gd name="T52" fmla="*/ 2147483647 w 888"/>
                <a:gd name="T53" fmla="*/ 2147483647 h 1104"/>
                <a:gd name="T54" fmla="*/ 2147483647 w 888"/>
                <a:gd name="T55" fmla="*/ 2147483647 h 1104"/>
                <a:gd name="T56" fmla="*/ 2147483647 w 888"/>
                <a:gd name="T57" fmla="*/ 2147483647 h 1104"/>
                <a:gd name="T58" fmla="*/ 2147483647 w 888"/>
                <a:gd name="T59" fmla="*/ 2147483647 h 1104"/>
                <a:gd name="T60" fmla="*/ 2147483647 w 888"/>
                <a:gd name="T61" fmla="*/ 2147483647 h 1104"/>
                <a:gd name="T62" fmla="*/ 2147483647 w 888"/>
                <a:gd name="T63" fmla="*/ 2147483647 h 1104"/>
                <a:gd name="T64" fmla="*/ 2147483647 w 888"/>
                <a:gd name="T65" fmla="*/ 2147483647 h 1104"/>
                <a:gd name="T66" fmla="*/ 2147483647 w 888"/>
                <a:gd name="T67" fmla="*/ 2147483647 h 1104"/>
                <a:gd name="T68" fmla="*/ 2147483647 w 888"/>
                <a:gd name="T69" fmla="*/ 2147483647 h 1104"/>
                <a:gd name="T70" fmla="*/ 2147483647 w 888"/>
                <a:gd name="T71" fmla="*/ 2147483647 h 1104"/>
                <a:gd name="T72" fmla="*/ 2147483647 w 888"/>
                <a:gd name="T73" fmla="*/ 2147483647 h 1104"/>
                <a:gd name="T74" fmla="*/ 0 w 888"/>
                <a:gd name="T75" fmla="*/ 2147483647 h 1104"/>
                <a:gd name="T76" fmla="*/ 2147483647 w 888"/>
                <a:gd name="T77" fmla="*/ 2147483647 h 1104"/>
                <a:gd name="T78" fmla="*/ 2147483647 w 888"/>
                <a:gd name="T79" fmla="*/ 2147483647 h 1104"/>
                <a:gd name="T80" fmla="*/ 2147483647 w 888"/>
                <a:gd name="T81" fmla="*/ 2147483647 h 1104"/>
                <a:gd name="T82" fmla="*/ 2147483647 w 888"/>
                <a:gd name="T83" fmla="*/ 2147483647 h 1104"/>
                <a:gd name="T84" fmla="*/ 2147483647 w 888"/>
                <a:gd name="T85" fmla="*/ 2147483647 h 1104"/>
                <a:gd name="T86" fmla="*/ 2147483647 w 888"/>
                <a:gd name="T87" fmla="*/ 2147483647 h 1104"/>
                <a:gd name="T88" fmla="*/ 2147483647 w 888"/>
                <a:gd name="T89" fmla="*/ 2147483647 h 1104"/>
                <a:gd name="T90" fmla="*/ 2147483647 w 888"/>
                <a:gd name="T91" fmla="*/ 2147483647 h 1104"/>
                <a:gd name="T92" fmla="*/ 2147483647 w 888"/>
                <a:gd name="T93" fmla="*/ 2147483647 h 1104"/>
                <a:gd name="T94" fmla="*/ 2147483647 w 888"/>
                <a:gd name="T95" fmla="*/ 2147483647 h 11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88"/>
                <a:gd name="T145" fmla="*/ 0 h 1104"/>
                <a:gd name="T146" fmla="*/ 888 w 888"/>
                <a:gd name="T147" fmla="*/ 1104 h 11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88" h="1104">
                  <a:moveTo>
                    <a:pt x="42" y="114"/>
                  </a:moveTo>
                  <a:lnTo>
                    <a:pt x="42" y="120"/>
                  </a:lnTo>
                  <a:lnTo>
                    <a:pt x="48" y="120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2"/>
                  </a:lnTo>
                  <a:lnTo>
                    <a:pt x="72" y="96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66"/>
                  </a:lnTo>
                  <a:lnTo>
                    <a:pt x="96" y="36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84" y="6"/>
                  </a:lnTo>
                  <a:lnTo>
                    <a:pt x="72" y="12"/>
                  </a:lnTo>
                  <a:lnTo>
                    <a:pt x="66" y="18"/>
                  </a:lnTo>
                  <a:lnTo>
                    <a:pt x="54" y="24"/>
                  </a:lnTo>
                  <a:lnTo>
                    <a:pt x="54" y="42"/>
                  </a:lnTo>
                  <a:lnTo>
                    <a:pt x="36" y="42"/>
                  </a:lnTo>
                  <a:lnTo>
                    <a:pt x="36" y="60"/>
                  </a:lnTo>
                  <a:lnTo>
                    <a:pt x="42" y="114"/>
                  </a:lnTo>
                  <a:close/>
                  <a:moveTo>
                    <a:pt x="876" y="546"/>
                  </a:moveTo>
                  <a:lnTo>
                    <a:pt x="852" y="546"/>
                  </a:lnTo>
                  <a:lnTo>
                    <a:pt x="840" y="534"/>
                  </a:lnTo>
                  <a:lnTo>
                    <a:pt x="828" y="534"/>
                  </a:lnTo>
                  <a:lnTo>
                    <a:pt x="828" y="546"/>
                  </a:lnTo>
                  <a:lnTo>
                    <a:pt x="804" y="552"/>
                  </a:lnTo>
                  <a:lnTo>
                    <a:pt x="774" y="546"/>
                  </a:lnTo>
                  <a:lnTo>
                    <a:pt x="768" y="564"/>
                  </a:lnTo>
                  <a:lnTo>
                    <a:pt x="762" y="558"/>
                  </a:lnTo>
                  <a:lnTo>
                    <a:pt x="756" y="558"/>
                  </a:lnTo>
                  <a:lnTo>
                    <a:pt x="750" y="552"/>
                  </a:lnTo>
                  <a:lnTo>
                    <a:pt x="750" y="528"/>
                  </a:lnTo>
                  <a:lnTo>
                    <a:pt x="756" y="522"/>
                  </a:lnTo>
                  <a:lnTo>
                    <a:pt x="756" y="510"/>
                  </a:lnTo>
                  <a:lnTo>
                    <a:pt x="762" y="498"/>
                  </a:lnTo>
                  <a:lnTo>
                    <a:pt x="762" y="480"/>
                  </a:lnTo>
                  <a:lnTo>
                    <a:pt x="756" y="474"/>
                  </a:lnTo>
                  <a:lnTo>
                    <a:pt x="744" y="450"/>
                  </a:lnTo>
                  <a:lnTo>
                    <a:pt x="732" y="432"/>
                  </a:lnTo>
                  <a:lnTo>
                    <a:pt x="726" y="414"/>
                  </a:lnTo>
                  <a:lnTo>
                    <a:pt x="726" y="402"/>
                  </a:lnTo>
                  <a:lnTo>
                    <a:pt x="732" y="396"/>
                  </a:lnTo>
                  <a:lnTo>
                    <a:pt x="732" y="384"/>
                  </a:lnTo>
                  <a:lnTo>
                    <a:pt x="726" y="360"/>
                  </a:lnTo>
                  <a:lnTo>
                    <a:pt x="732" y="354"/>
                  </a:lnTo>
                  <a:lnTo>
                    <a:pt x="738" y="342"/>
                  </a:lnTo>
                  <a:lnTo>
                    <a:pt x="738" y="330"/>
                  </a:lnTo>
                  <a:lnTo>
                    <a:pt x="732" y="318"/>
                  </a:lnTo>
                  <a:lnTo>
                    <a:pt x="720" y="306"/>
                  </a:lnTo>
                  <a:lnTo>
                    <a:pt x="714" y="288"/>
                  </a:lnTo>
                  <a:lnTo>
                    <a:pt x="726" y="270"/>
                  </a:lnTo>
                  <a:lnTo>
                    <a:pt x="726" y="246"/>
                  </a:lnTo>
                  <a:lnTo>
                    <a:pt x="636" y="246"/>
                  </a:lnTo>
                  <a:lnTo>
                    <a:pt x="636" y="222"/>
                  </a:lnTo>
                  <a:lnTo>
                    <a:pt x="624" y="216"/>
                  </a:lnTo>
                  <a:lnTo>
                    <a:pt x="612" y="216"/>
                  </a:lnTo>
                  <a:lnTo>
                    <a:pt x="612" y="222"/>
                  </a:lnTo>
                  <a:lnTo>
                    <a:pt x="564" y="222"/>
                  </a:lnTo>
                  <a:lnTo>
                    <a:pt x="558" y="228"/>
                  </a:lnTo>
                  <a:lnTo>
                    <a:pt x="558" y="234"/>
                  </a:lnTo>
                  <a:lnTo>
                    <a:pt x="564" y="240"/>
                  </a:lnTo>
                  <a:lnTo>
                    <a:pt x="570" y="252"/>
                  </a:lnTo>
                  <a:lnTo>
                    <a:pt x="570" y="264"/>
                  </a:lnTo>
                  <a:lnTo>
                    <a:pt x="558" y="264"/>
                  </a:lnTo>
                  <a:lnTo>
                    <a:pt x="558" y="270"/>
                  </a:lnTo>
                  <a:lnTo>
                    <a:pt x="552" y="276"/>
                  </a:lnTo>
                  <a:lnTo>
                    <a:pt x="552" y="294"/>
                  </a:lnTo>
                  <a:lnTo>
                    <a:pt x="510" y="300"/>
                  </a:lnTo>
                  <a:lnTo>
                    <a:pt x="504" y="294"/>
                  </a:lnTo>
                  <a:lnTo>
                    <a:pt x="492" y="300"/>
                  </a:lnTo>
                  <a:lnTo>
                    <a:pt x="468" y="300"/>
                  </a:lnTo>
                  <a:lnTo>
                    <a:pt x="462" y="312"/>
                  </a:lnTo>
                  <a:lnTo>
                    <a:pt x="450" y="306"/>
                  </a:lnTo>
                  <a:lnTo>
                    <a:pt x="420" y="306"/>
                  </a:lnTo>
                  <a:lnTo>
                    <a:pt x="408" y="282"/>
                  </a:lnTo>
                  <a:lnTo>
                    <a:pt x="402" y="276"/>
                  </a:lnTo>
                  <a:lnTo>
                    <a:pt x="402" y="264"/>
                  </a:lnTo>
                  <a:lnTo>
                    <a:pt x="390" y="252"/>
                  </a:lnTo>
                  <a:lnTo>
                    <a:pt x="384" y="252"/>
                  </a:lnTo>
                  <a:lnTo>
                    <a:pt x="378" y="246"/>
                  </a:lnTo>
                  <a:lnTo>
                    <a:pt x="378" y="240"/>
                  </a:lnTo>
                  <a:lnTo>
                    <a:pt x="384" y="234"/>
                  </a:lnTo>
                  <a:lnTo>
                    <a:pt x="384" y="210"/>
                  </a:lnTo>
                  <a:lnTo>
                    <a:pt x="366" y="192"/>
                  </a:lnTo>
                  <a:lnTo>
                    <a:pt x="366" y="150"/>
                  </a:lnTo>
                  <a:lnTo>
                    <a:pt x="354" y="138"/>
                  </a:lnTo>
                  <a:lnTo>
                    <a:pt x="348" y="126"/>
                  </a:lnTo>
                  <a:lnTo>
                    <a:pt x="342" y="120"/>
                  </a:lnTo>
                  <a:lnTo>
                    <a:pt x="324" y="120"/>
                  </a:lnTo>
                  <a:lnTo>
                    <a:pt x="318" y="126"/>
                  </a:lnTo>
                  <a:lnTo>
                    <a:pt x="294" y="126"/>
                  </a:lnTo>
                  <a:lnTo>
                    <a:pt x="276" y="132"/>
                  </a:lnTo>
                  <a:lnTo>
                    <a:pt x="246" y="132"/>
                  </a:lnTo>
                  <a:lnTo>
                    <a:pt x="234" y="126"/>
                  </a:lnTo>
                  <a:lnTo>
                    <a:pt x="222" y="126"/>
                  </a:lnTo>
                  <a:lnTo>
                    <a:pt x="210" y="132"/>
                  </a:lnTo>
                  <a:lnTo>
                    <a:pt x="180" y="132"/>
                  </a:lnTo>
                  <a:lnTo>
                    <a:pt x="168" y="126"/>
                  </a:lnTo>
                  <a:lnTo>
                    <a:pt x="144" y="132"/>
                  </a:lnTo>
                  <a:lnTo>
                    <a:pt x="132" y="126"/>
                  </a:lnTo>
                  <a:lnTo>
                    <a:pt x="126" y="132"/>
                  </a:lnTo>
                  <a:lnTo>
                    <a:pt x="102" y="126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86"/>
                  </a:lnTo>
                  <a:lnTo>
                    <a:pt x="90" y="210"/>
                  </a:lnTo>
                  <a:lnTo>
                    <a:pt x="84" y="234"/>
                  </a:lnTo>
                  <a:lnTo>
                    <a:pt x="90" y="246"/>
                  </a:lnTo>
                  <a:lnTo>
                    <a:pt x="108" y="270"/>
                  </a:lnTo>
                  <a:lnTo>
                    <a:pt x="120" y="300"/>
                  </a:lnTo>
                  <a:lnTo>
                    <a:pt x="126" y="330"/>
                  </a:lnTo>
                  <a:lnTo>
                    <a:pt x="120" y="354"/>
                  </a:lnTo>
                  <a:lnTo>
                    <a:pt x="108" y="378"/>
                  </a:lnTo>
                  <a:lnTo>
                    <a:pt x="102" y="384"/>
                  </a:lnTo>
                  <a:lnTo>
                    <a:pt x="102" y="408"/>
                  </a:lnTo>
                  <a:lnTo>
                    <a:pt x="114" y="408"/>
                  </a:lnTo>
                  <a:lnTo>
                    <a:pt x="114" y="438"/>
                  </a:lnTo>
                  <a:lnTo>
                    <a:pt x="126" y="474"/>
                  </a:lnTo>
                  <a:lnTo>
                    <a:pt x="150" y="510"/>
                  </a:lnTo>
                  <a:lnTo>
                    <a:pt x="162" y="552"/>
                  </a:lnTo>
                  <a:lnTo>
                    <a:pt x="162" y="582"/>
                  </a:lnTo>
                  <a:lnTo>
                    <a:pt x="156" y="594"/>
                  </a:lnTo>
                  <a:lnTo>
                    <a:pt x="150" y="612"/>
                  </a:lnTo>
                  <a:lnTo>
                    <a:pt x="144" y="618"/>
                  </a:lnTo>
                  <a:lnTo>
                    <a:pt x="138" y="630"/>
                  </a:lnTo>
                  <a:lnTo>
                    <a:pt x="144" y="642"/>
                  </a:lnTo>
                  <a:lnTo>
                    <a:pt x="144" y="660"/>
                  </a:lnTo>
                  <a:lnTo>
                    <a:pt x="138" y="666"/>
                  </a:lnTo>
                  <a:lnTo>
                    <a:pt x="126" y="672"/>
                  </a:lnTo>
                  <a:lnTo>
                    <a:pt x="108" y="672"/>
                  </a:lnTo>
                  <a:lnTo>
                    <a:pt x="96" y="690"/>
                  </a:lnTo>
                  <a:lnTo>
                    <a:pt x="102" y="714"/>
                  </a:lnTo>
                  <a:lnTo>
                    <a:pt x="78" y="714"/>
                  </a:lnTo>
                  <a:lnTo>
                    <a:pt x="66" y="720"/>
                  </a:lnTo>
                  <a:lnTo>
                    <a:pt x="66" y="750"/>
                  </a:lnTo>
                  <a:lnTo>
                    <a:pt x="60" y="762"/>
                  </a:lnTo>
                  <a:lnTo>
                    <a:pt x="60" y="774"/>
                  </a:lnTo>
                  <a:lnTo>
                    <a:pt x="48" y="786"/>
                  </a:lnTo>
                  <a:lnTo>
                    <a:pt x="48" y="858"/>
                  </a:lnTo>
                  <a:lnTo>
                    <a:pt x="36" y="864"/>
                  </a:lnTo>
                  <a:lnTo>
                    <a:pt x="30" y="870"/>
                  </a:lnTo>
                  <a:lnTo>
                    <a:pt x="30" y="912"/>
                  </a:lnTo>
                  <a:lnTo>
                    <a:pt x="6" y="930"/>
                  </a:lnTo>
                  <a:lnTo>
                    <a:pt x="6" y="966"/>
                  </a:lnTo>
                  <a:lnTo>
                    <a:pt x="18" y="984"/>
                  </a:lnTo>
                  <a:lnTo>
                    <a:pt x="0" y="1002"/>
                  </a:lnTo>
                  <a:lnTo>
                    <a:pt x="0" y="1044"/>
                  </a:lnTo>
                  <a:lnTo>
                    <a:pt x="18" y="1044"/>
                  </a:lnTo>
                  <a:lnTo>
                    <a:pt x="36" y="1038"/>
                  </a:lnTo>
                  <a:lnTo>
                    <a:pt x="42" y="1044"/>
                  </a:lnTo>
                  <a:lnTo>
                    <a:pt x="72" y="1044"/>
                  </a:lnTo>
                  <a:lnTo>
                    <a:pt x="90" y="1026"/>
                  </a:lnTo>
                  <a:lnTo>
                    <a:pt x="90" y="1020"/>
                  </a:lnTo>
                  <a:lnTo>
                    <a:pt x="120" y="1020"/>
                  </a:lnTo>
                  <a:lnTo>
                    <a:pt x="126" y="1026"/>
                  </a:lnTo>
                  <a:lnTo>
                    <a:pt x="132" y="1038"/>
                  </a:lnTo>
                  <a:lnTo>
                    <a:pt x="156" y="1050"/>
                  </a:lnTo>
                  <a:lnTo>
                    <a:pt x="168" y="1050"/>
                  </a:lnTo>
                  <a:lnTo>
                    <a:pt x="174" y="1056"/>
                  </a:lnTo>
                  <a:lnTo>
                    <a:pt x="480" y="1056"/>
                  </a:lnTo>
                  <a:lnTo>
                    <a:pt x="480" y="1062"/>
                  </a:lnTo>
                  <a:lnTo>
                    <a:pt x="504" y="1086"/>
                  </a:lnTo>
                  <a:lnTo>
                    <a:pt x="540" y="1086"/>
                  </a:lnTo>
                  <a:lnTo>
                    <a:pt x="546" y="1098"/>
                  </a:lnTo>
                  <a:lnTo>
                    <a:pt x="618" y="1092"/>
                  </a:lnTo>
                  <a:lnTo>
                    <a:pt x="624" y="1104"/>
                  </a:lnTo>
                  <a:lnTo>
                    <a:pt x="696" y="1104"/>
                  </a:lnTo>
                  <a:lnTo>
                    <a:pt x="732" y="1098"/>
                  </a:lnTo>
                  <a:lnTo>
                    <a:pt x="780" y="1092"/>
                  </a:lnTo>
                  <a:lnTo>
                    <a:pt x="816" y="1080"/>
                  </a:lnTo>
                  <a:lnTo>
                    <a:pt x="828" y="1074"/>
                  </a:lnTo>
                  <a:lnTo>
                    <a:pt x="738" y="984"/>
                  </a:lnTo>
                  <a:lnTo>
                    <a:pt x="738" y="966"/>
                  </a:lnTo>
                  <a:lnTo>
                    <a:pt x="732" y="954"/>
                  </a:lnTo>
                  <a:lnTo>
                    <a:pt x="732" y="702"/>
                  </a:lnTo>
                  <a:lnTo>
                    <a:pt x="858" y="708"/>
                  </a:lnTo>
                  <a:lnTo>
                    <a:pt x="864" y="708"/>
                  </a:lnTo>
                  <a:lnTo>
                    <a:pt x="876" y="696"/>
                  </a:lnTo>
                  <a:lnTo>
                    <a:pt x="876" y="672"/>
                  </a:lnTo>
                  <a:lnTo>
                    <a:pt x="870" y="666"/>
                  </a:lnTo>
                  <a:lnTo>
                    <a:pt x="870" y="660"/>
                  </a:lnTo>
                  <a:lnTo>
                    <a:pt x="888" y="654"/>
                  </a:lnTo>
                  <a:lnTo>
                    <a:pt x="876" y="642"/>
                  </a:lnTo>
                  <a:lnTo>
                    <a:pt x="876" y="588"/>
                  </a:lnTo>
                  <a:lnTo>
                    <a:pt x="882" y="588"/>
                  </a:lnTo>
                  <a:lnTo>
                    <a:pt x="888" y="582"/>
                  </a:lnTo>
                  <a:lnTo>
                    <a:pt x="888" y="564"/>
                  </a:lnTo>
                  <a:lnTo>
                    <a:pt x="876" y="552"/>
                  </a:lnTo>
                  <a:lnTo>
                    <a:pt x="876" y="54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80" name="Andorra" descr="© INSCALE GmbH, 05.05.2010&#10;http://www.presentationload.com/">
              <a:extLst>
                <a:ext uri="{FF2B5EF4-FFF2-40B4-BE49-F238E27FC236}">
                  <a16:creationId xmlns:a16="http://schemas.microsoft.com/office/drawing/2014/main" id="{ECE8CB48-91F3-3DE6-918B-54127B8EAADE}"/>
                </a:ext>
              </a:extLst>
            </p:cNvPr>
            <p:cNvSpPr>
              <a:spLocks/>
            </p:cNvSpPr>
            <p:nvPr/>
          </p:nvSpPr>
          <p:spPr bwMode="gray">
            <a:xfrm>
              <a:off x="4293206" y="1916951"/>
              <a:ext cx="11859" cy="5929"/>
            </a:xfrm>
            <a:custGeom>
              <a:avLst/>
              <a:gdLst>
                <a:gd name="T0" fmla="*/ 2147483647 w 30"/>
                <a:gd name="T1" fmla="*/ 2147483647 h 18"/>
                <a:gd name="T2" fmla="*/ 2147483647 w 30"/>
                <a:gd name="T3" fmla="*/ 2147483647 h 18"/>
                <a:gd name="T4" fmla="*/ 2147483647 w 30"/>
                <a:gd name="T5" fmla="*/ 2147483647 h 18"/>
                <a:gd name="T6" fmla="*/ 2147483647 w 30"/>
                <a:gd name="T7" fmla="*/ 0 h 18"/>
                <a:gd name="T8" fmla="*/ 0 w 30"/>
                <a:gd name="T9" fmla="*/ 0 h 18"/>
                <a:gd name="T10" fmla="*/ 2147483647 w 30"/>
                <a:gd name="T11" fmla="*/ 2147483647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18"/>
                <a:gd name="T20" fmla="*/ 30 w 30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18">
                  <a:moveTo>
                    <a:pt x="6" y="18"/>
                  </a:moveTo>
                  <a:lnTo>
                    <a:pt x="18" y="12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6" y="1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81" name="Al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106B59B6-75AE-D3C9-00DF-6C05A3CB1CB9}"/>
                </a:ext>
              </a:extLst>
            </p:cNvPr>
            <p:cNvSpPr>
              <a:spLocks/>
            </p:cNvSpPr>
            <p:nvPr/>
          </p:nvSpPr>
          <p:spPr bwMode="gray">
            <a:xfrm>
              <a:off x="3996732" y="2082976"/>
              <a:ext cx="560338" cy="554408"/>
            </a:xfrm>
            <a:custGeom>
              <a:avLst/>
              <a:gdLst>
                <a:gd name="T0" fmla="*/ 2147483647 w 1476"/>
                <a:gd name="T1" fmla="*/ 2147483647 h 1464"/>
                <a:gd name="T2" fmla="*/ 2147483647 w 1476"/>
                <a:gd name="T3" fmla="*/ 2147483647 h 1464"/>
                <a:gd name="T4" fmla="*/ 2147483647 w 1476"/>
                <a:gd name="T5" fmla="*/ 2147483647 h 1464"/>
                <a:gd name="T6" fmla="*/ 2147483647 w 1476"/>
                <a:gd name="T7" fmla="*/ 2147483647 h 1464"/>
                <a:gd name="T8" fmla="*/ 2147483647 w 1476"/>
                <a:gd name="T9" fmla="*/ 2147483647 h 1464"/>
                <a:gd name="T10" fmla="*/ 2147483647 w 1476"/>
                <a:gd name="T11" fmla="*/ 2147483647 h 1464"/>
                <a:gd name="T12" fmla="*/ 2147483647 w 1476"/>
                <a:gd name="T13" fmla="*/ 2147483647 h 1464"/>
                <a:gd name="T14" fmla="*/ 2147483647 w 1476"/>
                <a:gd name="T15" fmla="*/ 2147483647 h 1464"/>
                <a:gd name="T16" fmla="*/ 2147483647 w 1476"/>
                <a:gd name="T17" fmla="*/ 2147483647 h 1464"/>
                <a:gd name="T18" fmla="*/ 2147483647 w 1476"/>
                <a:gd name="T19" fmla="*/ 2147483647 h 1464"/>
                <a:gd name="T20" fmla="*/ 2147483647 w 1476"/>
                <a:gd name="T21" fmla="*/ 2147483647 h 1464"/>
                <a:gd name="T22" fmla="*/ 2147483647 w 1476"/>
                <a:gd name="T23" fmla="*/ 2147483647 h 1464"/>
                <a:gd name="T24" fmla="*/ 2147483647 w 1476"/>
                <a:gd name="T25" fmla="*/ 2147483647 h 1464"/>
                <a:gd name="T26" fmla="*/ 2147483647 w 1476"/>
                <a:gd name="T27" fmla="*/ 2147483647 h 1464"/>
                <a:gd name="T28" fmla="*/ 2147483647 w 1476"/>
                <a:gd name="T29" fmla="*/ 2147483647 h 1464"/>
                <a:gd name="T30" fmla="*/ 2147483647 w 1476"/>
                <a:gd name="T31" fmla="*/ 2147483647 h 1464"/>
                <a:gd name="T32" fmla="*/ 2147483647 w 1476"/>
                <a:gd name="T33" fmla="*/ 2147483647 h 1464"/>
                <a:gd name="T34" fmla="*/ 2147483647 w 1476"/>
                <a:gd name="T35" fmla="*/ 2147483647 h 1464"/>
                <a:gd name="T36" fmla="*/ 2147483647 w 1476"/>
                <a:gd name="T37" fmla="*/ 2147483647 h 1464"/>
                <a:gd name="T38" fmla="*/ 2147483647 w 1476"/>
                <a:gd name="T39" fmla="*/ 2147483647 h 1464"/>
                <a:gd name="T40" fmla="*/ 2147483647 w 1476"/>
                <a:gd name="T41" fmla="*/ 2147483647 h 1464"/>
                <a:gd name="T42" fmla="*/ 2147483647 w 1476"/>
                <a:gd name="T43" fmla="*/ 2147483647 h 1464"/>
                <a:gd name="T44" fmla="*/ 2147483647 w 1476"/>
                <a:gd name="T45" fmla="*/ 2147483647 h 1464"/>
                <a:gd name="T46" fmla="*/ 2147483647 w 1476"/>
                <a:gd name="T47" fmla="*/ 2147483647 h 1464"/>
                <a:gd name="T48" fmla="*/ 2147483647 w 1476"/>
                <a:gd name="T49" fmla="*/ 2147483647 h 1464"/>
                <a:gd name="T50" fmla="*/ 2147483647 w 1476"/>
                <a:gd name="T51" fmla="*/ 2147483647 h 1464"/>
                <a:gd name="T52" fmla="*/ 2147483647 w 1476"/>
                <a:gd name="T53" fmla="*/ 2147483647 h 1464"/>
                <a:gd name="T54" fmla="*/ 2147483647 w 1476"/>
                <a:gd name="T55" fmla="*/ 2147483647 h 1464"/>
                <a:gd name="T56" fmla="*/ 2147483647 w 1476"/>
                <a:gd name="T57" fmla="*/ 2147483647 h 1464"/>
                <a:gd name="T58" fmla="*/ 2147483647 w 1476"/>
                <a:gd name="T59" fmla="*/ 2147483647 h 1464"/>
                <a:gd name="T60" fmla="*/ 2147483647 w 1476"/>
                <a:gd name="T61" fmla="*/ 2147483647 h 1464"/>
                <a:gd name="T62" fmla="*/ 2147483647 w 1476"/>
                <a:gd name="T63" fmla="*/ 2147483647 h 1464"/>
                <a:gd name="T64" fmla="*/ 2147483647 w 1476"/>
                <a:gd name="T65" fmla="*/ 2147483647 h 1464"/>
                <a:gd name="T66" fmla="*/ 2147483647 w 1476"/>
                <a:gd name="T67" fmla="*/ 2147483647 h 1464"/>
                <a:gd name="T68" fmla="*/ 2147483647 w 1476"/>
                <a:gd name="T69" fmla="*/ 2147483647 h 1464"/>
                <a:gd name="T70" fmla="*/ 2147483647 w 1476"/>
                <a:gd name="T71" fmla="*/ 2147483647 h 1464"/>
                <a:gd name="T72" fmla="*/ 2147483647 w 1476"/>
                <a:gd name="T73" fmla="*/ 2147483647 h 1464"/>
                <a:gd name="T74" fmla="*/ 2147483647 w 1476"/>
                <a:gd name="T75" fmla="*/ 2147483647 h 1464"/>
                <a:gd name="T76" fmla="*/ 2147483647 w 1476"/>
                <a:gd name="T77" fmla="*/ 2147483647 h 1464"/>
                <a:gd name="T78" fmla="*/ 2147483647 w 1476"/>
                <a:gd name="T79" fmla="*/ 2147483647 h 1464"/>
                <a:gd name="T80" fmla="*/ 2147483647 w 1476"/>
                <a:gd name="T81" fmla="*/ 2147483647 h 1464"/>
                <a:gd name="T82" fmla="*/ 2147483647 w 1476"/>
                <a:gd name="T83" fmla="*/ 2147483647 h 1464"/>
                <a:gd name="T84" fmla="*/ 2147483647 w 1476"/>
                <a:gd name="T85" fmla="*/ 2147483647 h 1464"/>
                <a:gd name="T86" fmla="*/ 2147483647 w 1476"/>
                <a:gd name="T87" fmla="*/ 2147483647 h 1464"/>
                <a:gd name="T88" fmla="*/ 2147483647 w 1476"/>
                <a:gd name="T89" fmla="*/ 2147483647 h 1464"/>
                <a:gd name="T90" fmla="*/ 2147483647 w 1476"/>
                <a:gd name="T91" fmla="*/ 2147483647 h 1464"/>
                <a:gd name="T92" fmla="*/ 2147483647 w 1476"/>
                <a:gd name="T93" fmla="*/ 2147483647 h 1464"/>
                <a:gd name="T94" fmla="*/ 2147483647 w 1476"/>
                <a:gd name="T95" fmla="*/ 2147483647 h 1464"/>
                <a:gd name="T96" fmla="*/ 2147483647 w 1476"/>
                <a:gd name="T97" fmla="*/ 2147483647 h 1464"/>
                <a:gd name="T98" fmla="*/ 2147483647 w 1476"/>
                <a:gd name="T99" fmla="*/ 2147483647 h 1464"/>
                <a:gd name="T100" fmla="*/ 2147483647 w 1476"/>
                <a:gd name="T101" fmla="*/ 2147483647 h 1464"/>
                <a:gd name="T102" fmla="*/ 2147483647 w 1476"/>
                <a:gd name="T103" fmla="*/ 2147483647 h 1464"/>
                <a:gd name="T104" fmla="*/ 2147483647 w 1476"/>
                <a:gd name="T105" fmla="*/ 2147483647 h 14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6"/>
                <a:gd name="T160" fmla="*/ 0 h 1464"/>
                <a:gd name="T161" fmla="*/ 1476 w 1476"/>
                <a:gd name="T162" fmla="*/ 1464 h 14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6" h="1464">
                  <a:moveTo>
                    <a:pt x="360" y="534"/>
                  </a:moveTo>
                  <a:lnTo>
                    <a:pt x="318" y="534"/>
                  </a:lnTo>
                  <a:lnTo>
                    <a:pt x="312" y="546"/>
                  </a:lnTo>
                  <a:lnTo>
                    <a:pt x="306" y="552"/>
                  </a:lnTo>
                  <a:lnTo>
                    <a:pt x="294" y="576"/>
                  </a:lnTo>
                  <a:lnTo>
                    <a:pt x="282" y="588"/>
                  </a:lnTo>
                  <a:lnTo>
                    <a:pt x="258" y="588"/>
                  </a:lnTo>
                  <a:lnTo>
                    <a:pt x="246" y="582"/>
                  </a:lnTo>
                  <a:lnTo>
                    <a:pt x="234" y="582"/>
                  </a:lnTo>
                  <a:lnTo>
                    <a:pt x="228" y="594"/>
                  </a:lnTo>
                  <a:lnTo>
                    <a:pt x="204" y="600"/>
                  </a:lnTo>
                  <a:lnTo>
                    <a:pt x="204" y="606"/>
                  </a:lnTo>
                  <a:lnTo>
                    <a:pt x="198" y="618"/>
                  </a:lnTo>
                  <a:lnTo>
                    <a:pt x="186" y="618"/>
                  </a:lnTo>
                  <a:lnTo>
                    <a:pt x="180" y="612"/>
                  </a:lnTo>
                  <a:lnTo>
                    <a:pt x="168" y="606"/>
                  </a:lnTo>
                  <a:lnTo>
                    <a:pt x="138" y="624"/>
                  </a:lnTo>
                  <a:lnTo>
                    <a:pt x="120" y="624"/>
                  </a:lnTo>
                  <a:lnTo>
                    <a:pt x="120" y="630"/>
                  </a:lnTo>
                  <a:lnTo>
                    <a:pt x="90" y="660"/>
                  </a:lnTo>
                  <a:lnTo>
                    <a:pt x="78" y="666"/>
                  </a:lnTo>
                  <a:lnTo>
                    <a:pt x="72" y="672"/>
                  </a:lnTo>
                  <a:lnTo>
                    <a:pt x="60" y="678"/>
                  </a:lnTo>
                  <a:lnTo>
                    <a:pt x="54" y="708"/>
                  </a:lnTo>
                  <a:lnTo>
                    <a:pt x="54" y="768"/>
                  </a:lnTo>
                  <a:lnTo>
                    <a:pt x="0" y="768"/>
                  </a:lnTo>
                  <a:lnTo>
                    <a:pt x="54" y="768"/>
                  </a:lnTo>
                  <a:lnTo>
                    <a:pt x="54" y="804"/>
                  </a:lnTo>
                  <a:lnTo>
                    <a:pt x="312" y="984"/>
                  </a:lnTo>
                  <a:lnTo>
                    <a:pt x="720" y="1296"/>
                  </a:lnTo>
                  <a:lnTo>
                    <a:pt x="720" y="1320"/>
                  </a:lnTo>
                  <a:lnTo>
                    <a:pt x="744" y="1320"/>
                  </a:lnTo>
                  <a:lnTo>
                    <a:pt x="750" y="1326"/>
                  </a:lnTo>
                  <a:lnTo>
                    <a:pt x="750" y="1344"/>
                  </a:lnTo>
                  <a:lnTo>
                    <a:pt x="762" y="1356"/>
                  </a:lnTo>
                  <a:lnTo>
                    <a:pt x="798" y="1356"/>
                  </a:lnTo>
                  <a:lnTo>
                    <a:pt x="804" y="1386"/>
                  </a:lnTo>
                  <a:lnTo>
                    <a:pt x="810" y="1386"/>
                  </a:lnTo>
                  <a:lnTo>
                    <a:pt x="816" y="1380"/>
                  </a:lnTo>
                  <a:lnTo>
                    <a:pt x="846" y="1380"/>
                  </a:lnTo>
                  <a:lnTo>
                    <a:pt x="858" y="1386"/>
                  </a:lnTo>
                  <a:lnTo>
                    <a:pt x="870" y="1410"/>
                  </a:lnTo>
                  <a:lnTo>
                    <a:pt x="870" y="1428"/>
                  </a:lnTo>
                  <a:lnTo>
                    <a:pt x="852" y="1446"/>
                  </a:lnTo>
                  <a:lnTo>
                    <a:pt x="852" y="1452"/>
                  </a:lnTo>
                  <a:lnTo>
                    <a:pt x="858" y="1458"/>
                  </a:lnTo>
                  <a:lnTo>
                    <a:pt x="870" y="1464"/>
                  </a:lnTo>
                  <a:lnTo>
                    <a:pt x="900" y="1464"/>
                  </a:lnTo>
                  <a:lnTo>
                    <a:pt x="906" y="1458"/>
                  </a:lnTo>
                  <a:lnTo>
                    <a:pt x="924" y="1458"/>
                  </a:lnTo>
                  <a:lnTo>
                    <a:pt x="954" y="1452"/>
                  </a:lnTo>
                  <a:lnTo>
                    <a:pt x="984" y="1440"/>
                  </a:lnTo>
                  <a:lnTo>
                    <a:pt x="1020" y="1434"/>
                  </a:lnTo>
                  <a:lnTo>
                    <a:pt x="1038" y="1434"/>
                  </a:lnTo>
                  <a:lnTo>
                    <a:pt x="1062" y="1416"/>
                  </a:lnTo>
                  <a:lnTo>
                    <a:pt x="1098" y="1386"/>
                  </a:lnTo>
                  <a:lnTo>
                    <a:pt x="1128" y="1350"/>
                  </a:lnTo>
                  <a:lnTo>
                    <a:pt x="1158" y="1326"/>
                  </a:lnTo>
                  <a:lnTo>
                    <a:pt x="1182" y="1314"/>
                  </a:lnTo>
                  <a:lnTo>
                    <a:pt x="1224" y="1284"/>
                  </a:lnTo>
                  <a:lnTo>
                    <a:pt x="1272" y="1248"/>
                  </a:lnTo>
                  <a:lnTo>
                    <a:pt x="1332" y="1206"/>
                  </a:lnTo>
                  <a:lnTo>
                    <a:pt x="1386" y="1170"/>
                  </a:lnTo>
                  <a:lnTo>
                    <a:pt x="1434" y="1134"/>
                  </a:lnTo>
                  <a:lnTo>
                    <a:pt x="1464" y="1110"/>
                  </a:lnTo>
                  <a:lnTo>
                    <a:pt x="1476" y="1104"/>
                  </a:lnTo>
                  <a:lnTo>
                    <a:pt x="1476" y="1098"/>
                  </a:lnTo>
                  <a:lnTo>
                    <a:pt x="1470" y="1092"/>
                  </a:lnTo>
                  <a:lnTo>
                    <a:pt x="1464" y="1080"/>
                  </a:lnTo>
                  <a:lnTo>
                    <a:pt x="1458" y="1062"/>
                  </a:lnTo>
                  <a:lnTo>
                    <a:pt x="1452" y="1050"/>
                  </a:lnTo>
                  <a:lnTo>
                    <a:pt x="1452" y="1044"/>
                  </a:lnTo>
                  <a:lnTo>
                    <a:pt x="1440" y="1032"/>
                  </a:lnTo>
                  <a:lnTo>
                    <a:pt x="1428" y="1032"/>
                  </a:lnTo>
                  <a:lnTo>
                    <a:pt x="1392" y="1014"/>
                  </a:lnTo>
                  <a:lnTo>
                    <a:pt x="1386" y="1014"/>
                  </a:lnTo>
                  <a:lnTo>
                    <a:pt x="1362" y="1026"/>
                  </a:lnTo>
                  <a:lnTo>
                    <a:pt x="1338" y="1002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26" y="942"/>
                  </a:lnTo>
                  <a:lnTo>
                    <a:pt x="1314" y="930"/>
                  </a:lnTo>
                  <a:lnTo>
                    <a:pt x="1308" y="912"/>
                  </a:lnTo>
                  <a:lnTo>
                    <a:pt x="1296" y="900"/>
                  </a:lnTo>
                  <a:lnTo>
                    <a:pt x="1290" y="888"/>
                  </a:lnTo>
                  <a:lnTo>
                    <a:pt x="1290" y="882"/>
                  </a:lnTo>
                  <a:lnTo>
                    <a:pt x="1296" y="876"/>
                  </a:lnTo>
                  <a:lnTo>
                    <a:pt x="1308" y="876"/>
                  </a:lnTo>
                  <a:lnTo>
                    <a:pt x="1320" y="870"/>
                  </a:lnTo>
                  <a:lnTo>
                    <a:pt x="1326" y="864"/>
                  </a:lnTo>
                  <a:lnTo>
                    <a:pt x="1332" y="852"/>
                  </a:lnTo>
                  <a:lnTo>
                    <a:pt x="1332" y="840"/>
                  </a:lnTo>
                  <a:lnTo>
                    <a:pt x="1326" y="834"/>
                  </a:lnTo>
                  <a:lnTo>
                    <a:pt x="1326" y="828"/>
                  </a:lnTo>
                  <a:lnTo>
                    <a:pt x="1320" y="774"/>
                  </a:lnTo>
                  <a:lnTo>
                    <a:pt x="1332" y="750"/>
                  </a:lnTo>
                  <a:lnTo>
                    <a:pt x="1326" y="732"/>
                  </a:lnTo>
                  <a:lnTo>
                    <a:pt x="1326" y="726"/>
                  </a:lnTo>
                  <a:lnTo>
                    <a:pt x="1332" y="720"/>
                  </a:lnTo>
                  <a:lnTo>
                    <a:pt x="1332" y="690"/>
                  </a:lnTo>
                  <a:lnTo>
                    <a:pt x="1338" y="678"/>
                  </a:lnTo>
                  <a:lnTo>
                    <a:pt x="1338" y="672"/>
                  </a:lnTo>
                  <a:lnTo>
                    <a:pt x="1326" y="648"/>
                  </a:lnTo>
                  <a:lnTo>
                    <a:pt x="1302" y="588"/>
                  </a:lnTo>
                  <a:lnTo>
                    <a:pt x="1290" y="570"/>
                  </a:lnTo>
                  <a:lnTo>
                    <a:pt x="1296" y="564"/>
                  </a:lnTo>
                  <a:lnTo>
                    <a:pt x="1308" y="558"/>
                  </a:lnTo>
                  <a:lnTo>
                    <a:pt x="1296" y="528"/>
                  </a:lnTo>
                  <a:lnTo>
                    <a:pt x="1284" y="480"/>
                  </a:lnTo>
                  <a:lnTo>
                    <a:pt x="1278" y="438"/>
                  </a:lnTo>
                  <a:lnTo>
                    <a:pt x="1272" y="414"/>
                  </a:lnTo>
                  <a:lnTo>
                    <a:pt x="1266" y="408"/>
                  </a:lnTo>
                  <a:lnTo>
                    <a:pt x="1260" y="396"/>
                  </a:lnTo>
                  <a:lnTo>
                    <a:pt x="1236" y="384"/>
                  </a:lnTo>
                  <a:lnTo>
                    <a:pt x="1230" y="378"/>
                  </a:lnTo>
                  <a:lnTo>
                    <a:pt x="1224" y="378"/>
                  </a:lnTo>
                  <a:lnTo>
                    <a:pt x="1224" y="336"/>
                  </a:lnTo>
                  <a:lnTo>
                    <a:pt x="1212" y="324"/>
                  </a:lnTo>
                  <a:lnTo>
                    <a:pt x="1194" y="318"/>
                  </a:lnTo>
                  <a:lnTo>
                    <a:pt x="1182" y="318"/>
                  </a:lnTo>
                  <a:lnTo>
                    <a:pt x="1182" y="288"/>
                  </a:lnTo>
                  <a:lnTo>
                    <a:pt x="1170" y="288"/>
                  </a:lnTo>
                  <a:lnTo>
                    <a:pt x="1170" y="246"/>
                  </a:lnTo>
                  <a:lnTo>
                    <a:pt x="1194" y="222"/>
                  </a:lnTo>
                  <a:lnTo>
                    <a:pt x="1218" y="204"/>
                  </a:lnTo>
                  <a:lnTo>
                    <a:pt x="1218" y="198"/>
                  </a:lnTo>
                  <a:lnTo>
                    <a:pt x="1224" y="192"/>
                  </a:lnTo>
                  <a:lnTo>
                    <a:pt x="1224" y="180"/>
                  </a:lnTo>
                  <a:lnTo>
                    <a:pt x="1230" y="168"/>
                  </a:lnTo>
                  <a:lnTo>
                    <a:pt x="1230" y="126"/>
                  </a:lnTo>
                  <a:lnTo>
                    <a:pt x="1224" y="114"/>
                  </a:lnTo>
                  <a:lnTo>
                    <a:pt x="1224" y="78"/>
                  </a:lnTo>
                  <a:lnTo>
                    <a:pt x="1230" y="66"/>
                  </a:lnTo>
                  <a:lnTo>
                    <a:pt x="1230" y="54"/>
                  </a:lnTo>
                  <a:lnTo>
                    <a:pt x="1212" y="48"/>
                  </a:lnTo>
                  <a:lnTo>
                    <a:pt x="1254" y="30"/>
                  </a:lnTo>
                  <a:lnTo>
                    <a:pt x="1254" y="18"/>
                  </a:lnTo>
                  <a:lnTo>
                    <a:pt x="1242" y="18"/>
                  </a:lnTo>
                  <a:lnTo>
                    <a:pt x="1236" y="12"/>
                  </a:lnTo>
                  <a:lnTo>
                    <a:pt x="1224" y="12"/>
                  </a:lnTo>
                  <a:lnTo>
                    <a:pt x="1206" y="24"/>
                  </a:lnTo>
                  <a:lnTo>
                    <a:pt x="1170" y="6"/>
                  </a:lnTo>
                  <a:lnTo>
                    <a:pt x="1152" y="6"/>
                  </a:lnTo>
                  <a:lnTo>
                    <a:pt x="1152" y="18"/>
                  </a:lnTo>
                  <a:lnTo>
                    <a:pt x="1116" y="18"/>
                  </a:lnTo>
                  <a:lnTo>
                    <a:pt x="1092" y="0"/>
                  </a:lnTo>
                  <a:lnTo>
                    <a:pt x="1086" y="30"/>
                  </a:lnTo>
                  <a:lnTo>
                    <a:pt x="1056" y="18"/>
                  </a:lnTo>
                  <a:lnTo>
                    <a:pt x="1026" y="42"/>
                  </a:lnTo>
                  <a:lnTo>
                    <a:pt x="1002" y="30"/>
                  </a:lnTo>
                  <a:lnTo>
                    <a:pt x="984" y="30"/>
                  </a:lnTo>
                  <a:lnTo>
                    <a:pt x="966" y="24"/>
                  </a:lnTo>
                  <a:lnTo>
                    <a:pt x="948" y="24"/>
                  </a:lnTo>
                  <a:lnTo>
                    <a:pt x="924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88" y="36"/>
                  </a:lnTo>
                  <a:lnTo>
                    <a:pt x="876" y="42"/>
                  </a:lnTo>
                  <a:lnTo>
                    <a:pt x="816" y="42"/>
                  </a:lnTo>
                  <a:lnTo>
                    <a:pt x="810" y="48"/>
                  </a:lnTo>
                  <a:lnTo>
                    <a:pt x="750" y="48"/>
                  </a:lnTo>
                  <a:lnTo>
                    <a:pt x="744" y="54"/>
                  </a:lnTo>
                  <a:lnTo>
                    <a:pt x="726" y="54"/>
                  </a:lnTo>
                  <a:lnTo>
                    <a:pt x="714" y="60"/>
                  </a:lnTo>
                  <a:lnTo>
                    <a:pt x="696" y="66"/>
                  </a:lnTo>
                  <a:lnTo>
                    <a:pt x="684" y="78"/>
                  </a:lnTo>
                  <a:lnTo>
                    <a:pt x="678" y="90"/>
                  </a:lnTo>
                  <a:lnTo>
                    <a:pt x="666" y="102"/>
                  </a:lnTo>
                  <a:lnTo>
                    <a:pt x="666" y="108"/>
                  </a:lnTo>
                  <a:lnTo>
                    <a:pt x="636" y="108"/>
                  </a:lnTo>
                  <a:lnTo>
                    <a:pt x="624" y="114"/>
                  </a:lnTo>
                  <a:lnTo>
                    <a:pt x="606" y="114"/>
                  </a:lnTo>
                  <a:lnTo>
                    <a:pt x="594" y="120"/>
                  </a:lnTo>
                  <a:lnTo>
                    <a:pt x="588" y="126"/>
                  </a:lnTo>
                  <a:lnTo>
                    <a:pt x="588" y="132"/>
                  </a:lnTo>
                  <a:lnTo>
                    <a:pt x="558" y="162"/>
                  </a:lnTo>
                  <a:lnTo>
                    <a:pt x="546" y="168"/>
                  </a:lnTo>
                  <a:lnTo>
                    <a:pt x="522" y="168"/>
                  </a:lnTo>
                  <a:lnTo>
                    <a:pt x="528" y="174"/>
                  </a:lnTo>
                  <a:lnTo>
                    <a:pt x="534" y="186"/>
                  </a:lnTo>
                  <a:lnTo>
                    <a:pt x="546" y="192"/>
                  </a:lnTo>
                  <a:lnTo>
                    <a:pt x="540" y="198"/>
                  </a:lnTo>
                  <a:lnTo>
                    <a:pt x="540" y="210"/>
                  </a:lnTo>
                  <a:lnTo>
                    <a:pt x="552" y="210"/>
                  </a:lnTo>
                  <a:lnTo>
                    <a:pt x="546" y="276"/>
                  </a:lnTo>
                  <a:lnTo>
                    <a:pt x="558" y="294"/>
                  </a:lnTo>
                  <a:lnTo>
                    <a:pt x="546" y="324"/>
                  </a:lnTo>
                  <a:lnTo>
                    <a:pt x="564" y="324"/>
                  </a:lnTo>
                  <a:lnTo>
                    <a:pt x="564" y="354"/>
                  </a:lnTo>
                  <a:lnTo>
                    <a:pt x="588" y="372"/>
                  </a:lnTo>
                  <a:lnTo>
                    <a:pt x="570" y="390"/>
                  </a:lnTo>
                  <a:lnTo>
                    <a:pt x="570" y="402"/>
                  </a:lnTo>
                  <a:lnTo>
                    <a:pt x="516" y="408"/>
                  </a:lnTo>
                  <a:lnTo>
                    <a:pt x="504" y="402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80" y="414"/>
                  </a:lnTo>
                  <a:lnTo>
                    <a:pt x="474" y="408"/>
                  </a:lnTo>
                  <a:lnTo>
                    <a:pt x="462" y="408"/>
                  </a:lnTo>
                  <a:lnTo>
                    <a:pt x="462" y="414"/>
                  </a:lnTo>
                  <a:lnTo>
                    <a:pt x="456" y="420"/>
                  </a:lnTo>
                  <a:lnTo>
                    <a:pt x="456" y="432"/>
                  </a:lnTo>
                  <a:lnTo>
                    <a:pt x="432" y="432"/>
                  </a:lnTo>
                  <a:lnTo>
                    <a:pt x="420" y="438"/>
                  </a:lnTo>
                  <a:lnTo>
                    <a:pt x="396" y="438"/>
                  </a:lnTo>
                  <a:lnTo>
                    <a:pt x="390" y="444"/>
                  </a:lnTo>
                  <a:lnTo>
                    <a:pt x="390" y="456"/>
                  </a:lnTo>
                  <a:lnTo>
                    <a:pt x="396" y="462"/>
                  </a:lnTo>
                  <a:lnTo>
                    <a:pt x="402" y="474"/>
                  </a:lnTo>
                  <a:lnTo>
                    <a:pt x="414" y="492"/>
                  </a:lnTo>
                  <a:lnTo>
                    <a:pt x="390" y="504"/>
                  </a:lnTo>
                  <a:lnTo>
                    <a:pt x="390" y="510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82" name="Albania" descr="© INSCALE GmbH, 05.05.2010&#10;http://www.presentationload.com/">
              <a:extLst>
                <a:ext uri="{FF2B5EF4-FFF2-40B4-BE49-F238E27FC236}">
                  <a16:creationId xmlns:a16="http://schemas.microsoft.com/office/drawing/2014/main" id="{FCF9FBBA-8C21-6A9A-3537-8DABBCBFAAB5}"/>
                </a:ext>
              </a:extLst>
            </p:cNvPr>
            <p:cNvSpPr>
              <a:spLocks/>
            </p:cNvSpPr>
            <p:nvPr/>
          </p:nvSpPr>
          <p:spPr bwMode="gray">
            <a:xfrm>
              <a:off x="4724577" y="1916949"/>
              <a:ext cx="54848" cy="93390"/>
            </a:xfrm>
            <a:custGeom>
              <a:avLst/>
              <a:gdLst>
                <a:gd name="T0" fmla="*/ 2147483647 w 144"/>
                <a:gd name="T1" fmla="*/ 2147483647 h 246"/>
                <a:gd name="T2" fmla="*/ 2147483647 w 144"/>
                <a:gd name="T3" fmla="*/ 2147483647 h 246"/>
                <a:gd name="T4" fmla="*/ 2147483647 w 144"/>
                <a:gd name="T5" fmla="*/ 2147483647 h 246"/>
                <a:gd name="T6" fmla="*/ 2147483647 w 144"/>
                <a:gd name="T7" fmla="*/ 2147483647 h 246"/>
                <a:gd name="T8" fmla="*/ 2147483647 w 144"/>
                <a:gd name="T9" fmla="*/ 2147483647 h 246"/>
                <a:gd name="T10" fmla="*/ 2147483647 w 144"/>
                <a:gd name="T11" fmla="*/ 2147483647 h 246"/>
                <a:gd name="T12" fmla="*/ 2147483647 w 144"/>
                <a:gd name="T13" fmla="*/ 2147483647 h 246"/>
                <a:gd name="T14" fmla="*/ 2147483647 w 144"/>
                <a:gd name="T15" fmla="*/ 2147483647 h 246"/>
                <a:gd name="T16" fmla="*/ 2147483647 w 144"/>
                <a:gd name="T17" fmla="*/ 2147483647 h 246"/>
                <a:gd name="T18" fmla="*/ 2147483647 w 144"/>
                <a:gd name="T19" fmla="*/ 2147483647 h 246"/>
                <a:gd name="T20" fmla="*/ 2147483647 w 144"/>
                <a:gd name="T21" fmla="*/ 2147483647 h 246"/>
                <a:gd name="T22" fmla="*/ 2147483647 w 144"/>
                <a:gd name="T23" fmla="*/ 2147483647 h 246"/>
                <a:gd name="T24" fmla="*/ 2147483647 w 144"/>
                <a:gd name="T25" fmla="*/ 2147483647 h 246"/>
                <a:gd name="T26" fmla="*/ 2147483647 w 144"/>
                <a:gd name="T27" fmla="*/ 2147483647 h 246"/>
                <a:gd name="T28" fmla="*/ 2147483647 w 144"/>
                <a:gd name="T29" fmla="*/ 2147483647 h 246"/>
                <a:gd name="T30" fmla="*/ 2147483647 w 144"/>
                <a:gd name="T31" fmla="*/ 2147483647 h 246"/>
                <a:gd name="T32" fmla="*/ 2147483647 w 144"/>
                <a:gd name="T33" fmla="*/ 2147483647 h 246"/>
                <a:gd name="T34" fmla="*/ 2147483647 w 144"/>
                <a:gd name="T35" fmla="*/ 2147483647 h 246"/>
                <a:gd name="T36" fmla="*/ 2147483647 w 144"/>
                <a:gd name="T37" fmla="*/ 2147483647 h 246"/>
                <a:gd name="T38" fmla="*/ 2147483647 w 144"/>
                <a:gd name="T39" fmla="*/ 0 h 246"/>
                <a:gd name="T40" fmla="*/ 2147483647 w 144"/>
                <a:gd name="T41" fmla="*/ 2147483647 h 246"/>
                <a:gd name="T42" fmla="*/ 2147483647 w 144"/>
                <a:gd name="T43" fmla="*/ 2147483647 h 246"/>
                <a:gd name="T44" fmla="*/ 0 w 144"/>
                <a:gd name="T45" fmla="*/ 2147483647 h 246"/>
                <a:gd name="T46" fmla="*/ 2147483647 w 144"/>
                <a:gd name="T47" fmla="*/ 2147483647 h 246"/>
                <a:gd name="T48" fmla="*/ 2147483647 w 144"/>
                <a:gd name="T49" fmla="*/ 2147483647 h 246"/>
                <a:gd name="T50" fmla="*/ 2147483647 w 144"/>
                <a:gd name="T51" fmla="*/ 2147483647 h 246"/>
                <a:gd name="T52" fmla="*/ 2147483647 w 144"/>
                <a:gd name="T53" fmla="*/ 2147483647 h 246"/>
                <a:gd name="T54" fmla="*/ 2147483647 w 144"/>
                <a:gd name="T55" fmla="*/ 2147483647 h 246"/>
                <a:gd name="T56" fmla="*/ 2147483647 w 144"/>
                <a:gd name="T57" fmla="*/ 2147483647 h 246"/>
                <a:gd name="T58" fmla="*/ 2147483647 w 144"/>
                <a:gd name="T59" fmla="*/ 2147483647 h 246"/>
                <a:gd name="T60" fmla="*/ 2147483647 w 144"/>
                <a:gd name="T61" fmla="*/ 2147483647 h 246"/>
                <a:gd name="T62" fmla="*/ 2147483647 w 144"/>
                <a:gd name="T63" fmla="*/ 2147483647 h 246"/>
                <a:gd name="T64" fmla="*/ 2147483647 w 144"/>
                <a:gd name="T65" fmla="*/ 2147483647 h 246"/>
                <a:gd name="T66" fmla="*/ 2147483647 w 144"/>
                <a:gd name="T67" fmla="*/ 2147483647 h 246"/>
                <a:gd name="T68" fmla="*/ 2147483647 w 144"/>
                <a:gd name="T69" fmla="*/ 2147483647 h 246"/>
                <a:gd name="T70" fmla="*/ 2147483647 w 144"/>
                <a:gd name="T71" fmla="*/ 2147483647 h 246"/>
                <a:gd name="T72" fmla="*/ 2147483647 w 144"/>
                <a:gd name="T73" fmla="*/ 2147483647 h 246"/>
                <a:gd name="T74" fmla="*/ 2147483647 w 144"/>
                <a:gd name="T75" fmla="*/ 2147483647 h 246"/>
                <a:gd name="T76" fmla="*/ 2147483647 w 144"/>
                <a:gd name="T77" fmla="*/ 2147483647 h 246"/>
                <a:gd name="T78" fmla="*/ 2147483647 w 144"/>
                <a:gd name="T79" fmla="*/ 2147483647 h 246"/>
                <a:gd name="T80" fmla="*/ 2147483647 w 144"/>
                <a:gd name="T81" fmla="*/ 2147483647 h 246"/>
                <a:gd name="T82" fmla="*/ 2147483647 w 144"/>
                <a:gd name="T83" fmla="*/ 2147483647 h 246"/>
                <a:gd name="T84" fmla="*/ 2147483647 w 144"/>
                <a:gd name="T85" fmla="*/ 2147483647 h 246"/>
                <a:gd name="T86" fmla="*/ 2147483647 w 144"/>
                <a:gd name="T87" fmla="*/ 2147483647 h 246"/>
                <a:gd name="T88" fmla="*/ 2147483647 w 144"/>
                <a:gd name="T89" fmla="*/ 2147483647 h 2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4"/>
                <a:gd name="T136" fmla="*/ 0 h 246"/>
                <a:gd name="T137" fmla="*/ 144 w 144"/>
                <a:gd name="T138" fmla="*/ 246 h 2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4" h="246">
                  <a:moveTo>
                    <a:pt x="96" y="210"/>
                  </a:moveTo>
                  <a:lnTo>
                    <a:pt x="96" y="204"/>
                  </a:lnTo>
                  <a:lnTo>
                    <a:pt x="108" y="204"/>
                  </a:lnTo>
                  <a:lnTo>
                    <a:pt x="120" y="198"/>
                  </a:lnTo>
                  <a:lnTo>
                    <a:pt x="120" y="174"/>
                  </a:lnTo>
                  <a:lnTo>
                    <a:pt x="138" y="174"/>
                  </a:lnTo>
                  <a:lnTo>
                    <a:pt x="144" y="168"/>
                  </a:lnTo>
                  <a:lnTo>
                    <a:pt x="144" y="138"/>
                  </a:lnTo>
                  <a:lnTo>
                    <a:pt x="120" y="144"/>
                  </a:lnTo>
                  <a:lnTo>
                    <a:pt x="120" y="126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108" y="96"/>
                  </a:lnTo>
                  <a:lnTo>
                    <a:pt x="102" y="84"/>
                  </a:lnTo>
                  <a:lnTo>
                    <a:pt x="102" y="42"/>
                  </a:lnTo>
                  <a:lnTo>
                    <a:pt x="96" y="24"/>
                  </a:lnTo>
                  <a:lnTo>
                    <a:pt x="84" y="24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36" y="0"/>
                  </a:lnTo>
                  <a:lnTo>
                    <a:pt x="36" y="18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30" y="48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48" y="66"/>
                  </a:lnTo>
                  <a:lnTo>
                    <a:pt x="48" y="84"/>
                  </a:lnTo>
                  <a:lnTo>
                    <a:pt x="42" y="96"/>
                  </a:lnTo>
                  <a:lnTo>
                    <a:pt x="42" y="114"/>
                  </a:lnTo>
                  <a:lnTo>
                    <a:pt x="36" y="132"/>
                  </a:lnTo>
                  <a:lnTo>
                    <a:pt x="36" y="156"/>
                  </a:lnTo>
                  <a:lnTo>
                    <a:pt x="24" y="180"/>
                  </a:lnTo>
                  <a:lnTo>
                    <a:pt x="24" y="186"/>
                  </a:lnTo>
                  <a:lnTo>
                    <a:pt x="42" y="204"/>
                  </a:lnTo>
                  <a:lnTo>
                    <a:pt x="54" y="210"/>
                  </a:lnTo>
                  <a:lnTo>
                    <a:pt x="60" y="216"/>
                  </a:lnTo>
                  <a:lnTo>
                    <a:pt x="60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90" y="246"/>
                  </a:lnTo>
                  <a:lnTo>
                    <a:pt x="96" y="246"/>
                  </a:lnTo>
                  <a:lnTo>
                    <a:pt x="96" y="21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83" name="Afgha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95F0088E-ED9C-C48B-F7EB-7DFC3529CB28}"/>
                </a:ext>
              </a:extLst>
            </p:cNvPr>
            <p:cNvSpPr>
              <a:spLocks/>
            </p:cNvSpPr>
            <p:nvPr/>
          </p:nvSpPr>
          <p:spPr bwMode="gray">
            <a:xfrm>
              <a:off x="5791890" y="2041466"/>
              <a:ext cx="343911" cy="280169"/>
            </a:xfrm>
            <a:custGeom>
              <a:avLst/>
              <a:gdLst>
                <a:gd name="T0" fmla="*/ 2147483647 w 906"/>
                <a:gd name="T1" fmla="*/ 2147483647 h 738"/>
                <a:gd name="T2" fmla="*/ 2147483647 w 906"/>
                <a:gd name="T3" fmla="*/ 2147483647 h 738"/>
                <a:gd name="T4" fmla="*/ 2147483647 w 906"/>
                <a:gd name="T5" fmla="*/ 2147483647 h 738"/>
                <a:gd name="T6" fmla="*/ 2147483647 w 906"/>
                <a:gd name="T7" fmla="*/ 2147483647 h 738"/>
                <a:gd name="T8" fmla="*/ 2147483647 w 906"/>
                <a:gd name="T9" fmla="*/ 2147483647 h 738"/>
                <a:gd name="T10" fmla="*/ 2147483647 w 906"/>
                <a:gd name="T11" fmla="*/ 0 h 738"/>
                <a:gd name="T12" fmla="*/ 2147483647 w 906"/>
                <a:gd name="T13" fmla="*/ 2147483647 h 738"/>
                <a:gd name="T14" fmla="*/ 2147483647 w 906"/>
                <a:gd name="T15" fmla="*/ 2147483647 h 738"/>
                <a:gd name="T16" fmla="*/ 2147483647 w 906"/>
                <a:gd name="T17" fmla="*/ 2147483647 h 738"/>
                <a:gd name="T18" fmla="*/ 2147483647 w 906"/>
                <a:gd name="T19" fmla="*/ 2147483647 h 738"/>
                <a:gd name="T20" fmla="*/ 2147483647 w 906"/>
                <a:gd name="T21" fmla="*/ 2147483647 h 738"/>
                <a:gd name="T22" fmla="*/ 2147483647 w 906"/>
                <a:gd name="T23" fmla="*/ 2147483647 h 738"/>
                <a:gd name="T24" fmla="*/ 2147483647 w 906"/>
                <a:gd name="T25" fmla="*/ 2147483647 h 738"/>
                <a:gd name="T26" fmla="*/ 2147483647 w 906"/>
                <a:gd name="T27" fmla="*/ 2147483647 h 738"/>
                <a:gd name="T28" fmla="*/ 2147483647 w 906"/>
                <a:gd name="T29" fmla="*/ 2147483647 h 738"/>
                <a:gd name="T30" fmla="*/ 2147483647 w 906"/>
                <a:gd name="T31" fmla="*/ 2147483647 h 738"/>
                <a:gd name="T32" fmla="*/ 2147483647 w 906"/>
                <a:gd name="T33" fmla="*/ 2147483647 h 738"/>
                <a:gd name="T34" fmla="*/ 2147483647 w 906"/>
                <a:gd name="T35" fmla="*/ 2147483647 h 738"/>
                <a:gd name="T36" fmla="*/ 2147483647 w 906"/>
                <a:gd name="T37" fmla="*/ 2147483647 h 738"/>
                <a:gd name="T38" fmla="*/ 2147483647 w 906"/>
                <a:gd name="T39" fmla="*/ 2147483647 h 738"/>
                <a:gd name="T40" fmla="*/ 2147483647 w 906"/>
                <a:gd name="T41" fmla="*/ 2147483647 h 738"/>
                <a:gd name="T42" fmla="*/ 2147483647 w 906"/>
                <a:gd name="T43" fmla="*/ 2147483647 h 738"/>
                <a:gd name="T44" fmla="*/ 2147483647 w 906"/>
                <a:gd name="T45" fmla="*/ 2147483647 h 738"/>
                <a:gd name="T46" fmla="*/ 0 w 906"/>
                <a:gd name="T47" fmla="*/ 2147483647 h 738"/>
                <a:gd name="T48" fmla="*/ 2147483647 w 906"/>
                <a:gd name="T49" fmla="*/ 2147483647 h 738"/>
                <a:gd name="T50" fmla="*/ 2147483647 w 906"/>
                <a:gd name="T51" fmla="*/ 2147483647 h 738"/>
                <a:gd name="T52" fmla="*/ 2147483647 w 906"/>
                <a:gd name="T53" fmla="*/ 2147483647 h 738"/>
                <a:gd name="T54" fmla="*/ 2147483647 w 906"/>
                <a:gd name="T55" fmla="*/ 2147483647 h 738"/>
                <a:gd name="T56" fmla="*/ 2147483647 w 906"/>
                <a:gd name="T57" fmla="*/ 2147483647 h 738"/>
                <a:gd name="T58" fmla="*/ 2147483647 w 906"/>
                <a:gd name="T59" fmla="*/ 2147483647 h 738"/>
                <a:gd name="T60" fmla="*/ 2147483647 w 906"/>
                <a:gd name="T61" fmla="*/ 2147483647 h 738"/>
                <a:gd name="T62" fmla="*/ 2147483647 w 906"/>
                <a:gd name="T63" fmla="*/ 2147483647 h 738"/>
                <a:gd name="T64" fmla="*/ 2147483647 w 906"/>
                <a:gd name="T65" fmla="*/ 2147483647 h 738"/>
                <a:gd name="T66" fmla="*/ 2147483647 w 906"/>
                <a:gd name="T67" fmla="*/ 2147483647 h 738"/>
                <a:gd name="T68" fmla="*/ 2147483647 w 906"/>
                <a:gd name="T69" fmla="*/ 2147483647 h 738"/>
                <a:gd name="T70" fmla="*/ 2147483647 w 906"/>
                <a:gd name="T71" fmla="*/ 2147483647 h 738"/>
                <a:gd name="T72" fmla="*/ 2147483647 w 906"/>
                <a:gd name="T73" fmla="*/ 2147483647 h 738"/>
                <a:gd name="T74" fmla="*/ 2147483647 w 906"/>
                <a:gd name="T75" fmla="*/ 2147483647 h 738"/>
                <a:gd name="T76" fmla="*/ 2147483647 w 906"/>
                <a:gd name="T77" fmla="*/ 2147483647 h 738"/>
                <a:gd name="T78" fmla="*/ 2147483647 w 906"/>
                <a:gd name="T79" fmla="*/ 2147483647 h 738"/>
                <a:gd name="T80" fmla="*/ 2147483647 w 906"/>
                <a:gd name="T81" fmla="*/ 2147483647 h 738"/>
                <a:gd name="T82" fmla="*/ 2147483647 w 906"/>
                <a:gd name="T83" fmla="*/ 2147483647 h 738"/>
                <a:gd name="T84" fmla="*/ 2147483647 w 906"/>
                <a:gd name="T85" fmla="*/ 2147483647 h 738"/>
                <a:gd name="T86" fmla="*/ 2147483647 w 906"/>
                <a:gd name="T87" fmla="*/ 2147483647 h 738"/>
                <a:gd name="T88" fmla="*/ 2147483647 w 906"/>
                <a:gd name="T89" fmla="*/ 2147483647 h 738"/>
                <a:gd name="T90" fmla="*/ 2147483647 w 906"/>
                <a:gd name="T91" fmla="*/ 2147483647 h 738"/>
                <a:gd name="T92" fmla="*/ 2147483647 w 906"/>
                <a:gd name="T93" fmla="*/ 2147483647 h 738"/>
                <a:gd name="T94" fmla="*/ 2147483647 w 906"/>
                <a:gd name="T95" fmla="*/ 2147483647 h 738"/>
                <a:gd name="T96" fmla="*/ 2147483647 w 906"/>
                <a:gd name="T97" fmla="*/ 2147483647 h 738"/>
                <a:gd name="T98" fmla="*/ 2147483647 w 906"/>
                <a:gd name="T99" fmla="*/ 2147483647 h 738"/>
                <a:gd name="T100" fmla="*/ 2147483647 w 906"/>
                <a:gd name="T101" fmla="*/ 2147483647 h 738"/>
                <a:gd name="T102" fmla="*/ 2147483647 w 906"/>
                <a:gd name="T103" fmla="*/ 2147483647 h 738"/>
                <a:gd name="T104" fmla="*/ 2147483647 w 906"/>
                <a:gd name="T105" fmla="*/ 2147483647 h 738"/>
                <a:gd name="T106" fmla="*/ 2147483647 w 906"/>
                <a:gd name="T107" fmla="*/ 2147483647 h 738"/>
                <a:gd name="T108" fmla="*/ 2147483647 w 906"/>
                <a:gd name="T109" fmla="*/ 2147483647 h 7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06"/>
                <a:gd name="T166" fmla="*/ 0 h 738"/>
                <a:gd name="T167" fmla="*/ 906 w 906"/>
                <a:gd name="T168" fmla="*/ 738 h 73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06" h="738">
                  <a:moveTo>
                    <a:pt x="894" y="108"/>
                  </a:moveTo>
                  <a:lnTo>
                    <a:pt x="894" y="96"/>
                  </a:lnTo>
                  <a:lnTo>
                    <a:pt x="906" y="96"/>
                  </a:lnTo>
                  <a:lnTo>
                    <a:pt x="900" y="90"/>
                  </a:lnTo>
                  <a:lnTo>
                    <a:pt x="876" y="90"/>
                  </a:lnTo>
                  <a:lnTo>
                    <a:pt x="840" y="102"/>
                  </a:lnTo>
                  <a:lnTo>
                    <a:pt x="840" y="84"/>
                  </a:lnTo>
                  <a:lnTo>
                    <a:pt x="816" y="84"/>
                  </a:lnTo>
                  <a:lnTo>
                    <a:pt x="792" y="96"/>
                  </a:lnTo>
                  <a:lnTo>
                    <a:pt x="786" y="102"/>
                  </a:lnTo>
                  <a:lnTo>
                    <a:pt x="780" y="114"/>
                  </a:lnTo>
                  <a:lnTo>
                    <a:pt x="774" y="120"/>
                  </a:lnTo>
                  <a:lnTo>
                    <a:pt x="756" y="120"/>
                  </a:lnTo>
                  <a:lnTo>
                    <a:pt x="750" y="126"/>
                  </a:lnTo>
                  <a:lnTo>
                    <a:pt x="744" y="138"/>
                  </a:lnTo>
                  <a:lnTo>
                    <a:pt x="732" y="144"/>
                  </a:lnTo>
                  <a:lnTo>
                    <a:pt x="726" y="150"/>
                  </a:lnTo>
                  <a:lnTo>
                    <a:pt x="720" y="150"/>
                  </a:lnTo>
                  <a:lnTo>
                    <a:pt x="690" y="120"/>
                  </a:lnTo>
                  <a:lnTo>
                    <a:pt x="690" y="114"/>
                  </a:lnTo>
                  <a:lnTo>
                    <a:pt x="678" y="48"/>
                  </a:lnTo>
                  <a:lnTo>
                    <a:pt x="660" y="48"/>
                  </a:lnTo>
                  <a:lnTo>
                    <a:pt x="660" y="18"/>
                  </a:lnTo>
                  <a:lnTo>
                    <a:pt x="642" y="0"/>
                  </a:lnTo>
                  <a:lnTo>
                    <a:pt x="624" y="0"/>
                  </a:lnTo>
                  <a:lnTo>
                    <a:pt x="618" y="6"/>
                  </a:lnTo>
                  <a:lnTo>
                    <a:pt x="618" y="30"/>
                  </a:lnTo>
                  <a:lnTo>
                    <a:pt x="612" y="36"/>
                  </a:lnTo>
                  <a:lnTo>
                    <a:pt x="606" y="36"/>
                  </a:lnTo>
                  <a:lnTo>
                    <a:pt x="594" y="48"/>
                  </a:lnTo>
                  <a:lnTo>
                    <a:pt x="594" y="54"/>
                  </a:lnTo>
                  <a:lnTo>
                    <a:pt x="600" y="60"/>
                  </a:lnTo>
                  <a:lnTo>
                    <a:pt x="606" y="60"/>
                  </a:lnTo>
                  <a:lnTo>
                    <a:pt x="600" y="84"/>
                  </a:lnTo>
                  <a:lnTo>
                    <a:pt x="588" y="72"/>
                  </a:lnTo>
                  <a:lnTo>
                    <a:pt x="570" y="72"/>
                  </a:lnTo>
                  <a:lnTo>
                    <a:pt x="558" y="78"/>
                  </a:lnTo>
                  <a:lnTo>
                    <a:pt x="546" y="90"/>
                  </a:lnTo>
                  <a:lnTo>
                    <a:pt x="546" y="120"/>
                  </a:lnTo>
                  <a:lnTo>
                    <a:pt x="540" y="120"/>
                  </a:lnTo>
                  <a:lnTo>
                    <a:pt x="534" y="114"/>
                  </a:lnTo>
                  <a:lnTo>
                    <a:pt x="528" y="102"/>
                  </a:lnTo>
                  <a:lnTo>
                    <a:pt x="522" y="96"/>
                  </a:lnTo>
                  <a:lnTo>
                    <a:pt x="510" y="96"/>
                  </a:lnTo>
                  <a:lnTo>
                    <a:pt x="504" y="102"/>
                  </a:lnTo>
                  <a:lnTo>
                    <a:pt x="492" y="108"/>
                  </a:lnTo>
                  <a:lnTo>
                    <a:pt x="474" y="126"/>
                  </a:lnTo>
                  <a:lnTo>
                    <a:pt x="468" y="126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26" y="102"/>
                  </a:lnTo>
                  <a:lnTo>
                    <a:pt x="414" y="108"/>
                  </a:lnTo>
                  <a:lnTo>
                    <a:pt x="396" y="84"/>
                  </a:lnTo>
                  <a:lnTo>
                    <a:pt x="384" y="96"/>
                  </a:lnTo>
                  <a:lnTo>
                    <a:pt x="342" y="96"/>
                  </a:lnTo>
                  <a:lnTo>
                    <a:pt x="330" y="90"/>
                  </a:lnTo>
                  <a:lnTo>
                    <a:pt x="324" y="84"/>
                  </a:lnTo>
                  <a:lnTo>
                    <a:pt x="312" y="78"/>
                  </a:lnTo>
                  <a:lnTo>
                    <a:pt x="300" y="78"/>
                  </a:lnTo>
                  <a:lnTo>
                    <a:pt x="300" y="102"/>
                  </a:lnTo>
                  <a:lnTo>
                    <a:pt x="264" y="102"/>
                  </a:lnTo>
                  <a:lnTo>
                    <a:pt x="252" y="108"/>
                  </a:lnTo>
                  <a:lnTo>
                    <a:pt x="246" y="120"/>
                  </a:lnTo>
                  <a:lnTo>
                    <a:pt x="246" y="180"/>
                  </a:lnTo>
                  <a:lnTo>
                    <a:pt x="234" y="180"/>
                  </a:lnTo>
                  <a:lnTo>
                    <a:pt x="222" y="186"/>
                  </a:lnTo>
                  <a:lnTo>
                    <a:pt x="216" y="198"/>
                  </a:lnTo>
                  <a:lnTo>
                    <a:pt x="180" y="216"/>
                  </a:lnTo>
                  <a:lnTo>
                    <a:pt x="168" y="216"/>
                  </a:lnTo>
                  <a:lnTo>
                    <a:pt x="168" y="228"/>
                  </a:lnTo>
                  <a:lnTo>
                    <a:pt x="156" y="252"/>
                  </a:lnTo>
                  <a:lnTo>
                    <a:pt x="150" y="258"/>
                  </a:lnTo>
                  <a:lnTo>
                    <a:pt x="138" y="264"/>
                  </a:lnTo>
                  <a:lnTo>
                    <a:pt x="114" y="264"/>
                  </a:lnTo>
                  <a:lnTo>
                    <a:pt x="90" y="240"/>
                  </a:lnTo>
                  <a:lnTo>
                    <a:pt x="84" y="240"/>
                  </a:lnTo>
                  <a:lnTo>
                    <a:pt x="78" y="246"/>
                  </a:lnTo>
                  <a:lnTo>
                    <a:pt x="66" y="246"/>
                  </a:lnTo>
                  <a:lnTo>
                    <a:pt x="60" y="240"/>
                  </a:lnTo>
                  <a:lnTo>
                    <a:pt x="48" y="240"/>
                  </a:lnTo>
                  <a:lnTo>
                    <a:pt x="42" y="234"/>
                  </a:lnTo>
                  <a:lnTo>
                    <a:pt x="36" y="240"/>
                  </a:lnTo>
                  <a:lnTo>
                    <a:pt x="30" y="252"/>
                  </a:lnTo>
                  <a:lnTo>
                    <a:pt x="30" y="258"/>
                  </a:lnTo>
                  <a:lnTo>
                    <a:pt x="36" y="270"/>
                  </a:lnTo>
                  <a:lnTo>
                    <a:pt x="36" y="294"/>
                  </a:lnTo>
                  <a:lnTo>
                    <a:pt x="42" y="300"/>
                  </a:lnTo>
                  <a:lnTo>
                    <a:pt x="42" y="306"/>
                  </a:lnTo>
                  <a:lnTo>
                    <a:pt x="18" y="312"/>
                  </a:lnTo>
                  <a:lnTo>
                    <a:pt x="30" y="330"/>
                  </a:lnTo>
                  <a:lnTo>
                    <a:pt x="24" y="330"/>
                  </a:lnTo>
                  <a:lnTo>
                    <a:pt x="18" y="336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54"/>
                  </a:lnTo>
                  <a:lnTo>
                    <a:pt x="12" y="366"/>
                  </a:lnTo>
                  <a:lnTo>
                    <a:pt x="12" y="396"/>
                  </a:lnTo>
                  <a:lnTo>
                    <a:pt x="36" y="396"/>
                  </a:lnTo>
                  <a:lnTo>
                    <a:pt x="42" y="402"/>
                  </a:lnTo>
                  <a:lnTo>
                    <a:pt x="42" y="408"/>
                  </a:lnTo>
                  <a:lnTo>
                    <a:pt x="24" y="426"/>
                  </a:lnTo>
                  <a:lnTo>
                    <a:pt x="18" y="438"/>
                  </a:lnTo>
                  <a:lnTo>
                    <a:pt x="30" y="462"/>
                  </a:lnTo>
                  <a:lnTo>
                    <a:pt x="42" y="480"/>
                  </a:lnTo>
                  <a:lnTo>
                    <a:pt x="54" y="504"/>
                  </a:lnTo>
                  <a:lnTo>
                    <a:pt x="60" y="510"/>
                  </a:lnTo>
                  <a:lnTo>
                    <a:pt x="60" y="564"/>
                  </a:lnTo>
                  <a:lnTo>
                    <a:pt x="66" y="570"/>
                  </a:lnTo>
                  <a:lnTo>
                    <a:pt x="72" y="570"/>
                  </a:lnTo>
                  <a:lnTo>
                    <a:pt x="84" y="576"/>
                  </a:lnTo>
                  <a:lnTo>
                    <a:pt x="120" y="576"/>
                  </a:lnTo>
                  <a:lnTo>
                    <a:pt x="126" y="582"/>
                  </a:lnTo>
                  <a:lnTo>
                    <a:pt x="138" y="606"/>
                  </a:lnTo>
                  <a:lnTo>
                    <a:pt x="114" y="654"/>
                  </a:lnTo>
                  <a:lnTo>
                    <a:pt x="108" y="660"/>
                  </a:lnTo>
                  <a:lnTo>
                    <a:pt x="102" y="672"/>
                  </a:lnTo>
                  <a:lnTo>
                    <a:pt x="84" y="690"/>
                  </a:lnTo>
                  <a:lnTo>
                    <a:pt x="84" y="702"/>
                  </a:lnTo>
                  <a:lnTo>
                    <a:pt x="120" y="702"/>
                  </a:lnTo>
                  <a:lnTo>
                    <a:pt x="132" y="708"/>
                  </a:lnTo>
                  <a:lnTo>
                    <a:pt x="150" y="720"/>
                  </a:lnTo>
                  <a:lnTo>
                    <a:pt x="168" y="726"/>
                  </a:lnTo>
                  <a:lnTo>
                    <a:pt x="192" y="738"/>
                  </a:lnTo>
                  <a:lnTo>
                    <a:pt x="210" y="738"/>
                  </a:lnTo>
                  <a:lnTo>
                    <a:pt x="228" y="732"/>
                  </a:lnTo>
                  <a:lnTo>
                    <a:pt x="234" y="732"/>
                  </a:lnTo>
                  <a:lnTo>
                    <a:pt x="240" y="726"/>
                  </a:lnTo>
                  <a:lnTo>
                    <a:pt x="294" y="726"/>
                  </a:lnTo>
                  <a:lnTo>
                    <a:pt x="294" y="732"/>
                  </a:lnTo>
                  <a:lnTo>
                    <a:pt x="318" y="732"/>
                  </a:lnTo>
                  <a:lnTo>
                    <a:pt x="324" y="726"/>
                  </a:lnTo>
                  <a:lnTo>
                    <a:pt x="348" y="726"/>
                  </a:lnTo>
                  <a:lnTo>
                    <a:pt x="366" y="720"/>
                  </a:lnTo>
                  <a:lnTo>
                    <a:pt x="396" y="720"/>
                  </a:lnTo>
                  <a:lnTo>
                    <a:pt x="444" y="696"/>
                  </a:lnTo>
                  <a:lnTo>
                    <a:pt x="450" y="696"/>
                  </a:lnTo>
                  <a:lnTo>
                    <a:pt x="456" y="690"/>
                  </a:lnTo>
                  <a:lnTo>
                    <a:pt x="456" y="660"/>
                  </a:lnTo>
                  <a:lnTo>
                    <a:pt x="450" y="654"/>
                  </a:lnTo>
                  <a:lnTo>
                    <a:pt x="450" y="636"/>
                  </a:lnTo>
                  <a:lnTo>
                    <a:pt x="444" y="624"/>
                  </a:lnTo>
                  <a:lnTo>
                    <a:pt x="444" y="606"/>
                  </a:lnTo>
                  <a:lnTo>
                    <a:pt x="450" y="594"/>
                  </a:lnTo>
                  <a:lnTo>
                    <a:pt x="462" y="588"/>
                  </a:lnTo>
                  <a:lnTo>
                    <a:pt x="468" y="576"/>
                  </a:lnTo>
                  <a:lnTo>
                    <a:pt x="486" y="576"/>
                  </a:lnTo>
                  <a:lnTo>
                    <a:pt x="486" y="588"/>
                  </a:lnTo>
                  <a:lnTo>
                    <a:pt x="528" y="588"/>
                  </a:lnTo>
                  <a:lnTo>
                    <a:pt x="534" y="582"/>
                  </a:lnTo>
                  <a:lnTo>
                    <a:pt x="534" y="576"/>
                  </a:lnTo>
                  <a:lnTo>
                    <a:pt x="528" y="570"/>
                  </a:lnTo>
                  <a:lnTo>
                    <a:pt x="522" y="570"/>
                  </a:lnTo>
                  <a:lnTo>
                    <a:pt x="522" y="564"/>
                  </a:lnTo>
                  <a:lnTo>
                    <a:pt x="528" y="558"/>
                  </a:lnTo>
                  <a:lnTo>
                    <a:pt x="534" y="558"/>
                  </a:lnTo>
                  <a:lnTo>
                    <a:pt x="546" y="552"/>
                  </a:lnTo>
                  <a:lnTo>
                    <a:pt x="552" y="546"/>
                  </a:lnTo>
                  <a:lnTo>
                    <a:pt x="564" y="540"/>
                  </a:lnTo>
                  <a:lnTo>
                    <a:pt x="594" y="540"/>
                  </a:lnTo>
                  <a:lnTo>
                    <a:pt x="594" y="552"/>
                  </a:lnTo>
                  <a:lnTo>
                    <a:pt x="600" y="558"/>
                  </a:lnTo>
                  <a:lnTo>
                    <a:pt x="612" y="558"/>
                  </a:lnTo>
                  <a:lnTo>
                    <a:pt x="624" y="552"/>
                  </a:lnTo>
                  <a:lnTo>
                    <a:pt x="630" y="540"/>
                  </a:lnTo>
                  <a:lnTo>
                    <a:pt x="636" y="534"/>
                  </a:lnTo>
                  <a:lnTo>
                    <a:pt x="636" y="528"/>
                  </a:lnTo>
                  <a:lnTo>
                    <a:pt x="630" y="522"/>
                  </a:lnTo>
                  <a:lnTo>
                    <a:pt x="630" y="510"/>
                  </a:lnTo>
                  <a:lnTo>
                    <a:pt x="624" y="498"/>
                  </a:lnTo>
                  <a:lnTo>
                    <a:pt x="624" y="480"/>
                  </a:lnTo>
                  <a:lnTo>
                    <a:pt x="630" y="474"/>
                  </a:lnTo>
                  <a:lnTo>
                    <a:pt x="636" y="474"/>
                  </a:lnTo>
                  <a:lnTo>
                    <a:pt x="636" y="438"/>
                  </a:lnTo>
                  <a:lnTo>
                    <a:pt x="642" y="432"/>
                  </a:lnTo>
                  <a:lnTo>
                    <a:pt x="660" y="432"/>
                  </a:lnTo>
                  <a:lnTo>
                    <a:pt x="690" y="414"/>
                  </a:lnTo>
                  <a:lnTo>
                    <a:pt x="684" y="414"/>
                  </a:lnTo>
                  <a:lnTo>
                    <a:pt x="672" y="408"/>
                  </a:lnTo>
                  <a:lnTo>
                    <a:pt x="672" y="402"/>
                  </a:lnTo>
                  <a:lnTo>
                    <a:pt x="666" y="396"/>
                  </a:lnTo>
                  <a:lnTo>
                    <a:pt x="666" y="390"/>
                  </a:lnTo>
                  <a:lnTo>
                    <a:pt x="654" y="384"/>
                  </a:lnTo>
                  <a:lnTo>
                    <a:pt x="642" y="372"/>
                  </a:lnTo>
                  <a:lnTo>
                    <a:pt x="642" y="360"/>
                  </a:lnTo>
                  <a:lnTo>
                    <a:pt x="660" y="360"/>
                  </a:lnTo>
                  <a:lnTo>
                    <a:pt x="666" y="366"/>
                  </a:lnTo>
                  <a:lnTo>
                    <a:pt x="684" y="372"/>
                  </a:lnTo>
                  <a:lnTo>
                    <a:pt x="690" y="372"/>
                  </a:lnTo>
                  <a:lnTo>
                    <a:pt x="696" y="366"/>
                  </a:lnTo>
                  <a:lnTo>
                    <a:pt x="714" y="366"/>
                  </a:lnTo>
                  <a:lnTo>
                    <a:pt x="714" y="336"/>
                  </a:lnTo>
                  <a:lnTo>
                    <a:pt x="708" y="330"/>
                  </a:lnTo>
                  <a:lnTo>
                    <a:pt x="708" y="318"/>
                  </a:lnTo>
                  <a:lnTo>
                    <a:pt x="714" y="306"/>
                  </a:lnTo>
                  <a:lnTo>
                    <a:pt x="738" y="282"/>
                  </a:lnTo>
                  <a:lnTo>
                    <a:pt x="738" y="276"/>
                  </a:lnTo>
                  <a:lnTo>
                    <a:pt x="732" y="264"/>
                  </a:lnTo>
                  <a:lnTo>
                    <a:pt x="726" y="258"/>
                  </a:lnTo>
                  <a:lnTo>
                    <a:pt x="726" y="228"/>
                  </a:lnTo>
                  <a:lnTo>
                    <a:pt x="696" y="198"/>
                  </a:lnTo>
                  <a:lnTo>
                    <a:pt x="696" y="192"/>
                  </a:lnTo>
                  <a:lnTo>
                    <a:pt x="702" y="186"/>
                  </a:lnTo>
                  <a:lnTo>
                    <a:pt x="708" y="174"/>
                  </a:lnTo>
                  <a:lnTo>
                    <a:pt x="714" y="168"/>
                  </a:lnTo>
                  <a:lnTo>
                    <a:pt x="738" y="156"/>
                  </a:lnTo>
                  <a:lnTo>
                    <a:pt x="744" y="150"/>
                  </a:lnTo>
                  <a:lnTo>
                    <a:pt x="768" y="138"/>
                  </a:lnTo>
                  <a:lnTo>
                    <a:pt x="774" y="138"/>
                  </a:lnTo>
                  <a:lnTo>
                    <a:pt x="780" y="132"/>
                  </a:lnTo>
                  <a:lnTo>
                    <a:pt x="822" y="132"/>
                  </a:lnTo>
                  <a:lnTo>
                    <a:pt x="828" y="126"/>
                  </a:lnTo>
                  <a:lnTo>
                    <a:pt x="852" y="126"/>
                  </a:lnTo>
                  <a:lnTo>
                    <a:pt x="864" y="132"/>
                  </a:lnTo>
                  <a:lnTo>
                    <a:pt x="876" y="132"/>
                  </a:lnTo>
                  <a:lnTo>
                    <a:pt x="882" y="126"/>
                  </a:lnTo>
                  <a:lnTo>
                    <a:pt x="894" y="126"/>
                  </a:lnTo>
                  <a:lnTo>
                    <a:pt x="900" y="120"/>
                  </a:lnTo>
                  <a:lnTo>
                    <a:pt x="894" y="114"/>
                  </a:lnTo>
                  <a:lnTo>
                    <a:pt x="894" y="10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9962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EA900-51B3-D081-0ECB-57AC43103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D338E8-C178-40EB-F7C5-3ACF2EABD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F8D67-7CD9-4DC9-8CEA-466392C903F1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oundry Monoline OT2 Regular" panose="02000000000000000000" pitchFamily="2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oundry Monoline OT2 Regular" panose="02000000000000000000" pitchFamily="2" charset="77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8A55AF-7238-35E9-2AE5-1DF5F07E1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oundry Monoline OT2 Regular" panose="02000000000000000000" pitchFamily="2" charset="77"/>
                <a:ea typeface="+mn-ea"/>
                <a:cs typeface="+mn-cs"/>
              </a:rPr>
              <a:t>© agilimo Consulting GmbH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08E0E5B-3934-8CE4-A59E-711478AFD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91839-CFA3-4108-8E3D-8DADE0CF0F1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oundry Monoline OT2 Regular" panose="02000000000000000000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oundry Monoline OT2 Regular" panose="02000000000000000000" pitchFamily="2" charset="77"/>
              <a:ea typeface="+mn-ea"/>
              <a:cs typeface="+mn-cs"/>
            </a:endParaRPr>
          </a:p>
        </p:txBody>
      </p:sp>
      <p:sp>
        <p:nvSpPr>
          <p:cNvPr id="29" name="Titel 3">
            <a:extLst>
              <a:ext uri="{FF2B5EF4-FFF2-40B4-BE49-F238E27FC236}">
                <a16:creationId xmlns:a16="http://schemas.microsoft.com/office/drawing/2014/main" id="{5FD5C177-4BA7-8A81-E3A1-F621AF5BEA92}"/>
              </a:ext>
            </a:extLst>
          </p:cNvPr>
          <p:cNvSpPr txBox="1">
            <a:spLocks/>
          </p:cNvSpPr>
          <p:nvPr/>
        </p:nvSpPr>
        <p:spPr>
          <a:xfrm>
            <a:off x="536742" y="1221382"/>
            <a:ext cx="10515600" cy="7686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undry Monoline OT2 Regular" panose="02000000000000000000" pitchFamily="2" charset="77"/>
                <a:ea typeface="+mj-ea"/>
                <a:cs typeface="+mj-cs"/>
              </a:rPr>
              <a:t>Unsere wichtigsten Partner</a:t>
            </a: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7E9B2C96-97F0-BFC4-76C8-92C2742BED70}"/>
              </a:ext>
            </a:extLst>
          </p:cNvPr>
          <p:cNvGrpSpPr>
            <a:grpSpLocks noChangeAspect="1"/>
          </p:cNvGrpSpPr>
          <p:nvPr/>
        </p:nvGrpSpPr>
        <p:grpSpPr>
          <a:xfrm>
            <a:off x="142592" y="50545"/>
            <a:ext cx="775285" cy="786281"/>
            <a:chOff x="372479" y="136525"/>
            <a:chExt cx="916676" cy="929677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685961B-C715-C9B3-053F-6AFC73A62483}"/>
                </a:ext>
              </a:extLst>
            </p:cNvPr>
            <p:cNvSpPr/>
            <p:nvPr/>
          </p:nvSpPr>
          <p:spPr>
            <a:xfrm>
              <a:off x="372479" y="136525"/>
              <a:ext cx="916676" cy="9296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3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0" name="Grafik 39" descr="Programmierer mit einfarbiger Füllung">
              <a:extLst>
                <a:ext uri="{FF2B5EF4-FFF2-40B4-BE49-F238E27FC236}">
                  <a16:creationId xmlns:a16="http://schemas.microsoft.com/office/drawing/2014/main" id="{32A6C4DD-297D-E88F-B61F-1FBCC1147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481679" y="225950"/>
              <a:ext cx="713041" cy="713041"/>
            </a:xfrm>
            <a:prstGeom prst="rect">
              <a:avLst/>
            </a:prstGeom>
          </p:spPr>
        </p:pic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5AB97760-9565-43E5-D0A7-05BFF5CF7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96" y="2076713"/>
            <a:ext cx="2648379" cy="66062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B2BBFE5-F1F1-51E4-56E6-AF8DCCA02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5907" y="1806943"/>
            <a:ext cx="2824060" cy="100377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6CA7BD6-53E4-6EE5-F8FD-AB3EF976A4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6369" y="1844441"/>
            <a:ext cx="2387027" cy="76747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E299838-5FA2-CD09-577A-39C391686B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877" y="3329212"/>
            <a:ext cx="1649852" cy="78443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D7A9837-E3E8-AF04-8957-F697E9A3D6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234" y="4746752"/>
            <a:ext cx="2822357" cy="67638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398359A-F8B8-F381-223F-A6AAB91338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6369" y="3424360"/>
            <a:ext cx="2743200" cy="55635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FA78447-547C-7815-7D57-505E94A5B7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5489" y="4476658"/>
            <a:ext cx="2770762" cy="109127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37EC51D-9150-9F43-D196-ABCA9FDA4C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85051" y="4602578"/>
            <a:ext cx="2608634" cy="82172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3D6DB20-9757-6AC6-EA2C-AEC4A91CC55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3584" t="33283" r="15489" b="36161"/>
          <a:stretch/>
        </p:blipFill>
        <p:spPr>
          <a:xfrm>
            <a:off x="6356251" y="4609403"/>
            <a:ext cx="2462443" cy="70594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625B92A5-CA4D-4BCD-2545-2FA7561301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368344" y="3446818"/>
            <a:ext cx="3022270" cy="54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96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CBCB3-C2ED-FB02-8AFA-DB757818B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7FEAAC-4467-F5F4-9C27-109EAE7A6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F8D67-7CD9-4DC9-8CEA-466392C903F1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oundry Monoline OT2 Regular" panose="02000000000000000000" pitchFamily="2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13.05.2025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oundry Monoline OT2 Regular" panose="02000000000000000000" pitchFamily="2" charset="77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5D661C6-1FFA-1C3E-CFD9-A68CD1748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oundry Monoline OT2 Regular" panose="02000000000000000000" pitchFamily="2" charset="77"/>
                <a:ea typeface="+mn-ea"/>
                <a:cs typeface="+mn-cs"/>
              </a:rPr>
              <a:t>© agilimo Consulting GmbH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5442E0-C957-E346-625A-89A240C67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91839-CFA3-4108-8E3D-8DADE0CF0F1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oundry Monoline OT2 Regular" panose="02000000000000000000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oundry Monoline OT2 Regular" panose="02000000000000000000" pitchFamily="2" charset="77"/>
              <a:ea typeface="+mn-ea"/>
              <a:cs typeface="+mn-cs"/>
            </a:endParaRPr>
          </a:p>
        </p:txBody>
      </p:sp>
      <p:sp>
        <p:nvSpPr>
          <p:cNvPr id="29" name="Titel 3">
            <a:extLst>
              <a:ext uri="{FF2B5EF4-FFF2-40B4-BE49-F238E27FC236}">
                <a16:creationId xmlns:a16="http://schemas.microsoft.com/office/drawing/2014/main" id="{442183B0-A603-5B02-8DF5-14D43259917B}"/>
              </a:ext>
            </a:extLst>
          </p:cNvPr>
          <p:cNvSpPr txBox="1">
            <a:spLocks/>
          </p:cNvSpPr>
          <p:nvPr/>
        </p:nvSpPr>
        <p:spPr>
          <a:xfrm>
            <a:off x="536742" y="1221382"/>
            <a:ext cx="10515600" cy="7686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undry Monoline OT2 Regular" panose="02000000000000000000" pitchFamily="2" charset="77"/>
                <a:ea typeface="+mj-ea"/>
                <a:cs typeface="+mj-cs"/>
              </a:rPr>
              <a:t>Weitere Deutsche Strategische IT Sicherheitsunternehmen</a:t>
            </a: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0AA60C66-D7D5-3438-E37E-0BD9E902F2AC}"/>
              </a:ext>
            </a:extLst>
          </p:cNvPr>
          <p:cNvGrpSpPr>
            <a:grpSpLocks noChangeAspect="1"/>
          </p:cNvGrpSpPr>
          <p:nvPr/>
        </p:nvGrpSpPr>
        <p:grpSpPr>
          <a:xfrm>
            <a:off x="142592" y="50545"/>
            <a:ext cx="775285" cy="786281"/>
            <a:chOff x="372479" y="136525"/>
            <a:chExt cx="916676" cy="929677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8697218-6D21-EE24-BFD7-CD6A9B797C8A}"/>
                </a:ext>
              </a:extLst>
            </p:cNvPr>
            <p:cNvSpPr/>
            <p:nvPr/>
          </p:nvSpPr>
          <p:spPr>
            <a:xfrm>
              <a:off x="372479" y="136525"/>
              <a:ext cx="916676" cy="9296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3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0" name="Grafik 39" descr="Programmierer mit einfarbiger Füllung">
              <a:extLst>
                <a:ext uri="{FF2B5EF4-FFF2-40B4-BE49-F238E27FC236}">
                  <a16:creationId xmlns:a16="http://schemas.microsoft.com/office/drawing/2014/main" id="{E0FB820F-320F-EC1C-EBB5-B3C0957A7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481679" y="225950"/>
              <a:ext cx="713041" cy="713041"/>
            </a:xfrm>
            <a:prstGeom prst="rect">
              <a:avLst/>
            </a:prstGeom>
          </p:spPr>
        </p:pic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41872216-BB37-DE0D-F28C-F96E2AA83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87" y="2201469"/>
            <a:ext cx="3637847" cy="200149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1238404-10A0-019C-DB0A-D6B2759117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514" y="1611322"/>
            <a:ext cx="3303753" cy="181767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1D06623-7B25-3B91-7103-BCC5E4D805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455" y="4526032"/>
            <a:ext cx="2031745" cy="113900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1D04D86-494F-1455-0831-D46AE5E29A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5553" y="3391408"/>
            <a:ext cx="2657693" cy="2273633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A1AF50-6C6F-D429-4ECA-2F9AEE5B98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5600" y="3179989"/>
            <a:ext cx="1447800" cy="14097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771A963-B148-27EB-271A-35FC4DE515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2688" y="1743328"/>
            <a:ext cx="2546701" cy="154472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73527FD1-04BF-71B7-2576-E228B68D0B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70146" y="4630562"/>
            <a:ext cx="2143125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02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1DB77B-CE72-4979-AFC8-C71B1F1FDC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15389"/>
            <a:ext cx="9966960" cy="1714468"/>
          </a:xfrm>
        </p:spPr>
        <p:txBody>
          <a:bodyPr>
            <a:normAutofit/>
          </a:bodyPr>
          <a:lstStyle/>
          <a:p>
            <a:pPr algn="l"/>
            <a:r>
              <a:rPr lang="de-DE" b="1" dirty="0">
                <a:ea typeface="KievitOT-Medium" charset="0"/>
                <a:cs typeface="KievitOT-Medium" charset="0"/>
              </a:rPr>
              <a:t>3</a:t>
            </a:r>
            <a:r>
              <a:rPr lang="de-DE" sz="6000" b="1" dirty="0">
                <a:ea typeface="KievitOT-Medium" charset="0"/>
                <a:cs typeface="KievitOT-Medium" charset="0"/>
              </a:rPr>
              <a:t> |	</a:t>
            </a:r>
            <a:r>
              <a:rPr lang="de-DE" b="1" dirty="0">
                <a:ea typeface="KievitOT-Medium" charset="0"/>
                <a:cs typeface="KievitOT-Medium" charset="0"/>
              </a:rPr>
              <a:t>Nextron Systems </a:t>
            </a:r>
            <a:endParaRPr lang="de-DE" sz="6000" b="1" dirty="0">
              <a:ea typeface="KievitOT-Medium" charset="0"/>
              <a:cs typeface="KievitOT-Medium" charset="0"/>
            </a:endParaRP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93406F0B-FAF5-C100-8D4F-6F46C7BBDA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1358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C1345-24AE-76E0-F60A-92F594119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18ED67B-156E-4912-B092-0C56B6789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8143" y="1364771"/>
            <a:ext cx="6062464" cy="52805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9600" dirty="0" err="1">
                <a:solidFill>
                  <a:srgbClr val="009FC7"/>
                </a:solidFill>
              </a:rPr>
              <a:t>We</a:t>
            </a:r>
            <a:br>
              <a:rPr lang="de-DE" sz="9600" dirty="0">
                <a:solidFill>
                  <a:srgbClr val="009FC7"/>
                </a:solidFill>
              </a:rPr>
            </a:br>
            <a:r>
              <a:rPr lang="de-DE" sz="9600" dirty="0" err="1">
                <a:solidFill>
                  <a:srgbClr val="009FC7"/>
                </a:solidFill>
              </a:rPr>
              <a:t>Detect</a:t>
            </a:r>
            <a:br>
              <a:rPr lang="de-DE" sz="9600" dirty="0">
                <a:solidFill>
                  <a:srgbClr val="009FC7"/>
                </a:solidFill>
              </a:rPr>
            </a:br>
            <a:r>
              <a:rPr lang="de-DE" sz="9600" dirty="0">
                <a:solidFill>
                  <a:srgbClr val="009FC7"/>
                </a:solidFill>
              </a:rPr>
              <a:t>Hackers.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95D4130-1A70-DA59-BB24-1F6E18420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Unsere Mission!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717935C-4E90-684B-E4CC-A69A11C744F7}"/>
              </a:ext>
            </a:extLst>
          </p:cNvPr>
          <p:cNvGrpSpPr/>
          <p:nvPr/>
        </p:nvGrpSpPr>
        <p:grpSpPr>
          <a:xfrm>
            <a:off x="5299069" y="1650861"/>
            <a:ext cx="6892932" cy="3842369"/>
            <a:chOff x="3974301" y="1238145"/>
            <a:chExt cx="5169699" cy="2881777"/>
          </a:xfrm>
        </p:grpSpPr>
        <p:sp>
          <p:nvSpPr>
            <p:cNvPr id="3" name="Dreieck 2">
              <a:extLst>
                <a:ext uri="{FF2B5EF4-FFF2-40B4-BE49-F238E27FC236}">
                  <a16:creationId xmlns:a16="http://schemas.microsoft.com/office/drawing/2014/main" id="{A4753A1F-F947-1B43-9BAA-6DD5CD625C4D}"/>
                </a:ext>
              </a:extLst>
            </p:cNvPr>
            <p:cNvSpPr/>
            <p:nvPr/>
          </p:nvSpPr>
          <p:spPr>
            <a:xfrm rot="5400000">
              <a:off x="2775276" y="2576135"/>
              <a:ext cx="2720780" cy="322729"/>
            </a:xfrm>
            <a:prstGeom prst="triangle">
              <a:avLst/>
            </a:prstGeom>
            <a:solidFill>
              <a:srgbClr val="1B90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de-D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" name="Inhaltsplatzhalter 1">
              <a:extLst>
                <a:ext uri="{FF2B5EF4-FFF2-40B4-BE49-F238E27FC236}">
                  <a16:creationId xmlns:a16="http://schemas.microsoft.com/office/drawing/2014/main" id="{384E6A48-29F1-479C-3473-0A7DACCF7E7B}"/>
                </a:ext>
              </a:extLst>
            </p:cNvPr>
            <p:cNvSpPr txBox="1">
              <a:spLocks/>
            </p:cNvSpPr>
            <p:nvPr/>
          </p:nvSpPr>
          <p:spPr>
            <a:xfrm>
              <a:off x="4597152" y="1238145"/>
              <a:ext cx="4546848" cy="2881777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rmAutofit/>
            </a:bodyPr>
            <a:lstStyle>
              <a:lvl1pPr marL="185738" indent="-177800" algn="l" defTabSz="685800" rtl="0" eaLnBrk="1" latinLnBrk="0" hangingPunct="1">
                <a:spcBef>
                  <a:spcPct val="20000"/>
                </a:spcBef>
                <a:buClr>
                  <a:srgbClr val="1B90BE"/>
                </a:buClr>
                <a:buSzPct val="110000"/>
                <a:buFont typeface="Wingdings" pitchFamily="2" charset="2"/>
                <a:buChar char="§"/>
                <a:tabLst/>
                <a:defRPr lang="en-US" sz="1700" kern="1200" noProof="0" dirty="0">
                  <a:solidFill>
                    <a:schemeClr val="bg1"/>
                  </a:solidFill>
                  <a:latin typeface="Roboto Condensed Medium" panose="02000000000000000000" pitchFamily="2" charset="0"/>
                  <a:ea typeface="Roboto Condensed Medium" panose="02000000000000000000" pitchFamily="2" charset="0"/>
                  <a:cs typeface="Roboto Condensed Medium" charset="0"/>
                </a:defRPr>
              </a:lvl1pPr>
              <a:lvl2pPr marL="493713" indent="-223838" algn="l" defTabSz="685800" rtl="0" eaLnBrk="1" latinLnBrk="0" hangingPunct="1">
                <a:spcBef>
                  <a:spcPct val="20000"/>
                </a:spcBef>
                <a:buClr>
                  <a:srgbClr val="1B90BE"/>
                </a:buClr>
                <a:buFont typeface="Symbol" pitchFamily="2" charset="2"/>
                <a:buChar char="-"/>
                <a:tabLst/>
                <a:defRPr lang="en-US" sz="1700" kern="1200" noProof="0" dirty="0">
                  <a:solidFill>
                    <a:schemeClr val="bg1"/>
                  </a:solidFill>
                  <a:latin typeface="Roboto Condensed Medium" panose="02000000000000000000" pitchFamily="2" charset="0"/>
                  <a:ea typeface="Roboto Condensed Medium" panose="02000000000000000000" pitchFamily="2" charset="0"/>
                  <a:cs typeface="Roboto Condensed Medium" charset="0"/>
                </a:defRPr>
              </a:lvl2pPr>
              <a:lvl3pPr marL="717550" indent="-176213" algn="l" defTabSz="685800" rtl="0" eaLnBrk="1" latinLnBrk="0" hangingPunct="1">
                <a:spcBef>
                  <a:spcPct val="20000"/>
                </a:spcBef>
                <a:buClr>
                  <a:srgbClr val="1B90BE"/>
                </a:buClr>
                <a:buSzPct val="80000"/>
                <a:buFont typeface="Courier New" panose="02070309020205020404" pitchFamily="49" charset="0"/>
                <a:buChar char="o"/>
                <a:tabLst/>
                <a:defRPr lang="en-US" sz="1700" kern="1200" noProof="0" dirty="0">
                  <a:solidFill>
                    <a:schemeClr val="bg1"/>
                  </a:solidFill>
                  <a:latin typeface="Roboto Condensed Medium" panose="02000000000000000000" pitchFamily="2" charset="0"/>
                  <a:ea typeface="Roboto Condensed Medium" panose="02000000000000000000" pitchFamily="2" charset="0"/>
                  <a:cs typeface="Roboto Condensed Medium" charset="0"/>
                </a:defRPr>
              </a:lvl3pPr>
              <a:lvl4pPr marL="1200150" indent="-2857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en-US" sz="1700" kern="1200" noProof="0" dirty="0">
                  <a:solidFill>
                    <a:schemeClr val="bg1"/>
                  </a:solidFill>
                  <a:latin typeface="Roboto Condensed Medium" panose="02000000000000000000" pitchFamily="2" charset="0"/>
                  <a:ea typeface="Roboto Condensed Medium" panose="02000000000000000000" pitchFamily="2" charset="0"/>
                  <a:cs typeface="Roboto Condensed Medium" charset="0"/>
                </a:defRPr>
              </a:lvl4pPr>
              <a:lvl5pPr marL="1543050" indent="-2857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en-US" sz="1700" kern="1200" noProof="0" dirty="0">
                  <a:solidFill>
                    <a:schemeClr val="bg1"/>
                  </a:solidFill>
                  <a:latin typeface="Roboto Condensed Medium" panose="02000000000000000000" pitchFamily="2" charset="0"/>
                  <a:ea typeface="Roboto Condensed Medium" panose="02000000000000000000" pitchFamily="2" charset="0"/>
                  <a:cs typeface="Roboto Condensed Medium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377">
                <a:buNone/>
              </a:pPr>
              <a:r>
                <a:rPr lang="de-DE" sz="5333" dirty="0">
                  <a:solidFill>
                    <a:srgbClr val="009FC7"/>
                  </a:solidFill>
                </a:rPr>
                <a:t>Fokus heute:</a:t>
              </a:r>
            </a:p>
            <a:p>
              <a:pPr marL="0" indent="0" defTabSz="914377">
                <a:spcBef>
                  <a:spcPts val="2496"/>
                </a:spcBef>
                <a:buNone/>
              </a:pPr>
              <a:r>
                <a:rPr lang="de-DE" sz="3733" dirty="0">
                  <a:solidFill>
                    <a:srgbClr val="009FC7"/>
                  </a:solidFill>
                </a:rPr>
                <a:t>APTs enttarnen wir die Profis.</a:t>
              </a:r>
            </a:p>
            <a:p>
              <a:pPr marL="0" indent="0" defTabSz="914377">
                <a:spcBef>
                  <a:spcPts val="2496"/>
                </a:spcBef>
                <a:buNone/>
              </a:pPr>
              <a:r>
                <a:rPr lang="de-DE" sz="3733" dirty="0">
                  <a:solidFill>
                    <a:srgbClr val="009FC7"/>
                  </a:solidFill>
                </a:rPr>
                <a:t>Von Geheimdiensten und Militärs lernen.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842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7413 0 " pathEditMode="relative" ptsTypes="AA"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1CDB9D8-F012-51BE-25C7-5D2CD07CD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Welche Rolle spielen staatlich gelenkte Angriffe?</a:t>
            </a:r>
          </a:p>
        </p:txBody>
      </p:sp>
      <p:sp>
        <p:nvSpPr>
          <p:cNvPr id="7" name="Inhaltsplatzhalter 9">
            <a:extLst>
              <a:ext uri="{FF2B5EF4-FFF2-40B4-BE49-F238E27FC236}">
                <a16:creationId xmlns:a16="http://schemas.microsoft.com/office/drawing/2014/main" id="{9FB10F99-83C7-8246-0057-51D711FE85F8}"/>
              </a:ext>
            </a:extLst>
          </p:cNvPr>
          <p:cNvSpPr txBox="1">
            <a:spLocks/>
          </p:cNvSpPr>
          <p:nvPr/>
        </p:nvSpPr>
        <p:spPr>
          <a:xfrm>
            <a:off x="609599" y="1364772"/>
            <a:ext cx="3493735" cy="5280585"/>
          </a:xfrm>
          <a:prstGeom prst="rect">
            <a:avLst/>
          </a:prstGeom>
          <a:ln>
            <a:solidFill>
              <a:srgbClr val="1B90BE"/>
            </a:solidFill>
          </a:ln>
        </p:spPr>
        <p:txBody>
          <a:bodyPr vert="horz" lIns="121920" tIns="60960" rIns="121920" bIns="60960" rtlCol="0">
            <a:normAutofit/>
          </a:bodyPr>
          <a:lstStyle>
            <a:lvl1pPr marL="185738" indent="-177800" algn="l" defTabSz="685800" rtl="0" eaLnBrk="1" latinLnBrk="0" hangingPunct="1">
              <a:spcBef>
                <a:spcPct val="20000"/>
              </a:spcBef>
              <a:buClr>
                <a:srgbClr val="1B90BE"/>
              </a:buClr>
              <a:buSzPct val="110000"/>
              <a:buFont typeface="Wingdings" pitchFamily="2" charset="2"/>
              <a:buChar char="§"/>
              <a:tabLst/>
              <a:defRPr lang="en-US" sz="170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1pPr>
            <a:lvl2pPr marL="493713" indent="-223838" algn="l" defTabSz="685800" rtl="0" eaLnBrk="1" latinLnBrk="0" hangingPunct="1">
              <a:spcBef>
                <a:spcPct val="20000"/>
              </a:spcBef>
              <a:buClr>
                <a:srgbClr val="1B90BE"/>
              </a:buClr>
              <a:buFont typeface="Symbol" pitchFamily="2" charset="2"/>
              <a:buChar char="-"/>
              <a:tabLst/>
              <a:defRPr lang="en-US" sz="170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2pPr>
            <a:lvl3pPr marL="717550" indent="-176213" algn="l" defTabSz="685800" rtl="0" eaLnBrk="1" latinLnBrk="0" hangingPunct="1">
              <a:spcBef>
                <a:spcPct val="20000"/>
              </a:spcBef>
              <a:buClr>
                <a:srgbClr val="1B90BE"/>
              </a:buClr>
              <a:buSzPct val="80000"/>
              <a:buFont typeface="Courier New" panose="02070309020205020404" pitchFamily="49" charset="0"/>
              <a:buChar char="o"/>
              <a:tabLst/>
              <a:defRPr lang="en-US" sz="170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3pPr>
            <a:lvl4pPr marL="1200150" indent="-2857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70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4pPr>
            <a:lvl5pPr marL="1543050" indent="-2857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70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0" algn="ctr" defTabSz="914377">
              <a:buNone/>
            </a:pPr>
            <a:endParaRPr lang="de-DE" sz="2267" dirty="0">
              <a:solidFill>
                <a:srgbClr val="FFFFFF"/>
              </a:solidFill>
            </a:endParaRPr>
          </a:p>
          <a:p>
            <a:pPr marL="10584" indent="0" algn="ctr" defTabSz="914377">
              <a:buNone/>
            </a:pPr>
            <a:endParaRPr lang="de-DE" sz="2267" dirty="0">
              <a:solidFill>
                <a:srgbClr val="FFFFFF"/>
              </a:solidFill>
            </a:endParaRPr>
          </a:p>
          <a:p>
            <a:pPr marL="247644" indent="-237061" defTabSz="914377"/>
            <a:r>
              <a:rPr lang="de-DE" sz="2267" dirty="0">
                <a:solidFill>
                  <a:srgbClr val="FFFFFF"/>
                </a:solidFill>
              </a:rPr>
              <a:t>APT28 (Fancy Bear) spioniert deutsche und britische Regierungen aus</a:t>
            </a:r>
          </a:p>
          <a:p>
            <a:pPr marL="247644" indent="-237061" defTabSz="914377"/>
            <a:r>
              <a:rPr lang="de-DE" sz="2267" dirty="0">
                <a:solidFill>
                  <a:srgbClr val="FFFFFF"/>
                </a:solidFill>
              </a:rPr>
              <a:t>APT29 (Cozy Bear) führt Supply Chain Attacke „</a:t>
            </a:r>
            <a:r>
              <a:rPr lang="de-DE" sz="2267" dirty="0" err="1">
                <a:solidFill>
                  <a:srgbClr val="FFFFFF"/>
                </a:solidFill>
              </a:rPr>
              <a:t>SolarWinds</a:t>
            </a:r>
            <a:r>
              <a:rPr lang="de-DE" sz="2267" dirty="0">
                <a:solidFill>
                  <a:srgbClr val="FFFFFF"/>
                </a:solidFill>
              </a:rPr>
              <a:t>/Orion“ aus</a:t>
            </a:r>
          </a:p>
          <a:p>
            <a:pPr marL="247644" indent="-237061" defTabSz="914377"/>
            <a:r>
              <a:rPr lang="de-DE" sz="2267" dirty="0">
                <a:solidFill>
                  <a:srgbClr val="FFFFFF"/>
                </a:solidFill>
              </a:rPr>
              <a:t>SANDWORM greift </a:t>
            </a:r>
            <a:r>
              <a:rPr lang="de-DE" sz="2267" dirty="0" err="1">
                <a:solidFill>
                  <a:srgbClr val="FFFFFF"/>
                </a:solidFill>
              </a:rPr>
              <a:t>ukr</a:t>
            </a:r>
            <a:r>
              <a:rPr lang="de-DE" sz="2267" dirty="0">
                <a:solidFill>
                  <a:srgbClr val="FFFFFF"/>
                </a:solidFill>
              </a:rPr>
              <a:t>. Stromversorgung an</a:t>
            </a:r>
          </a:p>
          <a:p>
            <a:pPr marL="247644" indent="-237061" defTabSz="914377"/>
            <a:r>
              <a:rPr lang="de-DE" sz="2267" dirty="0">
                <a:solidFill>
                  <a:srgbClr val="FFFFFF"/>
                </a:solidFill>
              </a:rPr>
              <a:t>TURLA (</a:t>
            </a:r>
            <a:r>
              <a:rPr lang="de-DE" sz="2267" dirty="0" err="1">
                <a:solidFill>
                  <a:srgbClr val="FFFFFF"/>
                </a:solidFill>
              </a:rPr>
              <a:t>Uroburos</a:t>
            </a:r>
            <a:r>
              <a:rPr lang="de-DE" sz="2267" dirty="0">
                <a:solidFill>
                  <a:srgbClr val="FFFFFF"/>
                </a:solidFill>
              </a:rPr>
              <a:t>) spioniert Streitkräfte aus</a:t>
            </a:r>
          </a:p>
          <a:p>
            <a:pPr marL="247644" indent="-237061" defTabSz="914377"/>
            <a:endParaRPr lang="de-DE" sz="2267" dirty="0">
              <a:solidFill>
                <a:srgbClr val="FFFFFF"/>
              </a:solidFill>
            </a:endParaRPr>
          </a:p>
          <a:p>
            <a:pPr marL="247644" indent="-237061" defTabSz="914377"/>
            <a:endParaRPr lang="de-DE" sz="2267" dirty="0">
              <a:solidFill>
                <a:srgbClr val="FFFFFF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20893AB-3A7E-9ECC-AD06-2DA7BA9B3CB5}"/>
              </a:ext>
            </a:extLst>
          </p:cNvPr>
          <p:cNvSpPr/>
          <p:nvPr/>
        </p:nvSpPr>
        <p:spPr>
          <a:xfrm>
            <a:off x="609599" y="1364772"/>
            <a:ext cx="3493735" cy="610641"/>
          </a:xfrm>
          <a:prstGeom prst="rect">
            <a:avLst/>
          </a:prstGeom>
          <a:solidFill>
            <a:srgbClr val="1B90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de-DE" sz="3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Russland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120779F0-9AB5-C1AC-1423-702AD82967F8}"/>
              </a:ext>
            </a:extLst>
          </p:cNvPr>
          <p:cNvSpPr txBox="1">
            <a:spLocks/>
          </p:cNvSpPr>
          <p:nvPr/>
        </p:nvSpPr>
        <p:spPr>
          <a:xfrm>
            <a:off x="4407915" y="1364772"/>
            <a:ext cx="3493735" cy="5280585"/>
          </a:xfrm>
          <a:prstGeom prst="rect">
            <a:avLst/>
          </a:prstGeom>
          <a:ln>
            <a:solidFill>
              <a:srgbClr val="1B90BE"/>
            </a:solidFill>
          </a:ln>
        </p:spPr>
        <p:txBody>
          <a:bodyPr vert="horz" lIns="121920" tIns="60960" rIns="121920" bIns="60960" rtlCol="0">
            <a:normAutofit/>
          </a:bodyPr>
          <a:lstStyle>
            <a:lvl1pPr marL="185738" indent="-177800" algn="l" defTabSz="685800" rtl="0" eaLnBrk="1" latinLnBrk="0" hangingPunct="1">
              <a:spcBef>
                <a:spcPct val="20000"/>
              </a:spcBef>
              <a:buClr>
                <a:srgbClr val="1B90BE"/>
              </a:buClr>
              <a:buSzPct val="110000"/>
              <a:buFont typeface="Wingdings" pitchFamily="2" charset="2"/>
              <a:buChar char="§"/>
              <a:tabLst/>
              <a:defRPr lang="en-US" sz="170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1pPr>
            <a:lvl2pPr marL="493713" indent="-223838" algn="l" defTabSz="685800" rtl="0" eaLnBrk="1" latinLnBrk="0" hangingPunct="1">
              <a:spcBef>
                <a:spcPct val="20000"/>
              </a:spcBef>
              <a:buClr>
                <a:srgbClr val="1B90BE"/>
              </a:buClr>
              <a:buFont typeface="Symbol" pitchFamily="2" charset="2"/>
              <a:buChar char="-"/>
              <a:tabLst/>
              <a:defRPr lang="en-US" sz="170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2pPr>
            <a:lvl3pPr marL="717550" indent="-176213" algn="l" defTabSz="685800" rtl="0" eaLnBrk="1" latinLnBrk="0" hangingPunct="1">
              <a:spcBef>
                <a:spcPct val="20000"/>
              </a:spcBef>
              <a:buClr>
                <a:srgbClr val="1B90BE"/>
              </a:buClr>
              <a:buSzPct val="80000"/>
              <a:buFont typeface="Courier New" panose="02070309020205020404" pitchFamily="49" charset="0"/>
              <a:buChar char="o"/>
              <a:tabLst/>
              <a:defRPr lang="en-US" sz="170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3pPr>
            <a:lvl4pPr marL="1200150" indent="-2857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70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4pPr>
            <a:lvl5pPr marL="1543050" indent="-2857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70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0" algn="ctr" defTabSz="914377">
              <a:buNone/>
            </a:pPr>
            <a:endParaRPr lang="de-DE" sz="2267" dirty="0">
              <a:solidFill>
                <a:srgbClr val="FFFFFF"/>
              </a:solidFill>
            </a:endParaRPr>
          </a:p>
          <a:p>
            <a:pPr marL="10584" indent="0" algn="ctr" defTabSz="914377">
              <a:buNone/>
            </a:pPr>
            <a:endParaRPr lang="de-DE" sz="2267" dirty="0">
              <a:solidFill>
                <a:srgbClr val="FFFFFF"/>
              </a:solidFill>
            </a:endParaRPr>
          </a:p>
          <a:p>
            <a:pPr marL="247644" indent="-237061" defTabSz="914377"/>
            <a:r>
              <a:rPr lang="de-DE" sz="2267" dirty="0">
                <a:solidFill>
                  <a:srgbClr val="FFFFFF"/>
                </a:solidFill>
              </a:rPr>
              <a:t>APT1 (Comment Crew) &amp; APT10 (Stone Panda) Technologiespionage</a:t>
            </a:r>
          </a:p>
          <a:p>
            <a:pPr marL="247644" indent="-237061" defTabSz="914377"/>
            <a:r>
              <a:rPr lang="de-DE" sz="2267" dirty="0">
                <a:solidFill>
                  <a:srgbClr val="FFFFFF"/>
                </a:solidFill>
              </a:rPr>
              <a:t>APT40 (Leviathan) Spionage gegen Militärs</a:t>
            </a:r>
          </a:p>
          <a:p>
            <a:pPr marL="247644" indent="-237061" defTabSz="914377"/>
            <a:r>
              <a:rPr lang="de-DE" sz="2267" dirty="0">
                <a:solidFill>
                  <a:srgbClr val="FFFFFF"/>
                </a:solidFill>
              </a:rPr>
              <a:t>APT41 (</a:t>
            </a:r>
            <a:r>
              <a:rPr lang="de-DE" sz="2267" dirty="0" err="1">
                <a:solidFill>
                  <a:srgbClr val="FFFFFF"/>
                </a:solidFill>
              </a:rPr>
              <a:t>Winnti</a:t>
            </a:r>
            <a:r>
              <a:rPr lang="de-DE" sz="2267" dirty="0">
                <a:solidFill>
                  <a:srgbClr val="FFFFFF"/>
                </a:solidFill>
              </a:rPr>
              <a:t>) kapert Email-Accounts der US-Regierung über Microsoft </a:t>
            </a:r>
            <a:r>
              <a:rPr lang="de-DE" sz="2267" dirty="0" err="1">
                <a:solidFill>
                  <a:srgbClr val="FFFFFF"/>
                </a:solidFill>
              </a:rPr>
              <a:t>Asure-Komprimittierung</a:t>
            </a:r>
            <a:endParaRPr lang="de-DE" sz="2267" dirty="0">
              <a:solidFill>
                <a:srgbClr val="FFFFFF"/>
              </a:solidFill>
            </a:endParaRPr>
          </a:p>
          <a:p>
            <a:pPr marL="247644" indent="-237061" defTabSz="914377"/>
            <a:endParaRPr lang="de-DE" sz="2267" dirty="0">
              <a:solidFill>
                <a:srgbClr val="FFFFFF"/>
              </a:solidFill>
            </a:endParaRPr>
          </a:p>
          <a:p>
            <a:pPr marL="247644" indent="-237061" defTabSz="914377"/>
            <a:endParaRPr lang="de-DE" sz="2267" dirty="0">
              <a:solidFill>
                <a:srgbClr val="FFFFFF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7074BBF-1D48-F2BA-7B92-393E9E3E2522}"/>
              </a:ext>
            </a:extLst>
          </p:cNvPr>
          <p:cNvSpPr/>
          <p:nvPr/>
        </p:nvSpPr>
        <p:spPr>
          <a:xfrm>
            <a:off x="4407915" y="1364772"/>
            <a:ext cx="3493735" cy="610641"/>
          </a:xfrm>
          <a:prstGeom prst="rect">
            <a:avLst/>
          </a:prstGeom>
          <a:solidFill>
            <a:srgbClr val="1B90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de-DE" sz="3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China</a:t>
            </a:r>
          </a:p>
        </p:txBody>
      </p:sp>
      <p:sp>
        <p:nvSpPr>
          <p:cNvPr id="12" name="Inhaltsplatzhalter 9">
            <a:extLst>
              <a:ext uri="{FF2B5EF4-FFF2-40B4-BE49-F238E27FC236}">
                <a16:creationId xmlns:a16="http://schemas.microsoft.com/office/drawing/2014/main" id="{37759319-0033-11EB-B82A-8B6A1F19B9B1}"/>
              </a:ext>
            </a:extLst>
          </p:cNvPr>
          <p:cNvSpPr txBox="1">
            <a:spLocks/>
          </p:cNvSpPr>
          <p:nvPr/>
        </p:nvSpPr>
        <p:spPr>
          <a:xfrm>
            <a:off x="8206231" y="1364772"/>
            <a:ext cx="3493735" cy="5280585"/>
          </a:xfrm>
          <a:prstGeom prst="rect">
            <a:avLst/>
          </a:prstGeom>
          <a:ln>
            <a:solidFill>
              <a:srgbClr val="1B90BE"/>
            </a:solidFill>
          </a:ln>
        </p:spPr>
        <p:txBody>
          <a:bodyPr vert="horz" lIns="121920" tIns="60960" rIns="121920" bIns="60960" rtlCol="0">
            <a:normAutofit/>
          </a:bodyPr>
          <a:lstStyle>
            <a:lvl1pPr marL="185738" indent="-177800" algn="l" defTabSz="685800" rtl="0" eaLnBrk="1" latinLnBrk="0" hangingPunct="1">
              <a:spcBef>
                <a:spcPct val="20000"/>
              </a:spcBef>
              <a:buClr>
                <a:srgbClr val="1B90BE"/>
              </a:buClr>
              <a:buSzPct val="110000"/>
              <a:buFont typeface="Wingdings" pitchFamily="2" charset="2"/>
              <a:buChar char="§"/>
              <a:tabLst/>
              <a:defRPr lang="en-US" sz="170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1pPr>
            <a:lvl2pPr marL="493713" indent="-223838" algn="l" defTabSz="685800" rtl="0" eaLnBrk="1" latinLnBrk="0" hangingPunct="1">
              <a:spcBef>
                <a:spcPct val="20000"/>
              </a:spcBef>
              <a:buClr>
                <a:srgbClr val="1B90BE"/>
              </a:buClr>
              <a:buFont typeface="Symbol" pitchFamily="2" charset="2"/>
              <a:buChar char="-"/>
              <a:tabLst/>
              <a:defRPr lang="en-US" sz="170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2pPr>
            <a:lvl3pPr marL="717550" indent="-176213" algn="l" defTabSz="685800" rtl="0" eaLnBrk="1" latinLnBrk="0" hangingPunct="1">
              <a:spcBef>
                <a:spcPct val="20000"/>
              </a:spcBef>
              <a:buClr>
                <a:srgbClr val="1B90BE"/>
              </a:buClr>
              <a:buSzPct val="80000"/>
              <a:buFont typeface="Courier New" panose="02070309020205020404" pitchFamily="49" charset="0"/>
              <a:buChar char="o"/>
              <a:tabLst/>
              <a:defRPr lang="en-US" sz="170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3pPr>
            <a:lvl4pPr marL="1200150" indent="-2857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70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4pPr>
            <a:lvl5pPr marL="1543050" indent="-2857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70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0" algn="ctr" defTabSz="914377">
              <a:buNone/>
            </a:pPr>
            <a:endParaRPr lang="de-DE" sz="2267" dirty="0">
              <a:solidFill>
                <a:srgbClr val="FFFFFF"/>
              </a:solidFill>
            </a:endParaRPr>
          </a:p>
          <a:p>
            <a:pPr marL="10584" indent="0" algn="ctr" defTabSz="914377">
              <a:buNone/>
            </a:pPr>
            <a:endParaRPr lang="de-DE" sz="2267" dirty="0">
              <a:solidFill>
                <a:srgbClr val="FFFFFF"/>
              </a:solidFill>
            </a:endParaRPr>
          </a:p>
          <a:p>
            <a:pPr marL="247644" indent="-237061" defTabSz="914377"/>
            <a:r>
              <a:rPr lang="de-DE" sz="2267" dirty="0">
                <a:solidFill>
                  <a:srgbClr val="FFFFFF"/>
                </a:solidFill>
              </a:rPr>
              <a:t>LAZARUS: Cyberbanküberfälle und industrialisierte Ransom-Ware Attacken auf mittelständische Hidden Champions</a:t>
            </a:r>
          </a:p>
          <a:p>
            <a:pPr marL="247644" indent="-237061" defTabSz="914377"/>
            <a:r>
              <a:rPr lang="de-DE" sz="2267" dirty="0">
                <a:solidFill>
                  <a:srgbClr val="FFFFFF"/>
                </a:solidFill>
              </a:rPr>
              <a:t>APT38: Diebstahl von Kryptowährungen</a:t>
            </a:r>
          </a:p>
          <a:p>
            <a:pPr marL="247644" indent="-237061" defTabSz="914377"/>
            <a:r>
              <a:rPr lang="de-DE" sz="2267" dirty="0">
                <a:solidFill>
                  <a:srgbClr val="FFFFFF"/>
                </a:solidFill>
              </a:rPr>
              <a:t>KIMSUKY: Spionage gegen Südkorea</a:t>
            </a:r>
          </a:p>
          <a:p>
            <a:pPr marL="247644" indent="-237061" defTabSz="914377"/>
            <a:endParaRPr lang="de-DE" sz="2267" dirty="0">
              <a:solidFill>
                <a:srgbClr val="FFFFFF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C4A924A-705B-CF8C-BBAD-72F22CA95E51}"/>
              </a:ext>
            </a:extLst>
          </p:cNvPr>
          <p:cNvSpPr/>
          <p:nvPr/>
        </p:nvSpPr>
        <p:spPr>
          <a:xfrm>
            <a:off x="8206231" y="1364772"/>
            <a:ext cx="3493735" cy="610641"/>
          </a:xfrm>
          <a:prstGeom prst="rect">
            <a:avLst/>
          </a:prstGeom>
          <a:solidFill>
            <a:srgbClr val="1B90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de-DE" sz="3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Nordkorea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3FA07B97-CAEF-FA4E-8BFB-BE261B0146CB}"/>
              </a:ext>
            </a:extLst>
          </p:cNvPr>
          <p:cNvGrpSpPr/>
          <p:nvPr/>
        </p:nvGrpSpPr>
        <p:grpSpPr>
          <a:xfrm>
            <a:off x="609599" y="2099321"/>
            <a:ext cx="11090367" cy="4546036"/>
            <a:chOff x="457199" y="1574490"/>
            <a:chExt cx="8317775" cy="3409527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3D1BA816-2659-DF0E-368A-B3378A3C17CE}"/>
                </a:ext>
              </a:extLst>
            </p:cNvPr>
            <p:cNvSpPr/>
            <p:nvPr/>
          </p:nvSpPr>
          <p:spPr>
            <a:xfrm>
              <a:off x="457199" y="4526036"/>
              <a:ext cx="2620301" cy="457981"/>
            </a:xfrm>
            <a:prstGeom prst="rect">
              <a:avLst/>
            </a:prstGeom>
            <a:solidFill>
              <a:srgbClr val="1B90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de-DE" sz="3200" dirty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Iran</a:t>
              </a: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45CAF191-7C8E-80CA-AE19-A1E0CCAAF3EC}"/>
                </a:ext>
              </a:extLst>
            </p:cNvPr>
            <p:cNvSpPr/>
            <p:nvPr/>
          </p:nvSpPr>
          <p:spPr>
            <a:xfrm>
              <a:off x="3305936" y="4526036"/>
              <a:ext cx="2620301" cy="457981"/>
            </a:xfrm>
            <a:prstGeom prst="rect">
              <a:avLst/>
            </a:prstGeom>
            <a:solidFill>
              <a:srgbClr val="1B90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de-DE" sz="3200" dirty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Pakistan</a:t>
              </a: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AA7E6BEF-D355-9425-95E0-4CB99810D1F6}"/>
                </a:ext>
              </a:extLst>
            </p:cNvPr>
            <p:cNvSpPr/>
            <p:nvPr/>
          </p:nvSpPr>
          <p:spPr>
            <a:xfrm>
              <a:off x="6154673" y="4526036"/>
              <a:ext cx="2620301" cy="457981"/>
            </a:xfrm>
            <a:prstGeom prst="rect">
              <a:avLst/>
            </a:prstGeom>
            <a:solidFill>
              <a:srgbClr val="1B90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de-DE" sz="3200" dirty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Belarus</a:t>
              </a: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01C7A5DE-5C46-4AD4-21EF-E39D6445607D}"/>
                </a:ext>
              </a:extLst>
            </p:cNvPr>
            <p:cNvSpPr/>
            <p:nvPr/>
          </p:nvSpPr>
          <p:spPr>
            <a:xfrm>
              <a:off x="503499" y="1620456"/>
              <a:ext cx="2517495" cy="2812648"/>
            </a:xfrm>
            <a:prstGeom prst="rect">
              <a:avLst/>
            </a:prstGeom>
            <a:solidFill>
              <a:schemeClr val="tx1">
                <a:alpha val="7494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de-D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38B4AEE7-38C8-4AE3-B2A9-BE742CD448DE}"/>
                </a:ext>
              </a:extLst>
            </p:cNvPr>
            <p:cNvSpPr/>
            <p:nvPr/>
          </p:nvSpPr>
          <p:spPr>
            <a:xfrm>
              <a:off x="3357338" y="1597473"/>
              <a:ext cx="2517495" cy="2812648"/>
            </a:xfrm>
            <a:prstGeom prst="rect">
              <a:avLst/>
            </a:prstGeom>
            <a:solidFill>
              <a:schemeClr val="tx1">
                <a:alpha val="7494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de-D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C06A1D79-266C-A3F1-4C85-7CD05EEE9CAA}"/>
                </a:ext>
              </a:extLst>
            </p:cNvPr>
            <p:cNvSpPr/>
            <p:nvPr/>
          </p:nvSpPr>
          <p:spPr>
            <a:xfrm>
              <a:off x="6211177" y="1574490"/>
              <a:ext cx="2517495" cy="2812648"/>
            </a:xfrm>
            <a:prstGeom prst="rect">
              <a:avLst/>
            </a:prstGeom>
            <a:solidFill>
              <a:schemeClr val="tx1">
                <a:alpha val="7494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de-DE">
                <a:solidFill>
                  <a:srgbClr val="FFFFFF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02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AFD73-14EA-0F85-CDC7-0EA8A77E4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2CE2CB04-DC8B-6D45-ABB6-BD7F20E2B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Orchestrierung im NIST Framework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D966719E-3F12-576C-462F-5FBB8C110C8B}"/>
              </a:ext>
            </a:extLst>
          </p:cNvPr>
          <p:cNvGrpSpPr/>
          <p:nvPr/>
        </p:nvGrpSpPr>
        <p:grpSpPr>
          <a:xfrm>
            <a:off x="1981917" y="1759891"/>
            <a:ext cx="3892539" cy="3901432"/>
            <a:chOff x="1684401" y="1319918"/>
            <a:chExt cx="2919404" cy="292607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181E136-7991-FFCE-7B50-6B529FA1445C}"/>
                </a:ext>
              </a:extLst>
            </p:cNvPr>
            <p:cNvSpPr/>
            <p:nvPr/>
          </p:nvSpPr>
          <p:spPr>
            <a:xfrm>
              <a:off x="1685677" y="1327864"/>
              <a:ext cx="2918128" cy="29181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de-DE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2054" name="Picture 6" descr="NIST Cybersecurity Framework wheel graphic has external sections labeled Identify, Protect, Detect, Respond and Recover; internal circle is labeled Govern. ">
              <a:extLst>
                <a:ext uri="{FF2B5EF4-FFF2-40B4-BE49-F238E27FC236}">
                  <a16:creationId xmlns:a16="http://schemas.microsoft.com/office/drawing/2014/main" id="{94388979-1C78-DACB-619D-57CA363EEC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7" t="9293" r="16578" b="19188"/>
            <a:stretch/>
          </p:blipFill>
          <p:spPr bwMode="auto">
            <a:xfrm>
              <a:off x="1684401" y="1319918"/>
              <a:ext cx="2887599" cy="289427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49DA951F-9A77-47ED-087F-B2FCD99DC1C6}"/>
              </a:ext>
            </a:extLst>
          </p:cNvPr>
          <p:cNvSpPr txBox="1">
            <a:spLocks/>
          </p:cNvSpPr>
          <p:nvPr/>
        </p:nvSpPr>
        <p:spPr>
          <a:xfrm>
            <a:off x="578027" y="1600204"/>
            <a:ext cx="10972800" cy="452596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Roboto Condensed Medium" charset="0"/>
                <a:ea typeface="Roboto Condensed Medium" charset="0"/>
                <a:cs typeface="Roboto Condensed Medium" charset="0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bg1"/>
                </a:solidFill>
                <a:latin typeface="Roboto Condensed Medium" charset="0"/>
                <a:ea typeface="Roboto Condensed Medium" charset="0"/>
                <a:cs typeface="Roboto Condensed Medium" charset="0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bg1"/>
                </a:solidFill>
                <a:latin typeface="Roboto Condensed Medium" charset="0"/>
                <a:ea typeface="Roboto Condensed Medium" charset="0"/>
                <a:cs typeface="Roboto Condensed Medium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bg1"/>
                </a:solidFill>
                <a:latin typeface="Roboto Condensed Medium" charset="0"/>
                <a:ea typeface="Roboto Condensed Medium" charset="0"/>
                <a:cs typeface="Roboto Condensed Medium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bg1"/>
                </a:solidFill>
                <a:latin typeface="Roboto Condensed Medium" charset="0"/>
                <a:ea typeface="Roboto Condensed Medium" charset="0"/>
                <a:cs typeface="Roboto Condensed Medium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indent="-342891" defTabSz="914377"/>
            <a:endParaRPr lang="de-DE" sz="3200">
              <a:solidFill>
                <a:srgbClr val="FFFFFF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7D8ED99-6274-0747-C635-C196098C2ACE}"/>
              </a:ext>
            </a:extLst>
          </p:cNvPr>
          <p:cNvSpPr txBox="1"/>
          <p:nvPr/>
        </p:nvSpPr>
        <p:spPr>
          <a:xfrm>
            <a:off x="5299751" y="1829869"/>
            <a:ext cx="2580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de-DE" sz="16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Aktuelles </a:t>
            </a:r>
            <a:r>
              <a:rPr lang="de-DE" sz="16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Cyber</a:t>
            </a:r>
            <a:r>
              <a:rPr lang="de-DE" sz="16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Security Risiko bestimmen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D7C7547-D4E9-4BC2-8542-7183E6CE591F}"/>
              </a:ext>
            </a:extLst>
          </p:cNvPr>
          <p:cNvSpPr txBox="1"/>
          <p:nvPr/>
        </p:nvSpPr>
        <p:spPr>
          <a:xfrm>
            <a:off x="5905728" y="4034326"/>
            <a:ext cx="2281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de-DE" sz="16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Schutzmaßnahmen einrichten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18A4FB0-338A-C41B-0816-76BC1B7F2C2A}"/>
              </a:ext>
            </a:extLst>
          </p:cNvPr>
          <p:cNvSpPr txBox="1"/>
          <p:nvPr/>
        </p:nvSpPr>
        <p:spPr>
          <a:xfrm>
            <a:off x="1594312" y="5708631"/>
            <a:ext cx="4663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de-DE" sz="16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Aufspüren und Analysieren von </a:t>
            </a:r>
            <a:br>
              <a:rPr lang="de-DE" sz="16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de-DE" sz="16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Cybersecurity</a:t>
            </a:r>
            <a:r>
              <a:rPr lang="de-DE" sz="16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-Angriffen und Kompromittierungen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9360CD3-38E5-E188-3480-05FD4C0A19A7}"/>
              </a:ext>
            </a:extLst>
          </p:cNvPr>
          <p:cNvSpPr txBox="1"/>
          <p:nvPr/>
        </p:nvSpPr>
        <p:spPr>
          <a:xfrm>
            <a:off x="-17351" y="4034326"/>
            <a:ext cx="2111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de-DE" sz="16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Erkannten Vorfall bekämpfen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AC9AD13-FFCD-E4C7-82FD-D46D5022B7A7}"/>
              </a:ext>
            </a:extLst>
          </p:cNvPr>
          <p:cNvSpPr txBox="1"/>
          <p:nvPr/>
        </p:nvSpPr>
        <p:spPr>
          <a:xfrm>
            <a:off x="211071" y="1829869"/>
            <a:ext cx="2375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de-DE" sz="16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Wiederherstellung der betroffenen Assets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5A53F1C5-7C95-51A7-6673-144DFE1FC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1328" y="1394949"/>
            <a:ext cx="3376168" cy="5280587"/>
          </a:xfrm>
          <a:ln>
            <a:solidFill>
              <a:srgbClr val="1B90BE"/>
            </a:solidFill>
          </a:ln>
        </p:spPr>
        <p:txBody>
          <a:bodyPr/>
          <a:lstStyle/>
          <a:p>
            <a:pPr marL="10584" indent="0" algn="ctr">
              <a:buNone/>
            </a:pPr>
            <a:endParaRPr lang="de-DE" dirty="0"/>
          </a:p>
          <a:p>
            <a:pPr marL="10584" indent="0" algn="ctr">
              <a:buNone/>
            </a:pPr>
            <a:r>
              <a:rPr lang="de-DE" dirty="0"/>
              <a:t>Welche Funktion </a:t>
            </a:r>
            <a:br>
              <a:rPr lang="de-DE" dirty="0"/>
            </a:br>
            <a:r>
              <a:rPr lang="de-DE" dirty="0"/>
              <a:t>ist am wichtigsten?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12081CF-895B-30C9-26AA-EC68456C1B0B}"/>
              </a:ext>
            </a:extLst>
          </p:cNvPr>
          <p:cNvSpPr/>
          <p:nvPr/>
        </p:nvSpPr>
        <p:spPr>
          <a:xfrm>
            <a:off x="8451329" y="2915747"/>
            <a:ext cx="3376168" cy="2004029"/>
          </a:xfrm>
          <a:prstGeom prst="rect">
            <a:avLst/>
          </a:prstGeom>
          <a:solidFill>
            <a:srgbClr val="1B90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de-DE" sz="3733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DETECTION !</a:t>
            </a:r>
          </a:p>
        </p:txBody>
      </p:sp>
      <p:sp>
        <p:nvSpPr>
          <p:cNvPr id="12" name="Inhaltsplatzhalter 9">
            <a:extLst>
              <a:ext uri="{FF2B5EF4-FFF2-40B4-BE49-F238E27FC236}">
                <a16:creationId xmlns:a16="http://schemas.microsoft.com/office/drawing/2014/main" id="{101D0F3B-DCFA-77D5-B7AE-423BD322BC62}"/>
              </a:ext>
            </a:extLst>
          </p:cNvPr>
          <p:cNvSpPr txBox="1">
            <a:spLocks/>
          </p:cNvSpPr>
          <p:nvPr/>
        </p:nvSpPr>
        <p:spPr>
          <a:xfrm>
            <a:off x="8425747" y="5282754"/>
            <a:ext cx="3376168" cy="1362604"/>
          </a:xfrm>
          <a:prstGeom prst="rect">
            <a:avLst/>
          </a:prstGeom>
          <a:ln>
            <a:noFill/>
          </a:ln>
        </p:spPr>
        <p:txBody>
          <a:bodyPr vert="horz" lIns="121920" tIns="60960" rIns="121920" bIns="60960" rtlCol="0">
            <a:normAutofit/>
          </a:bodyPr>
          <a:lstStyle>
            <a:lvl1pPr marL="185738" indent="-177800" algn="l" defTabSz="685800" rtl="0" eaLnBrk="1" latinLnBrk="0" hangingPunct="1">
              <a:spcBef>
                <a:spcPct val="20000"/>
              </a:spcBef>
              <a:buClr>
                <a:srgbClr val="1B90BE"/>
              </a:buClr>
              <a:buSzPct val="110000"/>
              <a:buFont typeface="Wingdings" pitchFamily="2" charset="2"/>
              <a:buChar char="§"/>
              <a:tabLst/>
              <a:defRPr lang="en-US" sz="170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1pPr>
            <a:lvl2pPr marL="493713" indent="-223838" algn="l" defTabSz="685800" rtl="0" eaLnBrk="1" latinLnBrk="0" hangingPunct="1">
              <a:spcBef>
                <a:spcPct val="20000"/>
              </a:spcBef>
              <a:buClr>
                <a:srgbClr val="1B90BE"/>
              </a:buClr>
              <a:buFont typeface="Symbol" pitchFamily="2" charset="2"/>
              <a:buChar char="-"/>
              <a:tabLst/>
              <a:defRPr lang="en-US" sz="170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2pPr>
            <a:lvl3pPr marL="717550" indent="-176213" algn="l" defTabSz="685800" rtl="0" eaLnBrk="1" latinLnBrk="0" hangingPunct="1">
              <a:spcBef>
                <a:spcPct val="20000"/>
              </a:spcBef>
              <a:buClr>
                <a:srgbClr val="1B90BE"/>
              </a:buClr>
              <a:buSzPct val="80000"/>
              <a:buFont typeface="Courier New" panose="02070309020205020404" pitchFamily="49" charset="0"/>
              <a:buChar char="o"/>
              <a:tabLst/>
              <a:defRPr lang="en-US" sz="170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3pPr>
            <a:lvl4pPr marL="1200150" indent="-2857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70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4pPr>
            <a:lvl5pPr marL="1543050" indent="-2857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70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Medium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0" algn="ctr" defTabSz="914377">
              <a:buNone/>
            </a:pPr>
            <a:r>
              <a:rPr lang="de-DE" sz="1867" dirty="0">
                <a:solidFill>
                  <a:srgbClr val="FFFFFF"/>
                </a:solidFill>
              </a:rPr>
              <a:t>Anomalien &amp; Events</a:t>
            </a:r>
          </a:p>
          <a:p>
            <a:pPr marL="10584" indent="0" algn="ctr" defTabSz="914377">
              <a:buNone/>
            </a:pPr>
            <a:r>
              <a:rPr lang="de-DE" sz="1867" dirty="0">
                <a:solidFill>
                  <a:srgbClr val="FFFFFF"/>
                </a:solidFill>
              </a:rPr>
              <a:t>Kontinuierliches Monitoring</a:t>
            </a:r>
          </a:p>
          <a:p>
            <a:pPr marL="10584" indent="0" algn="ctr" defTabSz="914377">
              <a:buNone/>
            </a:pPr>
            <a:r>
              <a:rPr lang="de-DE" sz="1867" dirty="0">
                <a:solidFill>
                  <a:srgbClr val="FFFFFF"/>
                </a:solidFill>
              </a:rPr>
              <a:t>Erkennungsprozesse</a:t>
            </a:r>
          </a:p>
        </p:txBody>
      </p:sp>
    </p:spTree>
    <p:extLst>
      <p:ext uri="{BB962C8B-B14F-4D97-AF65-F5344CB8AC3E}">
        <p14:creationId xmlns:p14="http://schemas.microsoft.com/office/powerpoint/2010/main" val="83856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065BE-1372-9E70-9339-B0D812122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4A5651A-EAE4-70F7-A77F-C813F3976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Detection</a:t>
            </a:r>
            <a:r>
              <a:rPr lang="de-DE" dirty="0"/>
              <a:t> auch im Focus von Sicherheitsbehörden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9F19F77-4D59-E783-1492-04A8B14A057C}"/>
              </a:ext>
            </a:extLst>
          </p:cNvPr>
          <p:cNvSpPr txBox="1"/>
          <p:nvPr/>
        </p:nvSpPr>
        <p:spPr>
          <a:xfrm>
            <a:off x="281705" y="6524050"/>
            <a:ext cx="6042039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de-DE" sz="106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Quelle: https://</a:t>
            </a:r>
            <a:r>
              <a:rPr lang="de-DE" sz="1067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www.europol.europa.eu</a:t>
            </a:r>
            <a:r>
              <a:rPr lang="de-DE" sz="106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</a:t>
            </a:r>
            <a:r>
              <a:rPr lang="de-DE" sz="1067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publications</a:t>
            </a:r>
            <a:r>
              <a:rPr lang="de-DE" sz="106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-events/</a:t>
            </a:r>
            <a:r>
              <a:rPr lang="de-DE" sz="1067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events</a:t>
            </a:r>
            <a:r>
              <a:rPr lang="de-DE" sz="106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/cybercrime-conference-2024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16D8C6B-71AA-A26A-626A-53B0BED86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62627"/>
            <a:ext cx="10363200" cy="5203056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7EAE25C2-F560-D85C-C467-904111D970EC}"/>
              </a:ext>
            </a:extLst>
          </p:cNvPr>
          <p:cNvGrpSpPr/>
          <p:nvPr/>
        </p:nvGrpSpPr>
        <p:grpSpPr>
          <a:xfrm>
            <a:off x="4845549" y="2304708"/>
            <a:ext cx="7318184" cy="1187203"/>
            <a:chOff x="3634161" y="1728530"/>
            <a:chExt cx="5488638" cy="890402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6E6036FA-4AA3-5BD5-261B-5FF0F991CC51}"/>
                </a:ext>
              </a:extLst>
            </p:cNvPr>
            <p:cNvSpPr txBox="1"/>
            <p:nvPr/>
          </p:nvSpPr>
          <p:spPr>
            <a:xfrm rot="787948">
              <a:off x="5646511" y="1728530"/>
              <a:ext cx="3476288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de-DE" i="1" dirty="0">
                  <a:solidFill>
                    <a:srgbClr val="FF0000"/>
                  </a:solidFill>
                  <a:latin typeface="Calibri"/>
                </a:rPr>
                <a:t>“</a:t>
              </a:r>
              <a:r>
                <a:rPr lang="de-DE" i="1" dirty="0" err="1">
                  <a:solidFill>
                    <a:srgbClr val="FF0000"/>
                  </a:solidFill>
                  <a:latin typeface="Calibri"/>
                </a:rPr>
                <a:t>Detection</a:t>
              </a:r>
              <a:r>
                <a:rPr lang="de-DE" i="1" dirty="0">
                  <a:solidFill>
                    <a:srgbClr val="FF0000"/>
                  </a:solidFill>
                  <a:latin typeface="Calibri"/>
                </a:rPr>
                <a:t>, </a:t>
              </a:r>
              <a:r>
                <a:rPr lang="de-DE" i="1" dirty="0" err="1">
                  <a:solidFill>
                    <a:srgbClr val="FF0000"/>
                  </a:solidFill>
                  <a:latin typeface="Calibri"/>
                </a:rPr>
                <a:t>investigation</a:t>
              </a:r>
              <a:r>
                <a:rPr lang="de-DE" i="1" dirty="0">
                  <a:solidFill>
                    <a:srgbClr val="FF0000"/>
                  </a:solidFill>
                  <a:latin typeface="Calibri"/>
                </a:rPr>
                <a:t> and </a:t>
              </a:r>
              <a:r>
                <a:rPr lang="de-DE" i="1" dirty="0" err="1">
                  <a:solidFill>
                    <a:srgbClr val="FF0000"/>
                  </a:solidFill>
                  <a:latin typeface="Calibri"/>
                </a:rPr>
                <a:t>disruption</a:t>
              </a:r>
              <a:r>
                <a:rPr lang="de-DE" i="1" dirty="0">
                  <a:solidFill>
                    <a:srgbClr val="FF0000"/>
                  </a:solidFill>
                  <a:latin typeface="Calibri"/>
                </a:rPr>
                <a:t>, </a:t>
              </a:r>
              <a:br>
                <a:rPr lang="de-DE" i="1" dirty="0">
                  <a:solidFill>
                    <a:srgbClr val="FF0000"/>
                  </a:solidFill>
                  <a:latin typeface="Calibri"/>
                </a:rPr>
              </a:br>
              <a:r>
                <a:rPr lang="de-DE" i="1" dirty="0" err="1">
                  <a:solidFill>
                    <a:srgbClr val="FF0000"/>
                  </a:solidFill>
                  <a:latin typeface="Calibri"/>
                </a:rPr>
                <a:t>the</a:t>
              </a:r>
              <a:r>
                <a:rPr lang="de-DE" i="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de-DE" i="1" dirty="0" err="1">
                  <a:solidFill>
                    <a:srgbClr val="FF0000"/>
                  </a:solidFill>
                  <a:latin typeface="Calibri"/>
                </a:rPr>
                <a:t>key</a:t>
              </a:r>
              <a:r>
                <a:rPr lang="de-DE" i="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de-DE" i="1" dirty="0" err="1">
                  <a:solidFill>
                    <a:srgbClr val="FF0000"/>
                  </a:solidFill>
                  <a:latin typeface="Calibri"/>
                </a:rPr>
                <a:t>pillars</a:t>
              </a:r>
              <a:r>
                <a:rPr lang="de-DE" i="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de-DE" i="1" dirty="0" err="1">
                  <a:solidFill>
                    <a:srgbClr val="FF0000"/>
                  </a:solidFill>
                  <a:latin typeface="Calibri"/>
                </a:rPr>
                <a:t>of</a:t>
              </a:r>
              <a:r>
                <a:rPr lang="de-DE" i="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de-DE" i="1" dirty="0" err="1">
                  <a:solidFill>
                    <a:srgbClr val="FF0000"/>
                  </a:solidFill>
                  <a:latin typeface="Calibri"/>
                </a:rPr>
                <a:t>the</a:t>
              </a:r>
              <a:r>
                <a:rPr lang="de-DE" i="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de-DE" i="1" dirty="0" err="1">
                  <a:solidFill>
                    <a:srgbClr val="FF0000"/>
                  </a:solidFill>
                  <a:latin typeface="Calibri"/>
                </a:rPr>
                <a:t>fight</a:t>
              </a:r>
              <a:r>
                <a:rPr lang="de-DE" i="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de-DE" i="1" dirty="0" err="1">
                  <a:solidFill>
                    <a:srgbClr val="FF0000"/>
                  </a:solidFill>
                  <a:latin typeface="Calibri"/>
                </a:rPr>
                <a:t>against</a:t>
              </a:r>
              <a:r>
                <a:rPr lang="de-DE" i="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de-DE" i="1" dirty="0" err="1">
                  <a:solidFill>
                    <a:srgbClr val="FF0000"/>
                  </a:solidFill>
                  <a:latin typeface="Calibri"/>
                </a:rPr>
                <a:t>cybercrime</a:t>
              </a:r>
              <a:r>
                <a:rPr lang="de-DE" i="1" dirty="0">
                  <a:solidFill>
                    <a:srgbClr val="FF0000"/>
                  </a:solidFill>
                  <a:latin typeface="Calibri"/>
                </a:rPr>
                <a:t>…"</a:t>
              </a:r>
            </a:p>
          </p:txBody>
        </p:sp>
        <p:pic>
          <p:nvPicPr>
            <p:cNvPr id="23" name="Grafik 22" descr="Ein Bild, das Kreis, Grafiken, Farbigkeit, Kunst enthält.&#10;&#10;Automatisch generierte Beschreibung">
              <a:extLst>
                <a:ext uri="{FF2B5EF4-FFF2-40B4-BE49-F238E27FC236}">
                  <a16:creationId xmlns:a16="http://schemas.microsoft.com/office/drawing/2014/main" id="{8699E86F-363C-76A1-BDA5-B32C68186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4161" y="2078872"/>
              <a:ext cx="1875677" cy="540060"/>
            </a:xfrm>
            <a:prstGeom prst="rect">
              <a:avLst/>
            </a:prstGeom>
          </p:spPr>
        </p:pic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D15C6C4-9080-3F46-D716-6FDC282EB1C7}"/>
              </a:ext>
            </a:extLst>
          </p:cNvPr>
          <p:cNvGrpSpPr/>
          <p:nvPr/>
        </p:nvGrpSpPr>
        <p:grpSpPr>
          <a:xfrm>
            <a:off x="2559246" y="4188430"/>
            <a:ext cx="4182820" cy="1380677"/>
            <a:chOff x="5323895" y="3161022"/>
            <a:chExt cx="3137115" cy="1035508"/>
          </a:xfr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176E9ECF-89DF-0A42-B7F6-125BDED7A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3895" y="3161022"/>
              <a:ext cx="3137115" cy="1035508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7A29A051-2DDC-E7E5-9E00-7615DAF55689}"/>
                </a:ext>
              </a:extLst>
            </p:cNvPr>
            <p:cNvSpPr/>
            <p:nvPr/>
          </p:nvSpPr>
          <p:spPr>
            <a:xfrm>
              <a:off x="7949112" y="4058654"/>
              <a:ext cx="506278" cy="108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de-DE">
                <a:solidFill>
                  <a:srgbClr val="FFFFFF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845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6425A-FA5B-989B-A15D-30CD671FB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F8D67-7CD9-4DC9-8CEA-466392C903F1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C7905-AA57-53E6-0DC6-84F3F17A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agilimo Consulting GmbH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25007-8239-A383-0E29-10D528B16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1839-CFA3-4108-8E3D-8DADE0CF0F19}" type="slidenum">
              <a:rPr lang="de-DE" smtClean="0"/>
              <a:t>2</a:t>
            </a:fld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4B60BE-4C35-D1FE-0864-A457961EE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94" y="1001486"/>
            <a:ext cx="3820723" cy="3428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729A32-B32A-08D3-35CE-C6E9D939B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556" y="1001485"/>
            <a:ext cx="3738641" cy="3428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58BA3F-4162-0C10-04DB-15AA0211F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1336" y="1001485"/>
            <a:ext cx="3684471" cy="3428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461D35-3C22-9928-5CC3-D24B6A9DA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8109" y="1175658"/>
            <a:ext cx="5646662" cy="4958044"/>
          </a:xfrm>
          <a:prstGeom prst="rect">
            <a:avLst/>
          </a:prstGeom>
        </p:spPr>
      </p:pic>
      <p:grpSp>
        <p:nvGrpSpPr>
          <p:cNvPr id="13" name="Gruppieren 39">
            <a:extLst>
              <a:ext uri="{FF2B5EF4-FFF2-40B4-BE49-F238E27FC236}">
                <a16:creationId xmlns:a16="http://schemas.microsoft.com/office/drawing/2014/main" id="{56DE96EC-CDDA-83A8-AEBB-721B88A55A33}"/>
              </a:ext>
            </a:extLst>
          </p:cNvPr>
          <p:cNvGrpSpPr>
            <a:grpSpLocks noChangeAspect="1"/>
          </p:cNvGrpSpPr>
          <p:nvPr/>
        </p:nvGrpSpPr>
        <p:grpSpPr>
          <a:xfrm>
            <a:off x="142592" y="53839"/>
            <a:ext cx="775286" cy="786280"/>
            <a:chOff x="379864" y="236387"/>
            <a:chExt cx="916676" cy="92967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4D6E942-551A-B25F-CF32-7A022BBF486B}"/>
                </a:ext>
              </a:extLst>
            </p:cNvPr>
            <p:cNvSpPr/>
            <p:nvPr/>
          </p:nvSpPr>
          <p:spPr>
            <a:xfrm>
              <a:off x="379864" y="236387"/>
              <a:ext cx="916676" cy="9296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8" dirty="0"/>
            </a:p>
          </p:txBody>
        </p:sp>
        <p:pic>
          <p:nvPicPr>
            <p:cNvPr id="15" name="Grafik 41" descr="Klemmbrett abgehakt Silhouette">
              <a:extLst>
                <a:ext uri="{FF2B5EF4-FFF2-40B4-BE49-F238E27FC236}">
                  <a16:creationId xmlns:a16="http://schemas.microsoft.com/office/drawing/2014/main" id="{FE7C0492-AA86-6B8E-F296-724211318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416417" y="262613"/>
              <a:ext cx="843565" cy="843565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C33C7AA-F7A2-5040-244A-1CB1D9947D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592" y="1803294"/>
            <a:ext cx="7772400" cy="47356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61CC18-0B84-6BB6-C79B-B29373DBCB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5015" y="1443038"/>
            <a:ext cx="5754393" cy="518069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2565FC7-146E-9571-E12C-EB0C35DE8A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060" y="951794"/>
            <a:ext cx="8142146" cy="571136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8422F91-D772-F021-B4C6-7924621A87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52307" y="840119"/>
            <a:ext cx="4939693" cy="5881356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1A44A4FA-BE27-9F3C-480A-76F5C46B2E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33757" y="1803294"/>
            <a:ext cx="9046149" cy="407235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397DBCE5-E3DB-CC74-D9B7-68C0E7EF47B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58261" y="789470"/>
            <a:ext cx="6173693" cy="5875652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32D8681C-07D7-E60E-EAD3-C328BADEEA8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87463" y="0"/>
            <a:ext cx="4338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0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7A5A7-1407-888A-A2D7-FE7D5D232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40FEB82-F15E-690F-5C20-51564AA453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7012" y="1605509"/>
            <a:ext cx="5763674" cy="5375259"/>
          </a:xfrm>
        </p:spPr>
        <p:txBody>
          <a:bodyPr>
            <a:normAutofit/>
          </a:bodyPr>
          <a:lstStyle/>
          <a:p>
            <a:r>
              <a:rPr lang="de-DE" sz="2800" dirty="0"/>
              <a:t>Größte multinationale Übung zur Cyber-Sicherheit</a:t>
            </a:r>
          </a:p>
          <a:p>
            <a:r>
              <a:rPr lang="de-DE" sz="2800" dirty="0"/>
              <a:t>Ziel: Schutz kritischer Infrastruktur</a:t>
            </a:r>
          </a:p>
          <a:p>
            <a:r>
              <a:rPr lang="de-DE" sz="2800" dirty="0"/>
              <a:t>32 NATO-Mitgliedsstaaten mit 3.500 Fachleuten beteiligt</a:t>
            </a:r>
          </a:p>
          <a:p>
            <a:r>
              <a:rPr lang="de-DE" sz="2800" dirty="0"/>
              <a:t>Geleitet vom NATO </a:t>
            </a:r>
            <a:r>
              <a:rPr lang="de-DE" sz="2800" dirty="0" err="1"/>
              <a:t>Cyber</a:t>
            </a:r>
            <a:r>
              <a:rPr lang="de-DE" sz="2800" dirty="0"/>
              <a:t> Defense Center </a:t>
            </a:r>
            <a:r>
              <a:rPr lang="de-DE" sz="2800" dirty="0" err="1"/>
              <a:t>of</a:t>
            </a:r>
            <a:r>
              <a:rPr lang="de-DE" sz="2800" dirty="0"/>
              <a:t> Excellence, Tallinn/Estland</a:t>
            </a:r>
          </a:p>
          <a:p>
            <a:r>
              <a:rPr lang="de-DE" sz="2800" dirty="0"/>
              <a:t>Übungsumgebung „</a:t>
            </a:r>
            <a:r>
              <a:rPr lang="de-DE" sz="2800" dirty="0" err="1"/>
              <a:t>Cyber</a:t>
            </a:r>
            <a:r>
              <a:rPr lang="de-DE" sz="2800" dirty="0"/>
              <a:t> Range“</a:t>
            </a:r>
          </a:p>
          <a:p>
            <a:r>
              <a:rPr lang="de-DE" sz="2800" dirty="0"/>
              <a:t>Blue Team vs. </a:t>
            </a:r>
            <a:r>
              <a:rPr lang="de-DE" sz="2800" dirty="0" err="1"/>
              <a:t>Red</a:t>
            </a:r>
            <a:r>
              <a:rPr lang="de-DE" sz="2800" dirty="0"/>
              <a:t> Team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90D96CF-7615-ADB7-5A41-2BC9BE32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Detection</a:t>
            </a:r>
            <a:r>
              <a:rPr lang="de-DE" dirty="0"/>
              <a:t> auch im Focus von Sicherheitsbehörden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9B11911-FCF7-93D7-D88F-704581BC964C}"/>
              </a:ext>
            </a:extLst>
          </p:cNvPr>
          <p:cNvSpPr txBox="1"/>
          <p:nvPr/>
        </p:nvSpPr>
        <p:spPr>
          <a:xfrm>
            <a:off x="3281820" y="3389729"/>
            <a:ext cx="72034" cy="198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B95F021E-1D7D-CEB7-BBDE-8B4D279416E5}"/>
              </a:ext>
            </a:extLst>
          </p:cNvPr>
          <p:cNvGrpSpPr/>
          <p:nvPr/>
        </p:nvGrpSpPr>
        <p:grpSpPr>
          <a:xfrm>
            <a:off x="701458" y="1728591"/>
            <a:ext cx="4988481" cy="1448539"/>
            <a:chOff x="726510" y="1490597"/>
            <a:chExt cx="4988481" cy="1448539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83550980-CC4D-3BE0-4392-86AD942DFCB8}"/>
                </a:ext>
              </a:extLst>
            </p:cNvPr>
            <p:cNvSpPr/>
            <p:nvPr/>
          </p:nvSpPr>
          <p:spPr>
            <a:xfrm>
              <a:off x="726510" y="1490597"/>
              <a:ext cx="4988481" cy="144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030" name="Picture 6" descr="locked shields">
              <a:extLst>
                <a:ext uri="{FF2B5EF4-FFF2-40B4-BE49-F238E27FC236}">
                  <a16:creationId xmlns:a16="http://schemas.microsoft.com/office/drawing/2014/main" id="{58F021EE-DDA2-A92E-0078-2ED07621F5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229" y="1605509"/>
              <a:ext cx="2780780" cy="1210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undefined">
              <a:extLst>
                <a:ext uri="{FF2B5EF4-FFF2-40B4-BE49-F238E27FC236}">
                  <a16:creationId xmlns:a16="http://schemas.microsoft.com/office/drawing/2014/main" id="{702BCE9A-50CF-0C80-BE25-A8331695FF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18" y="1605509"/>
              <a:ext cx="1613569" cy="1210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7368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feld 33">
            <a:extLst>
              <a:ext uri="{FF2B5EF4-FFF2-40B4-BE49-F238E27FC236}">
                <a16:creationId xmlns:a16="http://schemas.microsoft.com/office/drawing/2014/main" id="{95580677-4FF3-D16F-BEEF-562FAA1C5099}"/>
              </a:ext>
            </a:extLst>
          </p:cNvPr>
          <p:cNvSpPr txBox="1"/>
          <p:nvPr/>
        </p:nvSpPr>
        <p:spPr>
          <a:xfrm>
            <a:off x="4181852" y="9602268"/>
            <a:ext cx="2592832" cy="110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3733" b="1" dirty="0">
                <a:solidFill>
                  <a:srgbClr val="000000">
                    <a:lumMod val="85000"/>
                    <a:lumOff val="1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26</a:t>
            </a:r>
          </a:p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133" dirty="0">
                <a:solidFill>
                  <a:srgbClr val="000000">
                    <a:lumMod val="85000"/>
                    <a:lumOff val="1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Streitkräfte</a:t>
            </a:r>
            <a:endParaRPr lang="de-DE" sz="2133" b="1" dirty="0">
              <a:solidFill>
                <a:srgbClr val="000000">
                  <a:lumMod val="85000"/>
                  <a:lumOff val="1500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2AE3F254-9E9E-3AAB-A676-E49815731AFB}"/>
              </a:ext>
            </a:extLst>
          </p:cNvPr>
          <p:cNvGrpSpPr/>
          <p:nvPr/>
        </p:nvGrpSpPr>
        <p:grpSpPr>
          <a:xfrm>
            <a:off x="507033" y="1576152"/>
            <a:ext cx="1990303" cy="2230339"/>
            <a:chOff x="355890" y="1182114"/>
            <a:chExt cx="1492727" cy="1672754"/>
          </a:xfrm>
        </p:grpSpPr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A0911973-115F-CB0B-E823-D73E98F92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890" y="1182114"/>
              <a:ext cx="1492727" cy="1672754"/>
            </a:xfrm>
            <a:custGeom>
              <a:avLst/>
              <a:gdLst>
                <a:gd name="T0" fmla="*/ 1990 w 1990"/>
                <a:gd name="T1" fmla="*/ 1115 h 2230"/>
                <a:gd name="T2" fmla="*/ 1989 w 1990"/>
                <a:gd name="T3" fmla="*/ 1575 h 2230"/>
                <a:gd name="T4" fmla="*/ 1986 w 1990"/>
                <a:gd name="T5" fmla="*/ 1605 h 2230"/>
                <a:gd name="T6" fmla="*/ 1979 w 1990"/>
                <a:gd name="T7" fmla="*/ 1634 h 2230"/>
                <a:gd name="T8" fmla="*/ 1967 w 1990"/>
                <a:gd name="T9" fmla="*/ 1660 h 2230"/>
                <a:gd name="T10" fmla="*/ 1953 w 1990"/>
                <a:gd name="T11" fmla="*/ 1686 h 2230"/>
                <a:gd name="T12" fmla="*/ 1935 w 1990"/>
                <a:gd name="T13" fmla="*/ 1707 h 2230"/>
                <a:gd name="T14" fmla="*/ 1914 w 1990"/>
                <a:gd name="T15" fmla="*/ 1729 h 2230"/>
                <a:gd name="T16" fmla="*/ 1891 w 1990"/>
                <a:gd name="T17" fmla="*/ 1746 h 2230"/>
                <a:gd name="T18" fmla="*/ 1492 w 1990"/>
                <a:gd name="T19" fmla="*/ 1977 h 2230"/>
                <a:gd name="T20" fmla="*/ 1093 w 1990"/>
                <a:gd name="T21" fmla="*/ 2207 h 2230"/>
                <a:gd name="T22" fmla="*/ 1066 w 1990"/>
                <a:gd name="T23" fmla="*/ 2219 h 2230"/>
                <a:gd name="T24" fmla="*/ 1038 w 1990"/>
                <a:gd name="T25" fmla="*/ 2226 h 2230"/>
                <a:gd name="T26" fmla="*/ 1009 w 1990"/>
                <a:gd name="T27" fmla="*/ 2230 h 2230"/>
                <a:gd name="T28" fmla="*/ 981 w 1990"/>
                <a:gd name="T29" fmla="*/ 2230 h 2230"/>
                <a:gd name="T30" fmla="*/ 952 w 1990"/>
                <a:gd name="T31" fmla="*/ 2226 h 2230"/>
                <a:gd name="T32" fmla="*/ 923 w 1990"/>
                <a:gd name="T33" fmla="*/ 2219 h 2230"/>
                <a:gd name="T34" fmla="*/ 896 w 1990"/>
                <a:gd name="T35" fmla="*/ 2207 h 2230"/>
                <a:gd name="T36" fmla="*/ 497 w 1990"/>
                <a:gd name="T37" fmla="*/ 1977 h 2230"/>
                <a:gd name="T38" fmla="*/ 99 w 1990"/>
                <a:gd name="T39" fmla="*/ 1746 h 2230"/>
                <a:gd name="T40" fmla="*/ 75 w 1990"/>
                <a:gd name="T41" fmla="*/ 1729 h 2230"/>
                <a:gd name="T42" fmla="*/ 55 w 1990"/>
                <a:gd name="T43" fmla="*/ 1707 h 2230"/>
                <a:gd name="T44" fmla="*/ 37 w 1990"/>
                <a:gd name="T45" fmla="*/ 1686 h 2230"/>
                <a:gd name="T46" fmla="*/ 23 w 1990"/>
                <a:gd name="T47" fmla="*/ 1660 h 2230"/>
                <a:gd name="T48" fmla="*/ 12 w 1990"/>
                <a:gd name="T49" fmla="*/ 1634 h 2230"/>
                <a:gd name="T50" fmla="*/ 4 w 1990"/>
                <a:gd name="T51" fmla="*/ 1605 h 2230"/>
                <a:gd name="T52" fmla="*/ 0 w 1990"/>
                <a:gd name="T53" fmla="*/ 1575 h 2230"/>
                <a:gd name="T54" fmla="*/ 0 w 1990"/>
                <a:gd name="T55" fmla="*/ 1115 h 2230"/>
                <a:gd name="T56" fmla="*/ 0 w 1990"/>
                <a:gd name="T57" fmla="*/ 655 h 2230"/>
                <a:gd name="T58" fmla="*/ 4 w 1990"/>
                <a:gd name="T59" fmla="*/ 625 h 2230"/>
                <a:gd name="T60" fmla="*/ 12 w 1990"/>
                <a:gd name="T61" fmla="*/ 596 h 2230"/>
                <a:gd name="T62" fmla="*/ 23 w 1990"/>
                <a:gd name="T63" fmla="*/ 570 h 2230"/>
                <a:gd name="T64" fmla="*/ 37 w 1990"/>
                <a:gd name="T65" fmla="*/ 544 h 2230"/>
                <a:gd name="T66" fmla="*/ 55 w 1990"/>
                <a:gd name="T67" fmla="*/ 523 h 2230"/>
                <a:gd name="T68" fmla="*/ 75 w 1990"/>
                <a:gd name="T69" fmla="*/ 501 h 2230"/>
                <a:gd name="T70" fmla="*/ 99 w 1990"/>
                <a:gd name="T71" fmla="*/ 484 h 2230"/>
                <a:gd name="T72" fmla="*/ 497 w 1990"/>
                <a:gd name="T73" fmla="*/ 253 h 2230"/>
                <a:gd name="T74" fmla="*/ 896 w 1990"/>
                <a:gd name="T75" fmla="*/ 23 h 2230"/>
                <a:gd name="T76" fmla="*/ 923 w 1990"/>
                <a:gd name="T77" fmla="*/ 11 h 2230"/>
                <a:gd name="T78" fmla="*/ 952 w 1990"/>
                <a:gd name="T79" fmla="*/ 4 h 2230"/>
                <a:gd name="T80" fmla="*/ 981 w 1990"/>
                <a:gd name="T81" fmla="*/ 0 h 2230"/>
                <a:gd name="T82" fmla="*/ 1009 w 1990"/>
                <a:gd name="T83" fmla="*/ 0 h 2230"/>
                <a:gd name="T84" fmla="*/ 1038 w 1990"/>
                <a:gd name="T85" fmla="*/ 4 h 2230"/>
                <a:gd name="T86" fmla="*/ 1066 w 1990"/>
                <a:gd name="T87" fmla="*/ 11 h 2230"/>
                <a:gd name="T88" fmla="*/ 1093 w 1990"/>
                <a:gd name="T89" fmla="*/ 23 h 2230"/>
                <a:gd name="T90" fmla="*/ 1492 w 1990"/>
                <a:gd name="T91" fmla="*/ 253 h 2230"/>
                <a:gd name="T92" fmla="*/ 1891 w 1990"/>
                <a:gd name="T93" fmla="*/ 484 h 2230"/>
                <a:gd name="T94" fmla="*/ 1914 w 1990"/>
                <a:gd name="T95" fmla="*/ 501 h 2230"/>
                <a:gd name="T96" fmla="*/ 1935 w 1990"/>
                <a:gd name="T97" fmla="*/ 523 h 2230"/>
                <a:gd name="T98" fmla="*/ 1953 w 1990"/>
                <a:gd name="T99" fmla="*/ 544 h 2230"/>
                <a:gd name="T100" fmla="*/ 1967 w 1990"/>
                <a:gd name="T101" fmla="*/ 570 h 2230"/>
                <a:gd name="T102" fmla="*/ 1979 w 1990"/>
                <a:gd name="T103" fmla="*/ 596 h 2230"/>
                <a:gd name="T104" fmla="*/ 1986 w 1990"/>
                <a:gd name="T105" fmla="*/ 625 h 2230"/>
                <a:gd name="T106" fmla="*/ 1989 w 1990"/>
                <a:gd name="T107" fmla="*/ 655 h 2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0" h="2230">
                  <a:moveTo>
                    <a:pt x="1990" y="670"/>
                  </a:moveTo>
                  <a:lnTo>
                    <a:pt x="1990" y="1115"/>
                  </a:lnTo>
                  <a:lnTo>
                    <a:pt x="1990" y="1560"/>
                  </a:lnTo>
                  <a:lnTo>
                    <a:pt x="1989" y="1575"/>
                  </a:lnTo>
                  <a:lnTo>
                    <a:pt x="1987" y="1590"/>
                  </a:lnTo>
                  <a:lnTo>
                    <a:pt x="1986" y="1605"/>
                  </a:lnTo>
                  <a:lnTo>
                    <a:pt x="1981" y="1619"/>
                  </a:lnTo>
                  <a:lnTo>
                    <a:pt x="1979" y="1634"/>
                  </a:lnTo>
                  <a:lnTo>
                    <a:pt x="1973" y="1647"/>
                  </a:lnTo>
                  <a:lnTo>
                    <a:pt x="1967" y="1660"/>
                  </a:lnTo>
                  <a:lnTo>
                    <a:pt x="1960" y="1673"/>
                  </a:lnTo>
                  <a:lnTo>
                    <a:pt x="1953" y="1686"/>
                  </a:lnTo>
                  <a:lnTo>
                    <a:pt x="1944" y="1697"/>
                  </a:lnTo>
                  <a:lnTo>
                    <a:pt x="1935" y="1707"/>
                  </a:lnTo>
                  <a:lnTo>
                    <a:pt x="1925" y="1719"/>
                  </a:lnTo>
                  <a:lnTo>
                    <a:pt x="1914" y="1729"/>
                  </a:lnTo>
                  <a:lnTo>
                    <a:pt x="1902" y="1737"/>
                  </a:lnTo>
                  <a:lnTo>
                    <a:pt x="1891" y="1746"/>
                  </a:lnTo>
                  <a:lnTo>
                    <a:pt x="1878" y="1755"/>
                  </a:lnTo>
                  <a:lnTo>
                    <a:pt x="1492" y="1977"/>
                  </a:lnTo>
                  <a:lnTo>
                    <a:pt x="1107" y="2200"/>
                  </a:lnTo>
                  <a:lnTo>
                    <a:pt x="1093" y="2207"/>
                  </a:lnTo>
                  <a:lnTo>
                    <a:pt x="1080" y="2213"/>
                  </a:lnTo>
                  <a:lnTo>
                    <a:pt x="1066" y="2219"/>
                  </a:lnTo>
                  <a:lnTo>
                    <a:pt x="1053" y="2223"/>
                  </a:lnTo>
                  <a:lnTo>
                    <a:pt x="1038" y="2226"/>
                  </a:lnTo>
                  <a:lnTo>
                    <a:pt x="1024" y="2229"/>
                  </a:lnTo>
                  <a:lnTo>
                    <a:pt x="1009" y="2230"/>
                  </a:lnTo>
                  <a:lnTo>
                    <a:pt x="995" y="2230"/>
                  </a:lnTo>
                  <a:lnTo>
                    <a:pt x="981" y="2230"/>
                  </a:lnTo>
                  <a:lnTo>
                    <a:pt x="966" y="2229"/>
                  </a:lnTo>
                  <a:lnTo>
                    <a:pt x="952" y="2226"/>
                  </a:lnTo>
                  <a:lnTo>
                    <a:pt x="937" y="2223"/>
                  </a:lnTo>
                  <a:lnTo>
                    <a:pt x="923" y="2219"/>
                  </a:lnTo>
                  <a:lnTo>
                    <a:pt x="910" y="2213"/>
                  </a:lnTo>
                  <a:lnTo>
                    <a:pt x="896" y="2207"/>
                  </a:lnTo>
                  <a:lnTo>
                    <a:pt x="883" y="2200"/>
                  </a:lnTo>
                  <a:lnTo>
                    <a:pt x="497" y="1977"/>
                  </a:lnTo>
                  <a:lnTo>
                    <a:pt x="112" y="1755"/>
                  </a:lnTo>
                  <a:lnTo>
                    <a:pt x="99" y="1746"/>
                  </a:lnTo>
                  <a:lnTo>
                    <a:pt x="86" y="1737"/>
                  </a:lnTo>
                  <a:lnTo>
                    <a:pt x="75" y="1729"/>
                  </a:lnTo>
                  <a:lnTo>
                    <a:pt x="65" y="1719"/>
                  </a:lnTo>
                  <a:lnTo>
                    <a:pt x="55" y="1707"/>
                  </a:lnTo>
                  <a:lnTo>
                    <a:pt x="46" y="1697"/>
                  </a:lnTo>
                  <a:lnTo>
                    <a:pt x="37" y="1686"/>
                  </a:lnTo>
                  <a:lnTo>
                    <a:pt x="29" y="1673"/>
                  </a:lnTo>
                  <a:lnTo>
                    <a:pt x="23" y="1660"/>
                  </a:lnTo>
                  <a:lnTo>
                    <a:pt x="17" y="1647"/>
                  </a:lnTo>
                  <a:lnTo>
                    <a:pt x="12" y="1634"/>
                  </a:lnTo>
                  <a:lnTo>
                    <a:pt x="7" y="1619"/>
                  </a:lnTo>
                  <a:lnTo>
                    <a:pt x="4" y="1605"/>
                  </a:lnTo>
                  <a:lnTo>
                    <a:pt x="1" y="1590"/>
                  </a:lnTo>
                  <a:lnTo>
                    <a:pt x="0" y="1575"/>
                  </a:lnTo>
                  <a:lnTo>
                    <a:pt x="0" y="1560"/>
                  </a:lnTo>
                  <a:lnTo>
                    <a:pt x="0" y="1115"/>
                  </a:lnTo>
                  <a:lnTo>
                    <a:pt x="0" y="670"/>
                  </a:lnTo>
                  <a:lnTo>
                    <a:pt x="0" y="655"/>
                  </a:lnTo>
                  <a:lnTo>
                    <a:pt x="1" y="640"/>
                  </a:lnTo>
                  <a:lnTo>
                    <a:pt x="4" y="625"/>
                  </a:lnTo>
                  <a:lnTo>
                    <a:pt x="7" y="611"/>
                  </a:lnTo>
                  <a:lnTo>
                    <a:pt x="12" y="596"/>
                  </a:lnTo>
                  <a:lnTo>
                    <a:pt x="17" y="583"/>
                  </a:lnTo>
                  <a:lnTo>
                    <a:pt x="23" y="570"/>
                  </a:lnTo>
                  <a:lnTo>
                    <a:pt x="29" y="557"/>
                  </a:lnTo>
                  <a:lnTo>
                    <a:pt x="37" y="544"/>
                  </a:lnTo>
                  <a:lnTo>
                    <a:pt x="46" y="533"/>
                  </a:lnTo>
                  <a:lnTo>
                    <a:pt x="55" y="523"/>
                  </a:lnTo>
                  <a:lnTo>
                    <a:pt x="65" y="511"/>
                  </a:lnTo>
                  <a:lnTo>
                    <a:pt x="75" y="501"/>
                  </a:lnTo>
                  <a:lnTo>
                    <a:pt x="86" y="493"/>
                  </a:lnTo>
                  <a:lnTo>
                    <a:pt x="99" y="484"/>
                  </a:lnTo>
                  <a:lnTo>
                    <a:pt x="112" y="475"/>
                  </a:lnTo>
                  <a:lnTo>
                    <a:pt x="497" y="253"/>
                  </a:lnTo>
                  <a:lnTo>
                    <a:pt x="883" y="30"/>
                  </a:lnTo>
                  <a:lnTo>
                    <a:pt x="896" y="23"/>
                  </a:lnTo>
                  <a:lnTo>
                    <a:pt x="910" y="17"/>
                  </a:lnTo>
                  <a:lnTo>
                    <a:pt x="923" y="11"/>
                  </a:lnTo>
                  <a:lnTo>
                    <a:pt x="937" y="7"/>
                  </a:lnTo>
                  <a:lnTo>
                    <a:pt x="952" y="4"/>
                  </a:lnTo>
                  <a:lnTo>
                    <a:pt x="966" y="1"/>
                  </a:lnTo>
                  <a:lnTo>
                    <a:pt x="981" y="0"/>
                  </a:lnTo>
                  <a:lnTo>
                    <a:pt x="995" y="0"/>
                  </a:lnTo>
                  <a:lnTo>
                    <a:pt x="1009" y="0"/>
                  </a:lnTo>
                  <a:lnTo>
                    <a:pt x="1024" y="1"/>
                  </a:lnTo>
                  <a:lnTo>
                    <a:pt x="1038" y="4"/>
                  </a:lnTo>
                  <a:lnTo>
                    <a:pt x="1053" y="7"/>
                  </a:lnTo>
                  <a:lnTo>
                    <a:pt x="1066" y="11"/>
                  </a:lnTo>
                  <a:lnTo>
                    <a:pt x="1080" y="17"/>
                  </a:lnTo>
                  <a:lnTo>
                    <a:pt x="1093" y="23"/>
                  </a:lnTo>
                  <a:lnTo>
                    <a:pt x="1107" y="30"/>
                  </a:lnTo>
                  <a:lnTo>
                    <a:pt x="1492" y="253"/>
                  </a:lnTo>
                  <a:lnTo>
                    <a:pt x="1878" y="475"/>
                  </a:lnTo>
                  <a:lnTo>
                    <a:pt x="1891" y="484"/>
                  </a:lnTo>
                  <a:lnTo>
                    <a:pt x="1902" y="493"/>
                  </a:lnTo>
                  <a:lnTo>
                    <a:pt x="1914" y="501"/>
                  </a:lnTo>
                  <a:lnTo>
                    <a:pt x="1925" y="511"/>
                  </a:lnTo>
                  <a:lnTo>
                    <a:pt x="1935" y="523"/>
                  </a:lnTo>
                  <a:lnTo>
                    <a:pt x="1944" y="533"/>
                  </a:lnTo>
                  <a:lnTo>
                    <a:pt x="1953" y="544"/>
                  </a:lnTo>
                  <a:lnTo>
                    <a:pt x="1960" y="557"/>
                  </a:lnTo>
                  <a:lnTo>
                    <a:pt x="1967" y="570"/>
                  </a:lnTo>
                  <a:lnTo>
                    <a:pt x="1973" y="583"/>
                  </a:lnTo>
                  <a:lnTo>
                    <a:pt x="1979" y="596"/>
                  </a:lnTo>
                  <a:lnTo>
                    <a:pt x="1981" y="611"/>
                  </a:lnTo>
                  <a:lnTo>
                    <a:pt x="1986" y="625"/>
                  </a:lnTo>
                  <a:lnTo>
                    <a:pt x="1987" y="640"/>
                  </a:lnTo>
                  <a:lnTo>
                    <a:pt x="1989" y="655"/>
                  </a:lnTo>
                  <a:lnTo>
                    <a:pt x="1990" y="670"/>
                  </a:lnTo>
                  <a:close/>
                </a:path>
              </a:pathLst>
            </a:custGeom>
            <a:solidFill>
              <a:srgbClr val="EEF0F6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8AA7F1CE-FA86-7D6B-7D03-219E13522FA3}"/>
                </a:ext>
              </a:extLst>
            </p:cNvPr>
            <p:cNvSpPr txBox="1"/>
            <p:nvPr/>
          </p:nvSpPr>
          <p:spPr>
            <a:xfrm>
              <a:off x="375855" y="1412370"/>
              <a:ext cx="1380506" cy="4308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48243">
                <a:spcBef>
                  <a:spcPct val="0"/>
                </a:spcBef>
                <a:spcAft>
                  <a:spcPct val="35000"/>
                </a:spcAft>
              </a:pPr>
              <a:r>
                <a:rPr lang="de-DE" sz="3733" b="1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15</a:t>
              </a:r>
              <a:endParaRPr lang="de-DE" sz="1867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5A39AD07-627B-DB50-E2E9-74EF8765320C}"/>
                </a:ext>
              </a:extLst>
            </p:cNvPr>
            <p:cNvSpPr txBox="1"/>
            <p:nvPr/>
          </p:nvSpPr>
          <p:spPr>
            <a:xfrm>
              <a:off x="375855" y="1952680"/>
              <a:ext cx="1472762" cy="2154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48243"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de-DE" sz="1867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Geheimdienste</a:t>
              </a:r>
            </a:p>
          </p:txBody>
        </p:sp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44A4100F-1760-7594-6404-1CDE86FFC403}"/>
              </a:ext>
            </a:extLst>
          </p:cNvPr>
          <p:cNvGrpSpPr/>
          <p:nvPr/>
        </p:nvGrpSpPr>
        <p:grpSpPr>
          <a:xfrm>
            <a:off x="2567889" y="1576153"/>
            <a:ext cx="2013768" cy="2230337"/>
            <a:chOff x="1994606" y="1182114"/>
            <a:chExt cx="1510326" cy="1672753"/>
          </a:xfrm>
        </p:grpSpPr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10DB7A60-2508-E06B-632F-30577FDB8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2204" y="1182114"/>
              <a:ext cx="1492728" cy="1672753"/>
            </a:xfrm>
            <a:custGeom>
              <a:avLst/>
              <a:gdLst>
                <a:gd name="T0" fmla="*/ 1990 w 1990"/>
                <a:gd name="T1" fmla="*/ 1115 h 2230"/>
                <a:gd name="T2" fmla="*/ 1989 w 1990"/>
                <a:gd name="T3" fmla="*/ 1575 h 2230"/>
                <a:gd name="T4" fmla="*/ 1986 w 1990"/>
                <a:gd name="T5" fmla="*/ 1605 h 2230"/>
                <a:gd name="T6" fmla="*/ 1977 w 1990"/>
                <a:gd name="T7" fmla="*/ 1634 h 2230"/>
                <a:gd name="T8" fmla="*/ 1967 w 1990"/>
                <a:gd name="T9" fmla="*/ 1660 h 2230"/>
                <a:gd name="T10" fmla="*/ 1953 w 1990"/>
                <a:gd name="T11" fmla="*/ 1686 h 2230"/>
                <a:gd name="T12" fmla="*/ 1936 w 1990"/>
                <a:gd name="T13" fmla="*/ 1707 h 2230"/>
                <a:gd name="T14" fmla="*/ 1914 w 1990"/>
                <a:gd name="T15" fmla="*/ 1729 h 2230"/>
                <a:gd name="T16" fmla="*/ 1891 w 1990"/>
                <a:gd name="T17" fmla="*/ 1746 h 2230"/>
                <a:gd name="T18" fmla="*/ 1492 w 1990"/>
                <a:gd name="T19" fmla="*/ 1977 h 2230"/>
                <a:gd name="T20" fmla="*/ 1093 w 1990"/>
                <a:gd name="T21" fmla="*/ 2207 h 2230"/>
                <a:gd name="T22" fmla="*/ 1066 w 1990"/>
                <a:gd name="T23" fmla="*/ 2219 h 2230"/>
                <a:gd name="T24" fmla="*/ 1039 w 1990"/>
                <a:gd name="T25" fmla="*/ 2226 h 2230"/>
                <a:gd name="T26" fmla="*/ 1010 w 1990"/>
                <a:gd name="T27" fmla="*/ 2230 h 2230"/>
                <a:gd name="T28" fmla="*/ 981 w 1990"/>
                <a:gd name="T29" fmla="*/ 2230 h 2230"/>
                <a:gd name="T30" fmla="*/ 952 w 1990"/>
                <a:gd name="T31" fmla="*/ 2226 h 2230"/>
                <a:gd name="T32" fmla="*/ 923 w 1990"/>
                <a:gd name="T33" fmla="*/ 2219 h 2230"/>
                <a:gd name="T34" fmla="*/ 896 w 1990"/>
                <a:gd name="T35" fmla="*/ 2207 h 2230"/>
                <a:gd name="T36" fmla="*/ 497 w 1990"/>
                <a:gd name="T37" fmla="*/ 1977 h 2230"/>
                <a:gd name="T38" fmla="*/ 100 w 1990"/>
                <a:gd name="T39" fmla="*/ 1746 h 2230"/>
                <a:gd name="T40" fmla="*/ 75 w 1990"/>
                <a:gd name="T41" fmla="*/ 1729 h 2230"/>
                <a:gd name="T42" fmla="*/ 55 w 1990"/>
                <a:gd name="T43" fmla="*/ 1707 h 2230"/>
                <a:gd name="T44" fmla="*/ 38 w 1990"/>
                <a:gd name="T45" fmla="*/ 1686 h 2230"/>
                <a:gd name="T46" fmla="*/ 23 w 1990"/>
                <a:gd name="T47" fmla="*/ 1660 h 2230"/>
                <a:gd name="T48" fmla="*/ 12 w 1990"/>
                <a:gd name="T49" fmla="*/ 1634 h 2230"/>
                <a:gd name="T50" fmla="*/ 5 w 1990"/>
                <a:gd name="T51" fmla="*/ 1605 h 2230"/>
                <a:gd name="T52" fmla="*/ 0 w 1990"/>
                <a:gd name="T53" fmla="*/ 1575 h 2230"/>
                <a:gd name="T54" fmla="*/ 0 w 1990"/>
                <a:gd name="T55" fmla="*/ 1115 h 2230"/>
                <a:gd name="T56" fmla="*/ 0 w 1990"/>
                <a:gd name="T57" fmla="*/ 655 h 2230"/>
                <a:gd name="T58" fmla="*/ 5 w 1990"/>
                <a:gd name="T59" fmla="*/ 625 h 2230"/>
                <a:gd name="T60" fmla="*/ 12 w 1990"/>
                <a:gd name="T61" fmla="*/ 596 h 2230"/>
                <a:gd name="T62" fmla="*/ 23 w 1990"/>
                <a:gd name="T63" fmla="*/ 570 h 2230"/>
                <a:gd name="T64" fmla="*/ 38 w 1990"/>
                <a:gd name="T65" fmla="*/ 544 h 2230"/>
                <a:gd name="T66" fmla="*/ 55 w 1990"/>
                <a:gd name="T67" fmla="*/ 523 h 2230"/>
                <a:gd name="T68" fmla="*/ 75 w 1990"/>
                <a:gd name="T69" fmla="*/ 501 h 2230"/>
                <a:gd name="T70" fmla="*/ 100 w 1990"/>
                <a:gd name="T71" fmla="*/ 484 h 2230"/>
                <a:gd name="T72" fmla="*/ 497 w 1990"/>
                <a:gd name="T73" fmla="*/ 253 h 2230"/>
                <a:gd name="T74" fmla="*/ 896 w 1990"/>
                <a:gd name="T75" fmla="*/ 23 h 2230"/>
                <a:gd name="T76" fmla="*/ 923 w 1990"/>
                <a:gd name="T77" fmla="*/ 11 h 2230"/>
                <a:gd name="T78" fmla="*/ 952 w 1990"/>
                <a:gd name="T79" fmla="*/ 4 h 2230"/>
                <a:gd name="T80" fmla="*/ 981 w 1990"/>
                <a:gd name="T81" fmla="*/ 0 h 2230"/>
                <a:gd name="T82" fmla="*/ 1010 w 1990"/>
                <a:gd name="T83" fmla="*/ 0 h 2230"/>
                <a:gd name="T84" fmla="*/ 1039 w 1990"/>
                <a:gd name="T85" fmla="*/ 4 h 2230"/>
                <a:gd name="T86" fmla="*/ 1066 w 1990"/>
                <a:gd name="T87" fmla="*/ 11 h 2230"/>
                <a:gd name="T88" fmla="*/ 1093 w 1990"/>
                <a:gd name="T89" fmla="*/ 23 h 2230"/>
                <a:gd name="T90" fmla="*/ 1492 w 1990"/>
                <a:gd name="T91" fmla="*/ 253 h 2230"/>
                <a:gd name="T92" fmla="*/ 1891 w 1990"/>
                <a:gd name="T93" fmla="*/ 484 h 2230"/>
                <a:gd name="T94" fmla="*/ 1914 w 1990"/>
                <a:gd name="T95" fmla="*/ 501 h 2230"/>
                <a:gd name="T96" fmla="*/ 1936 w 1990"/>
                <a:gd name="T97" fmla="*/ 523 h 2230"/>
                <a:gd name="T98" fmla="*/ 1953 w 1990"/>
                <a:gd name="T99" fmla="*/ 544 h 2230"/>
                <a:gd name="T100" fmla="*/ 1967 w 1990"/>
                <a:gd name="T101" fmla="*/ 570 h 2230"/>
                <a:gd name="T102" fmla="*/ 1977 w 1990"/>
                <a:gd name="T103" fmla="*/ 596 h 2230"/>
                <a:gd name="T104" fmla="*/ 1986 w 1990"/>
                <a:gd name="T105" fmla="*/ 625 h 2230"/>
                <a:gd name="T106" fmla="*/ 1989 w 1990"/>
                <a:gd name="T107" fmla="*/ 655 h 2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0" h="2230">
                  <a:moveTo>
                    <a:pt x="1990" y="670"/>
                  </a:moveTo>
                  <a:lnTo>
                    <a:pt x="1990" y="1115"/>
                  </a:lnTo>
                  <a:lnTo>
                    <a:pt x="1990" y="1560"/>
                  </a:lnTo>
                  <a:lnTo>
                    <a:pt x="1989" y="1575"/>
                  </a:lnTo>
                  <a:lnTo>
                    <a:pt x="1987" y="1590"/>
                  </a:lnTo>
                  <a:lnTo>
                    <a:pt x="1986" y="1605"/>
                  </a:lnTo>
                  <a:lnTo>
                    <a:pt x="1982" y="1619"/>
                  </a:lnTo>
                  <a:lnTo>
                    <a:pt x="1977" y="1634"/>
                  </a:lnTo>
                  <a:lnTo>
                    <a:pt x="1973" y="1647"/>
                  </a:lnTo>
                  <a:lnTo>
                    <a:pt x="1967" y="1660"/>
                  </a:lnTo>
                  <a:lnTo>
                    <a:pt x="1960" y="1673"/>
                  </a:lnTo>
                  <a:lnTo>
                    <a:pt x="1953" y="1686"/>
                  </a:lnTo>
                  <a:lnTo>
                    <a:pt x="1944" y="1697"/>
                  </a:lnTo>
                  <a:lnTo>
                    <a:pt x="1936" y="1707"/>
                  </a:lnTo>
                  <a:lnTo>
                    <a:pt x="1926" y="1719"/>
                  </a:lnTo>
                  <a:lnTo>
                    <a:pt x="1914" y="1729"/>
                  </a:lnTo>
                  <a:lnTo>
                    <a:pt x="1903" y="1737"/>
                  </a:lnTo>
                  <a:lnTo>
                    <a:pt x="1891" y="1746"/>
                  </a:lnTo>
                  <a:lnTo>
                    <a:pt x="1877" y="1755"/>
                  </a:lnTo>
                  <a:lnTo>
                    <a:pt x="1492" y="1977"/>
                  </a:lnTo>
                  <a:lnTo>
                    <a:pt x="1108" y="2200"/>
                  </a:lnTo>
                  <a:lnTo>
                    <a:pt x="1093" y="2207"/>
                  </a:lnTo>
                  <a:lnTo>
                    <a:pt x="1080" y="2213"/>
                  </a:lnTo>
                  <a:lnTo>
                    <a:pt x="1066" y="2219"/>
                  </a:lnTo>
                  <a:lnTo>
                    <a:pt x="1051" y="2223"/>
                  </a:lnTo>
                  <a:lnTo>
                    <a:pt x="1039" y="2226"/>
                  </a:lnTo>
                  <a:lnTo>
                    <a:pt x="1024" y="2229"/>
                  </a:lnTo>
                  <a:lnTo>
                    <a:pt x="1010" y="2230"/>
                  </a:lnTo>
                  <a:lnTo>
                    <a:pt x="995" y="2230"/>
                  </a:lnTo>
                  <a:lnTo>
                    <a:pt x="981" y="2230"/>
                  </a:lnTo>
                  <a:lnTo>
                    <a:pt x="967" y="2229"/>
                  </a:lnTo>
                  <a:lnTo>
                    <a:pt x="952" y="2226"/>
                  </a:lnTo>
                  <a:lnTo>
                    <a:pt x="938" y="2223"/>
                  </a:lnTo>
                  <a:lnTo>
                    <a:pt x="923" y="2219"/>
                  </a:lnTo>
                  <a:lnTo>
                    <a:pt x="910" y="2213"/>
                  </a:lnTo>
                  <a:lnTo>
                    <a:pt x="896" y="2207"/>
                  </a:lnTo>
                  <a:lnTo>
                    <a:pt x="883" y="2200"/>
                  </a:lnTo>
                  <a:lnTo>
                    <a:pt x="497" y="1977"/>
                  </a:lnTo>
                  <a:lnTo>
                    <a:pt x="113" y="1755"/>
                  </a:lnTo>
                  <a:lnTo>
                    <a:pt x="100" y="1746"/>
                  </a:lnTo>
                  <a:lnTo>
                    <a:pt x="87" y="1737"/>
                  </a:lnTo>
                  <a:lnTo>
                    <a:pt x="75" y="1729"/>
                  </a:lnTo>
                  <a:lnTo>
                    <a:pt x="65" y="1719"/>
                  </a:lnTo>
                  <a:lnTo>
                    <a:pt x="55" y="1707"/>
                  </a:lnTo>
                  <a:lnTo>
                    <a:pt x="45" y="1697"/>
                  </a:lnTo>
                  <a:lnTo>
                    <a:pt x="38" y="1686"/>
                  </a:lnTo>
                  <a:lnTo>
                    <a:pt x="29" y="1673"/>
                  </a:lnTo>
                  <a:lnTo>
                    <a:pt x="23" y="1660"/>
                  </a:lnTo>
                  <a:lnTo>
                    <a:pt x="16" y="1647"/>
                  </a:lnTo>
                  <a:lnTo>
                    <a:pt x="12" y="1634"/>
                  </a:lnTo>
                  <a:lnTo>
                    <a:pt x="7" y="1619"/>
                  </a:lnTo>
                  <a:lnTo>
                    <a:pt x="5" y="1605"/>
                  </a:lnTo>
                  <a:lnTo>
                    <a:pt x="2" y="1590"/>
                  </a:lnTo>
                  <a:lnTo>
                    <a:pt x="0" y="1575"/>
                  </a:lnTo>
                  <a:lnTo>
                    <a:pt x="0" y="1560"/>
                  </a:lnTo>
                  <a:lnTo>
                    <a:pt x="0" y="1115"/>
                  </a:lnTo>
                  <a:lnTo>
                    <a:pt x="0" y="670"/>
                  </a:lnTo>
                  <a:lnTo>
                    <a:pt x="0" y="655"/>
                  </a:lnTo>
                  <a:lnTo>
                    <a:pt x="2" y="640"/>
                  </a:lnTo>
                  <a:lnTo>
                    <a:pt x="5" y="625"/>
                  </a:lnTo>
                  <a:lnTo>
                    <a:pt x="7" y="611"/>
                  </a:lnTo>
                  <a:lnTo>
                    <a:pt x="12" y="596"/>
                  </a:lnTo>
                  <a:lnTo>
                    <a:pt x="16" y="583"/>
                  </a:lnTo>
                  <a:lnTo>
                    <a:pt x="23" y="570"/>
                  </a:lnTo>
                  <a:lnTo>
                    <a:pt x="29" y="557"/>
                  </a:lnTo>
                  <a:lnTo>
                    <a:pt x="38" y="544"/>
                  </a:lnTo>
                  <a:lnTo>
                    <a:pt x="45" y="533"/>
                  </a:lnTo>
                  <a:lnTo>
                    <a:pt x="55" y="523"/>
                  </a:lnTo>
                  <a:lnTo>
                    <a:pt x="65" y="511"/>
                  </a:lnTo>
                  <a:lnTo>
                    <a:pt x="75" y="501"/>
                  </a:lnTo>
                  <a:lnTo>
                    <a:pt x="87" y="493"/>
                  </a:lnTo>
                  <a:lnTo>
                    <a:pt x="100" y="484"/>
                  </a:lnTo>
                  <a:lnTo>
                    <a:pt x="113" y="475"/>
                  </a:lnTo>
                  <a:lnTo>
                    <a:pt x="497" y="253"/>
                  </a:lnTo>
                  <a:lnTo>
                    <a:pt x="883" y="30"/>
                  </a:lnTo>
                  <a:lnTo>
                    <a:pt x="896" y="23"/>
                  </a:lnTo>
                  <a:lnTo>
                    <a:pt x="910" y="17"/>
                  </a:lnTo>
                  <a:lnTo>
                    <a:pt x="923" y="11"/>
                  </a:lnTo>
                  <a:lnTo>
                    <a:pt x="938" y="7"/>
                  </a:lnTo>
                  <a:lnTo>
                    <a:pt x="952" y="4"/>
                  </a:lnTo>
                  <a:lnTo>
                    <a:pt x="967" y="1"/>
                  </a:lnTo>
                  <a:lnTo>
                    <a:pt x="981" y="0"/>
                  </a:lnTo>
                  <a:lnTo>
                    <a:pt x="995" y="0"/>
                  </a:lnTo>
                  <a:lnTo>
                    <a:pt x="1010" y="0"/>
                  </a:lnTo>
                  <a:lnTo>
                    <a:pt x="1024" y="1"/>
                  </a:lnTo>
                  <a:lnTo>
                    <a:pt x="1039" y="4"/>
                  </a:lnTo>
                  <a:lnTo>
                    <a:pt x="1051" y="7"/>
                  </a:lnTo>
                  <a:lnTo>
                    <a:pt x="1066" y="11"/>
                  </a:lnTo>
                  <a:lnTo>
                    <a:pt x="1080" y="17"/>
                  </a:lnTo>
                  <a:lnTo>
                    <a:pt x="1093" y="23"/>
                  </a:lnTo>
                  <a:lnTo>
                    <a:pt x="1108" y="30"/>
                  </a:lnTo>
                  <a:lnTo>
                    <a:pt x="1492" y="253"/>
                  </a:lnTo>
                  <a:lnTo>
                    <a:pt x="1877" y="475"/>
                  </a:lnTo>
                  <a:lnTo>
                    <a:pt x="1891" y="484"/>
                  </a:lnTo>
                  <a:lnTo>
                    <a:pt x="1903" y="493"/>
                  </a:lnTo>
                  <a:lnTo>
                    <a:pt x="1914" y="501"/>
                  </a:lnTo>
                  <a:lnTo>
                    <a:pt x="1926" y="511"/>
                  </a:lnTo>
                  <a:lnTo>
                    <a:pt x="1936" y="523"/>
                  </a:lnTo>
                  <a:lnTo>
                    <a:pt x="1944" y="533"/>
                  </a:lnTo>
                  <a:lnTo>
                    <a:pt x="1953" y="544"/>
                  </a:lnTo>
                  <a:lnTo>
                    <a:pt x="1960" y="557"/>
                  </a:lnTo>
                  <a:lnTo>
                    <a:pt x="1967" y="570"/>
                  </a:lnTo>
                  <a:lnTo>
                    <a:pt x="1973" y="583"/>
                  </a:lnTo>
                  <a:lnTo>
                    <a:pt x="1977" y="596"/>
                  </a:lnTo>
                  <a:lnTo>
                    <a:pt x="1982" y="611"/>
                  </a:lnTo>
                  <a:lnTo>
                    <a:pt x="1986" y="625"/>
                  </a:lnTo>
                  <a:lnTo>
                    <a:pt x="1987" y="640"/>
                  </a:lnTo>
                  <a:lnTo>
                    <a:pt x="1989" y="655"/>
                  </a:lnTo>
                  <a:lnTo>
                    <a:pt x="1990" y="670"/>
                  </a:lnTo>
                  <a:close/>
                </a:path>
              </a:pathLst>
            </a:custGeom>
            <a:solidFill>
              <a:srgbClr val="1B90BE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ru-RU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0AD9E2F5-6EB6-59FE-9709-C8B6401100BF}"/>
                </a:ext>
              </a:extLst>
            </p:cNvPr>
            <p:cNvSpPr txBox="1"/>
            <p:nvPr/>
          </p:nvSpPr>
          <p:spPr>
            <a:xfrm>
              <a:off x="2068315" y="1455459"/>
              <a:ext cx="1380506" cy="3877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4824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de-DE" sz="3733" b="1" dirty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10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8E6393C8-A3C1-219C-172C-A2873C21C57F}"/>
                </a:ext>
              </a:extLst>
            </p:cNvPr>
            <p:cNvSpPr txBox="1"/>
            <p:nvPr/>
          </p:nvSpPr>
          <p:spPr>
            <a:xfrm>
              <a:off x="1994606" y="1976674"/>
              <a:ext cx="1510326" cy="3878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4824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de-DE" sz="1867" dirty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Strafverfolgungs-behörden</a:t>
              </a:r>
              <a:endParaRPr lang="de-DE" sz="1867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DBBFCB21-5682-1E0E-1B5E-31A5A7E59516}"/>
              </a:ext>
            </a:extLst>
          </p:cNvPr>
          <p:cNvGrpSpPr/>
          <p:nvPr/>
        </p:nvGrpSpPr>
        <p:grpSpPr>
          <a:xfrm>
            <a:off x="1531175" y="3384715"/>
            <a:ext cx="1990304" cy="2230340"/>
            <a:chOff x="1173512" y="2645802"/>
            <a:chExt cx="1492728" cy="1672755"/>
          </a:xfrm>
        </p:grpSpPr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E401A030-BA3A-3910-1BAD-0AE5D4645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512" y="2645802"/>
              <a:ext cx="1492728" cy="1672755"/>
            </a:xfrm>
            <a:custGeom>
              <a:avLst/>
              <a:gdLst>
                <a:gd name="T0" fmla="*/ 1990 w 1990"/>
                <a:gd name="T1" fmla="*/ 1115 h 2230"/>
                <a:gd name="T2" fmla="*/ 1989 w 1990"/>
                <a:gd name="T3" fmla="*/ 1575 h 2230"/>
                <a:gd name="T4" fmla="*/ 1986 w 1990"/>
                <a:gd name="T5" fmla="*/ 1605 h 2230"/>
                <a:gd name="T6" fmla="*/ 1977 w 1990"/>
                <a:gd name="T7" fmla="*/ 1634 h 2230"/>
                <a:gd name="T8" fmla="*/ 1967 w 1990"/>
                <a:gd name="T9" fmla="*/ 1660 h 2230"/>
                <a:gd name="T10" fmla="*/ 1953 w 1990"/>
                <a:gd name="T11" fmla="*/ 1686 h 2230"/>
                <a:gd name="T12" fmla="*/ 1936 w 1990"/>
                <a:gd name="T13" fmla="*/ 1707 h 2230"/>
                <a:gd name="T14" fmla="*/ 1914 w 1990"/>
                <a:gd name="T15" fmla="*/ 1729 h 2230"/>
                <a:gd name="T16" fmla="*/ 1891 w 1990"/>
                <a:gd name="T17" fmla="*/ 1746 h 2230"/>
                <a:gd name="T18" fmla="*/ 1492 w 1990"/>
                <a:gd name="T19" fmla="*/ 1977 h 2230"/>
                <a:gd name="T20" fmla="*/ 1093 w 1990"/>
                <a:gd name="T21" fmla="*/ 2207 h 2230"/>
                <a:gd name="T22" fmla="*/ 1066 w 1990"/>
                <a:gd name="T23" fmla="*/ 2219 h 2230"/>
                <a:gd name="T24" fmla="*/ 1039 w 1990"/>
                <a:gd name="T25" fmla="*/ 2226 h 2230"/>
                <a:gd name="T26" fmla="*/ 1010 w 1990"/>
                <a:gd name="T27" fmla="*/ 2230 h 2230"/>
                <a:gd name="T28" fmla="*/ 981 w 1990"/>
                <a:gd name="T29" fmla="*/ 2230 h 2230"/>
                <a:gd name="T30" fmla="*/ 952 w 1990"/>
                <a:gd name="T31" fmla="*/ 2226 h 2230"/>
                <a:gd name="T32" fmla="*/ 923 w 1990"/>
                <a:gd name="T33" fmla="*/ 2219 h 2230"/>
                <a:gd name="T34" fmla="*/ 896 w 1990"/>
                <a:gd name="T35" fmla="*/ 2207 h 2230"/>
                <a:gd name="T36" fmla="*/ 497 w 1990"/>
                <a:gd name="T37" fmla="*/ 1977 h 2230"/>
                <a:gd name="T38" fmla="*/ 100 w 1990"/>
                <a:gd name="T39" fmla="*/ 1746 h 2230"/>
                <a:gd name="T40" fmla="*/ 75 w 1990"/>
                <a:gd name="T41" fmla="*/ 1729 h 2230"/>
                <a:gd name="T42" fmla="*/ 55 w 1990"/>
                <a:gd name="T43" fmla="*/ 1707 h 2230"/>
                <a:gd name="T44" fmla="*/ 38 w 1990"/>
                <a:gd name="T45" fmla="*/ 1686 h 2230"/>
                <a:gd name="T46" fmla="*/ 23 w 1990"/>
                <a:gd name="T47" fmla="*/ 1660 h 2230"/>
                <a:gd name="T48" fmla="*/ 12 w 1990"/>
                <a:gd name="T49" fmla="*/ 1634 h 2230"/>
                <a:gd name="T50" fmla="*/ 5 w 1990"/>
                <a:gd name="T51" fmla="*/ 1605 h 2230"/>
                <a:gd name="T52" fmla="*/ 0 w 1990"/>
                <a:gd name="T53" fmla="*/ 1575 h 2230"/>
                <a:gd name="T54" fmla="*/ 0 w 1990"/>
                <a:gd name="T55" fmla="*/ 1115 h 2230"/>
                <a:gd name="T56" fmla="*/ 0 w 1990"/>
                <a:gd name="T57" fmla="*/ 655 h 2230"/>
                <a:gd name="T58" fmla="*/ 5 w 1990"/>
                <a:gd name="T59" fmla="*/ 625 h 2230"/>
                <a:gd name="T60" fmla="*/ 12 w 1990"/>
                <a:gd name="T61" fmla="*/ 596 h 2230"/>
                <a:gd name="T62" fmla="*/ 23 w 1990"/>
                <a:gd name="T63" fmla="*/ 570 h 2230"/>
                <a:gd name="T64" fmla="*/ 38 w 1990"/>
                <a:gd name="T65" fmla="*/ 544 h 2230"/>
                <a:gd name="T66" fmla="*/ 55 w 1990"/>
                <a:gd name="T67" fmla="*/ 523 h 2230"/>
                <a:gd name="T68" fmla="*/ 75 w 1990"/>
                <a:gd name="T69" fmla="*/ 501 h 2230"/>
                <a:gd name="T70" fmla="*/ 100 w 1990"/>
                <a:gd name="T71" fmla="*/ 484 h 2230"/>
                <a:gd name="T72" fmla="*/ 497 w 1990"/>
                <a:gd name="T73" fmla="*/ 253 h 2230"/>
                <a:gd name="T74" fmla="*/ 896 w 1990"/>
                <a:gd name="T75" fmla="*/ 23 h 2230"/>
                <a:gd name="T76" fmla="*/ 923 w 1990"/>
                <a:gd name="T77" fmla="*/ 11 h 2230"/>
                <a:gd name="T78" fmla="*/ 952 w 1990"/>
                <a:gd name="T79" fmla="*/ 4 h 2230"/>
                <a:gd name="T80" fmla="*/ 981 w 1990"/>
                <a:gd name="T81" fmla="*/ 0 h 2230"/>
                <a:gd name="T82" fmla="*/ 1010 w 1990"/>
                <a:gd name="T83" fmla="*/ 0 h 2230"/>
                <a:gd name="T84" fmla="*/ 1039 w 1990"/>
                <a:gd name="T85" fmla="*/ 4 h 2230"/>
                <a:gd name="T86" fmla="*/ 1066 w 1990"/>
                <a:gd name="T87" fmla="*/ 11 h 2230"/>
                <a:gd name="T88" fmla="*/ 1093 w 1990"/>
                <a:gd name="T89" fmla="*/ 23 h 2230"/>
                <a:gd name="T90" fmla="*/ 1492 w 1990"/>
                <a:gd name="T91" fmla="*/ 253 h 2230"/>
                <a:gd name="T92" fmla="*/ 1891 w 1990"/>
                <a:gd name="T93" fmla="*/ 484 h 2230"/>
                <a:gd name="T94" fmla="*/ 1914 w 1990"/>
                <a:gd name="T95" fmla="*/ 501 h 2230"/>
                <a:gd name="T96" fmla="*/ 1936 w 1990"/>
                <a:gd name="T97" fmla="*/ 523 h 2230"/>
                <a:gd name="T98" fmla="*/ 1953 w 1990"/>
                <a:gd name="T99" fmla="*/ 544 h 2230"/>
                <a:gd name="T100" fmla="*/ 1967 w 1990"/>
                <a:gd name="T101" fmla="*/ 570 h 2230"/>
                <a:gd name="T102" fmla="*/ 1977 w 1990"/>
                <a:gd name="T103" fmla="*/ 596 h 2230"/>
                <a:gd name="T104" fmla="*/ 1986 w 1990"/>
                <a:gd name="T105" fmla="*/ 625 h 2230"/>
                <a:gd name="T106" fmla="*/ 1989 w 1990"/>
                <a:gd name="T107" fmla="*/ 655 h 2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0" h="2230">
                  <a:moveTo>
                    <a:pt x="1990" y="670"/>
                  </a:moveTo>
                  <a:lnTo>
                    <a:pt x="1990" y="1115"/>
                  </a:lnTo>
                  <a:lnTo>
                    <a:pt x="1990" y="1560"/>
                  </a:lnTo>
                  <a:lnTo>
                    <a:pt x="1989" y="1575"/>
                  </a:lnTo>
                  <a:lnTo>
                    <a:pt x="1987" y="1590"/>
                  </a:lnTo>
                  <a:lnTo>
                    <a:pt x="1986" y="1605"/>
                  </a:lnTo>
                  <a:lnTo>
                    <a:pt x="1982" y="1619"/>
                  </a:lnTo>
                  <a:lnTo>
                    <a:pt x="1977" y="1634"/>
                  </a:lnTo>
                  <a:lnTo>
                    <a:pt x="1973" y="1647"/>
                  </a:lnTo>
                  <a:lnTo>
                    <a:pt x="1967" y="1660"/>
                  </a:lnTo>
                  <a:lnTo>
                    <a:pt x="1960" y="1673"/>
                  </a:lnTo>
                  <a:lnTo>
                    <a:pt x="1953" y="1686"/>
                  </a:lnTo>
                  <a:lnTo>
                    <a:pt x="1944" y="1697"/>
                  </a:lnTo>
                  <a:lnTo>
                    <a:pt x="1936" y="1707"/>
                  </a:lnTo>
                  <a:lnTo>
                    <a:pt x="1926" y="1719"/>
                  </a:lnTo>
                  <a:lnTo>
                    <a:pt x="1914" y="1729"/>
                  </a:lnTo>
                  <a:lnTo>
                    <a:pt x="1903" y="1737"/>
                  </a:lnTo>
                  <a:lnTo>
                    <a:pt x="1891" y="1746"/>
                  </a:lnTo>
                  <a:lnTo>
                    <a:pt x="1877" y="1755"/>
                  </a:lnTo>
                  <a:lnTo>
                    <a:pt x="1492" y="1977"/>
                  </a:lnTo>
                  <a:lnTo>
                    <a:pt x="1108" y="2200"/>
                  </a:lnTo>
                  <a:lnTo>
                    <a:pt x="1093" y="2207"/>
                  </a:lnTo>
                  <a:lnTo>
                    <a:pt x="1080" y="2213"/>
                  </a:lnTo>
                  <a:lnTo>
                    <a:pt x="1066" y="2219"/>
                  </a:lnTo>
                  <a:lnTo>
                    <a:pt x="1051" y="2223"/>
                  </a:lnTo>
                  <a:lnTo>
                    <a:pt x="1039" y="2226"/>
                  </a:lnTo>
                  <a:lnTo>
                    <a:pt x="1024" y="2229"/>
                  </a:lnTo>
                  <a:lnTo>
                    <a:pt x="1010" y="2230"/>
                  </a:lnTo>
                  <a:lnTo>
                    <a:pt x="995" y="2230"/>
                  </a:lnTo>
                  <a:lnTo>
                    <a:pt x="981" y="2230"/>
                  </a:lnTo>
                  <a:lnTo>
                    <a:pt x="967" y="2229"/>
                  </a:lnTo>
                  <a:lnTo>
                    <a:pt x="952" y="2226"/>
                  </a:lnTo>
                  <a:lnTo>
                    <a:pt x="938" y="2223"/>
                  </a:lnTo>
                  <a:lnTo>
                    <a:pt x="923" y="2219"/>
                  </a:lnTo>
                  <a:lnTo>
                    <a:pt x="910" y="2213"/>
                  </a:lnTo>
                  <a:lnTo>
                    <a:pt x="896" y="2207"/>
                  </a:lnTo>
                  <a:lnTo>
                    <a:pt x="883" y="2200"/>
                  </a:lnTo>
                  <a:lnTo>
                    <a:pt x="497" y="1977"/>
                  </a:lnTo>
                  <a:lnTo>
                    <a:pt x="113" y="1755"/>
                  </a:lnTo>
                  <a:lnTo>
                    <a:pt x="100" y="1746"/>
                  </a:lnTo>
                  <a:lnTo>
                    <a:pt x="87" y="1737"/>
                  </a:lnTo>
                  <a:lnTo>
                    <a:pt x="75" y="1729"/>
                  </a:lnTo>
                  <a:lnTo>
                    <a:pt x="65" y="1719"/>
                  </a:lnTo>
                  <a:lnTo>
                    <a:pt x="55" y="1707"/>
                  </a:lnTo>
                  <a:lnTo>
                    <a:pt x="45" y="1697"/>
                  </a:lnTo>
                  <a:lnTo>
                    <a:pt x="38" y="1686"/>
                  </a:lnTo>
                  <a:lnTo>
                    <a:pt x="29" y="1673"/>
                  </a:lnTo>
                  <a:lnTo>
                    <a:pt x="23" y="1660"/>
                  </a:lnTo>
                  <a:lnTo>
                    <a:pt x="16" y="1647"/>
                  </a:lnTo>
                  <a:lnTo>
                    <a:pt x="12" y="1634"/>
                  </a:lnTo>
                  <a:lnTo>
                    <a:pt x="7" y="1619"/>
                  </a:lnTo>
                  <a:lnTo>
                    <a:pt x="5" y="1605"/>
                  </a:lnTo>
                  <a:lnTo>
                    <a:pt x="2" y="1590"/>
                  </a:lnTo>
                  <a:lnTo>
                    <a:pt x="0" y="1575"/>
                  </a:lnTo>
                  <a:lnTo>
                    <a:pt x="0" y="1560"/>
                  </a:lnTo>
                  <a:lnTo>
                    <a:pt x="0" y="1115"/>
                  </a:lnTo>
                  <a:lnTo>
                    <a:pt x="0" y="670"/>
                  </a:lnTo>
                  <a:lnTo>
                    <a:pt x="0" y="655"/>
                  </a:lnTo>
                  <a:lnTo>
                    <a:pt x="2" y="640"/>
                  </a:lnTo>
                  <a:lnTo>
                    <a:pt x="5" y="625"/>
                  </a:lnTo>
                  <a:lnTo>
                    <a:pt x="7" y="611"/>
                  </a:lnTo>
                  <a:lnTo>
                    <a:pt x="12" y="596"/>
                  </a:lnTo>
                  <a:lnTo>
                    <a:pt x="16" y="583"/>
                  </a:lnTo>
                  <a:lnTo>
                    <a:pt x="23" y="570"/>
                  </a:lnTo>
                  <a:lnTo>
                    <a:pt x="29" y="557"/>
                  </a:lnTo>
                  <a:lnTo>
                    <a:pt x="38" y="544"/>
                  </a:lnTo>
                  <a:lnTo>
                    <a:pt x="45" y="533"/>
                  </a:lnTo>
                  <a:lnTo>
                    <a:pt x="55" y="523"/>
                  </a:lnTo>
                  <a:lnTo>
                    <a:pt x="65" y="511"/>
                  </a:lnTo>
                  <a:lnTo>
                    <a:pt x="75" y="501"/>
                  </a:lnTo>
                  <a:lnTo>
                    <a:pt x="87" y="493"/>
                  </a:lnTo>
                  <a:lnTo>
                    <a:pt x="100" y="484"/>
                  </a:lnTo>
                  <a:lnTo>
                    <a:pt x="113" y="475"/>
                  </a:lnTo>
                  <a:lnTo>
                    <a:pt x="497" y="253"/>
                  </a:lnTo>
                  <a:lnTo>
                    <a:pt x="883" y="30"/>
                  </a:lnTo>
                  <a:lnTo>
                    <a:pt x="896" y="23"/>
                  </a:lnTo>
                  <a:lnTo>
                    <a:pt x="910" y="17"/>
                  </a:lnTo>
                  <a:lnTo>
                    <a:pt x="923" y="11"/>
                  </a:lnTo>
                  <a:lnTo>
                    <a:pt x="938" y="7"/>
                  </a:lnTo>
                  <a:lnTo>
                    <a:pt x="952" y="4"/>
                  </a:lnTo>
                  <a:lnTo>
                    <a:pt x="967" y="1"/>
                  </a:lnTo>
                  <a:lnTo>
                    <a:pt x="981" y="0"/>
                  </a:lnTo>
                  <a:lnTo>
                    <a:pt x="995" y="0"/>
                  </a:lnTo>
                  <a:lnTo>
                    <a:pt x="1010" y="0"/>
                  </a:lnTo>
                  <a:lnTo>
                    <a:pt x="1024" y="1"/>
                  </a:lnTo>
                  <a:lnTo>
                    <a:pt x="1039" y="4"/>
                  </a:lnTo>
                  <a:lnTo>
                    <a:pt x="1051" y="7"/>
                  </a:lnTo>
                  <a:lnTo>
                    <a:pt x="1066" y="11"/>
                  </a:lnTo>
                  <a:lnTo>
                    <a:pt x="1080" y="17"/>
                  </a:lnTo>
                  <a:lnTo>
                    <a:pt x="1093" y="23"/>
                  </a:lnTo>
                  <a:lnTo>
                    <a:pt x="1108" y="30"/>
                  </a:lnTo>
                  <a:lnTo>
                    <a:pt x="1492" y="253"/>
                  </a:lnTo>
                  <a:lnTo>
                    <a:pt x="1877" y="475"/>
                  </a:lnTo>
                  <a:lnTo>
                    <a:pt x="1891" y="484"/>
                  </a:lnTo>
                  <a:lnTo>
                    <a:pt x="1903" y="493"/>
                  </a:lnTo>
                  <a:lnTo>
                    <a:pt x="1914" y="501"/>
                  </a:lnTo>
                  <a:lnTo>
                    <a:pt x="1926" y="511"/>
                  </a:lnTo>
                  <a:lnTo>
                    <a:pt x="1936" y="523"/>
                  </a:lnTo>
                  <a:lnTo>
                    <a:pt x="1944" y="533"/>
                  </a:lnTo>
                  <a:lnTo>
                    <a:pt x="1953" y="544"/>
                  </a:lnTo>
                  <a:lnTo>
                    <a:pt x="1960" y="557"/>
                  </a:lnTo>
                  <a:lnTo>
                    <a:pt x="1967" y="570"/>
                  </a:lnTo>
                  <a:lnTo>
                    <a:pt x="1973" y="583"/>
                  </a:lnTo>
                  <a:lnTo>
                    <a:pt x="1977" y="596"/>
                  </a:lnTo>
                  <a:lnTo>
                    <a:pt x="1982" y="611"/>
                  </a:lnTo>
                  <a:lnTo>
                    <a:pt x="1986" y="625"/>
                  </a:lnTo>
                  <a:lnTo>
                    <a:pt x="1987" y="640"/>
                  </a:lnTo>
                  <a:lnTo>
                    <a:pt x="1989" y="655"/>
                  </a:lnTo>
                  <a:lnTo>
                    <a:pt x="1990" y="670"/>
                  </a:lnTo>
                  <a:close/>
                </a:path>
              </a:pathLst>
            </a:custGeom>
            <a:solidFill>
              <a:srgbClr val="1B90BE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ru-RU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941BBC63-78BD-B7E9-B806-C06C71CD5898}"/>
                </a:ext>
              </a:extLst>
            </p:cNvPr>
            <p:cNvSpPr txBox="1"/>
            <p:nvPr/>
          </p:nvSpPr>
          <p:spPr>
            <a:xfrm>
              <a:off x="1205792" y="2901031"/>
              <a:ext cx="1380506" cy="3877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4824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de-DE" sz="3733" b="1" dirty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26</a:t>
              </a: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9C7CD902-4DFE-A929-A33D-B3EB3082D5E1}"/>
                </a:ext>
              </a:extLst>
            </p:cNvPr>
            <p:cNvSpPr txBox="1"/>
            <p:nvPr/>
          </p:nvSpPr>
          <p:spPr>
            <a:xfrm>
              <a:off x="1173512" y="3349094"/>
              <a:ext cx="1492727" cy="3878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4824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de-DE" sz="1867" dirty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Streitkräfte und Militärbündnisse</a:t>
              </a:r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25DF2FE5-B38E-21BF-7CE2-33C7390B6E58}"/>
              </a:ext>
            </a:extLst>
          </p:cNvPr>
          <p:cNvGrpSpPr/>
          <p:nvPr/>
        </p:nvGrpSpPr>
        <p:grpSpPr>
          <a:xfrm>
            <a:off x="3631821" y="3374785"/>
            <a:ext cx="1990303" cy="2230338"/>
            <a:chOff x="2872644" y="2642519"/>
            <a:chExt cx="1492727" cy="1672754"/>
          </a:xfrm>
        </p:grpSpPr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932DDC35-5CA6-E8A2-6D70-71AE28313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2644" y="2642519"/>
              <a:ext cx="1492727" cy="1672754"/>
            </a:xfrm>
            <a:custGeom>
              <a:avLst/>
              <a:gdLst>
                <a:gd name="T0" fmla="*/ 1990 w 1990"/>
                <a:gd name="T1" fmla="*/ 1115 h 2230"/>
                <a:gd name="T2" fmla="*/ 1989 w 1990"/>
                <a:gd name="T3" fmla="*/ 1575 h 2230"/>
                <a:gd name="T4" fmla="*/ 1986 w 1990"/>
                <a:gd name="T5" fmla="*/ 1605 h 2230"/>
                <a:gd name="T6" fmla="*/ 1979 w 1990"/>
                <a:gd name="T7" fmla="*/ 1634 h 2230"/>
                <a:gd name="T8" fmla="*/ 1967 w 1990"/>
                <a:gd name="T9" fmla="*/ 1660 h 2230"/>
                <a:gd name="T10" fmla="*/ 1953 w 1990"/>
                <a:gd name="T11" fmla="*/ 1686 h 2230"/>
                <a:gd name="T12" fmla="*/ 1935 w 1990"/>
                <a:gd name="T13" fmla="*/ 1707 h 2230"/>
                <a:gd name="T14" fmla="*/ 1914 w 1990"/>
                <a:gd name="T15" fmla="*/ 1729 h 2230"/>
                <a:gd name="T16" fmla="*/ 1891 w 1990"/>
                <a:gd name="T17" fmla="*/ 1746 h 2230"/>
                <a:gd name="T18" fmla="*/ 1492 w 1990"/>
                <a:gd name="T19" fmla="*/ 1977 h 2230"/>
                <a:gd name="T20" fmla="*/ 1093 w 1990"/>
                <a:gd name="T21" fmla="*/ 2207 h 2230"/>
                <a:gd name="T22" fmla="*/ 1066 w 1990"/>
                <a:gd name="T23" fmla="*/ 2219 h 2230"/>
                <a:gd name="T24" fmla="*/ 1038 w 1990"/>
                <a:gd name="T25" fmla="*/ 2226 h 2230"/>
                <a:gd name="T26" fmla="*/ 1009 w 1990"/>
                <a:gd name="T27" fmla="*/ 2230 h 2230"/>
                <a:gd name="T28" fmla="*/ 981 w 1990"/>
                <a:gd name="T29" fmla="*/ 2230 h 2230"/>
                <a:gd name="T30" fmla="*/ 952 w 1990"/>
                <a:gd name="T31" fmla="*/ 2226 h 2230"/>
                <a:gd name="T32" fmla="*/ 923 w 1990"/>
                <a:gd name="T33" fmla="*/ 2219 h 2230"/>
                <a:gd name="T34" fmla="*/ 896 w 1990"/>
                <a:gd name="T35" fmla="*/ 2207 h 2230"/>
                <a:gd name="T36" fmla="*/ 497 w 1990"/>
                <a:gd name="T37" fmla="*/ 1977 h 2230"/>
                <a:gd name="T38" fmla="*/ 99 w 1990"/>
                <a:gd name="T39" fmla="*/ 1746 h 2230"/>
                <a:gd name="T40" fmla="*/ 75 w 1990"/>
                <a:gd name="T41" fmla="*/ 1729 h 2230"/>
                <a:gd name="T42" fmla="*/ 55 w 1990"/>
                <a:gd name="T43" fmla="*/ 1707 h 2230"/>
                <a:gd name="T44" fmla="*/ 37 w 1990"/>
                <a:gd name="T45" fmla="*/ 1686 h 2230"/>
                <a:gd name="T46" fmla="*/ 23 w 1990"/>
                <a:gd name="T47" fmla="*/ 1660 h 2230"/>
                <a:gd name="T48" fmla="*/ 12 w 1990"/>
                <a:gd name="T49" fmla="*/ 1634 h 2230"/>
                <a:gd name="T50" fmla="*/ 4 w 1990"/>
                <a:gd name="T51" fmla="*/ 1605 h 2230"/>
                <a:gd name="T52" fmla="*/ 0 w 1990"/>
                <a:gd name="T53" fmla="*/ 1575 h 2230"/>
                <a:gd name="T54" fmla="*/ 0 w 1990"/>
                <a:gd name="T55" fmla="*/ 1115 h 2230"/>
                <a:gd name="T56" fmla="*/ 0 w 1990"/>
                <a:gd name="T57" fmla="*/ 655 h 2230"/>
                <a:gd name="T58" fmla="*/ 4 w 1990"/>
                <a:gd name="T59" fmla="*/ 625 h 2230"/>
                <a:gd name="T60" fmla="*/ 12 w 1990"/>
                <a:gd name="T61" fmla="*/ 596 h 2230"/>
                <a:gd name="T62" fmla="*/ 23 w 1990"/>
                <a:gd name="T63" fmla="*/ 570 h 2230"/>
                <a:gd name="T64" fmla="*/ 37 w 1990"/>
                <a:gd name="T65" fmla="*/ 544 h 2230"/>
                <a:gd name="T66" fmla="*/ 55 w 1990"/>
                <a:gd name="T67" fmla="*/ 523 h 2230"/>
                <a:gd name="T68" fmla="*/ 75 w 1990"/>
                <a:gd name="T69" fmla="*/ 501 h 2230"/>
                <a:gd name="T70" fmla="*/ 99 w 1990"/>
                <a:gd name="T71" fmla="*/ 484 h 2230"/>
                <a:gd name="T72" fmla="*/ 497 w 1990"/>
                <a:gd name="T73" fmla="*/ 253 h 2230"/>
                <a:gd name="T74" fmla="*/ 896 w 1990"/>
                <a:gd name="T75" fmla="*/ 23 h 2230"/>
                <a:gd name="T76" fmla="*/ 923 w 1990"/>
                <a:gd name="T77" fmla="*/ 11 h 2230"/>
                <a:gd name="T78" fmla="*/ 952 w 1990"/>
                <a:gd name="T79" fmla="*/ 4 h 2230"/>
                <a:gd name="T80" fmla="*/ 981 w 1990"/>
                <a:gd name="T81" fmla="*/ 0 h 2230"/>
                <a:gd name="T82" fmla="*/ 1009 w 1990"/>
                <a:gd name="T83" fmla="*/ 0 h 2230"/>
                <a:gd name="T84" fmla="*/ 1038 w 1990"/>
                <a:gd name="T85" fmla="*/ 4 h 2230"/>
                <a:gd name="T86" fmla="*/ 1066 w 1990"/>
                <a:gd name="T87" fmla="*/ 11 h 2230"/>
                <a:gd name="T88" fmla="*/ 1093 w 1990"/>
                <a:gd name="T89" fmla="*/ 23 h 2230"/>
                <a:gd name="T90" fmla="*/ 1492 w 1990"/>
                <a:gd name="T91" fmla="*/ 253 h 2230"/>
                <a:gd name="T92" fmla="*/ 1891 w 1990"/>
                <a:gd name="T93" fmla="*/ 484 h 2230"/>
                <a:gd name="T94" fmla="*/ 1914 w 1990"/>
                <a:gd name="T95" fmla="*/ 501 h 2230"/>
                <a:gd name="T96" fmla="*/ 1935 w 1990"/>
                <a:gd name="T97" fmla="*/ 523 h 2230"/>
                <a:gd name="T98" fmla="*/ 1953 w 1990"/>
                <a:gd name="T99" fmla="*/ 544 h 2230"/>
                <a:gd name="T100" fmla="*/ 1967 w 1990"/>
                <a:gd name="T101" fmla="*/ 570 h 2230"/>
                <a:gd name="T102" fmla="*/ 1979 w 1990"/>
                <a:gd name="T103" fmla="*/ 596 h 2230"/>
                <a:gd name="T104" fmla="*/ 1986 w 1990"/>
                <a:gd name="T105" fmla="*/ 625 h 2230"/>
                <a:gd name="T106" fmla="*/ 1989 w 1990"/>
                <a:gd name="T107" fmla="*/ 655 h 2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0" h="2230">
                  <a:moveTo>
                    <a:pt x="1990" y="670"/>
                  </a:moveTo>
                  <a:lnTo>
                    <a:pt x="1990" y="1115"/>
                  </a:lnTo>
                  <a:lnTo>
                    <a:pt x="1990" y="1560"/>
                  </a:lnTo>
                  <a:lnTo>
                    <a:pt x="1989" y="1575"/>
                  </a:lnTo>
                  <a:lnTo>
                    <a:pt x="1987" y="1590"/>
                  </a:lnTo>
                  <a:lnTo>
                    <a:pt x="1986" y="1605"/>
                  </a:lnTo>
                  <a:lnTo>
                    <a:pt x="1981" y="1619"/>
                  </a:lnTo>
                  <a:lnTo>
                    <a:pt x="1979" y="1634"/>
                  </a:lnTo>
                  <a:lnTo>
                    <a:pt x="1973" y="1647"/>
                  </a:lnTo>
                  <a:lnTo>
                    <a:pt x="1967" y="1660"/>
                  </a:lnTo>
                  <a:lnTo>
                    <a:pt x="1960" y="1673"/>
                  </a:lnTo>
                  <a:lnTo>
                    <a:pt x="1953" y="1686"/>
                  </a:lnTo>
                  <a:lnTo>
                    <a:pt x="1944" y="1697"/>
                  </a:lnTo>
                  <a:lnTo>
                    <a:pt x="1935" y="1707"/>
                  </a:lnTo>
                  <a:lnTo>
                    <a:pt x="1925" y="1719"/>
                  </a:lnTo>
                  <a:lnTo>
                    <a:pt x="1914" y="1729"/>
                  </a:lnTo>
                  <a:lnTo>
                    <a:pt x="1902" y="1737"/>
                  </a:lnTo>
                  <a:lnTo>
                    <a:pt x="1891" y="1746"/>
                  </a:lnTo>
                  <a:lnTo>
                    <a:pt x="1878" y="1755"/>
                  </a:lnTo>
                  <a:lnTo>
                    <a:pt x="1492" y="1977"/>
                  </a:lnTo>
                  <a:lnTo>
                    <a:pt x="1107" y="2200"/>
                  </a:lnTo>
                  <a:lnTo>
                    <a:pt x="1093" y="2207"/>
                  </a:lnTo>
                  <a:lnTo>
                    <a:pt x="1080" y="2213"/>
                  </a:lnTo>
                  <a:lnTo>
                    <a:pt x="1066" y="2219"/>
                  </a:lnTo>
                  <a:lnTo>
                    <a:pt x="1053" y="2223"/>
                  </a:lnTo>
                  <a:lnTo>
                    <a:pt x="1038" y="2226"/>
                  </a:lnTo>
                  <a:lnTo>
                    <a:pt x="1024" y="2229"/>
                  </a:lnTo>
                  <a:lnTo>
                    <a:pt x="1009" y="2230"/>
                  </a:lnTo>
                  <a:lnTo>
                    <a:pt x="995" y="2230"/>
                  </a:lnTo>
                  <a:lnTo>
                    <a:pt x="981" y="2230"/>
                  </a:lnTo>
                  <a:lnTo>
                    <a:pt x="966" y="2229"/>
                  </a:lnTo>
                  <a:lnTo>
                    <a:pt x="952" y="2226"/>
                  </a:lnTo>
                  <a:lnTo>
                    <a:pt x="937" y="2223"/>
                  </a:lnTo>
                  <a:lnTo>
                    <a:pt x="923" y="2219"/>
                  </a:lnTo>
                  <a:lnTo>
                    <a:pt x="910" y="2213"/>
                  </a:lnTo>
                  <a:lnTo>
                    <a:pt x="896" y="2207"/>
                  </a:lnTo>
                  <a:lnTo>
                    <a:pt x="883" y="2200"/>
                  </a:lnTo>
                  <a:lnTo>
                    <a:pt x="497" y="1977"/>
                  </a:lnTo>
                  <a:lnTo>
                    <a:pt x="112" y="1755"/>
                  </a:lnTo>
                  <a:lnTo>
                    <a:pt x="99" y="1746"/>
                  </a:lnTo>
                  <a:lnTo>
                    <a:pt x="86" y="1737"/>
                  </a:lnTo>
                  <a:lnTo>
                    <a:pt x="75" y="1729"/>
                  </a:lnTo>
                  <a:lnTo>
                    <a:pt x="65" y="1719"/>
                  </a:lnTo>
                  <a:lnTo>
                    <a:pt x="55" y="1707"/>
                  </a:lnTo>
                  <a:lnTo>
                    <a:pt x="46" y="1697"/>
                  </a:lnTo>
                  <a:lnTo>
                    <a:pt x="37" y="1686"/>
                  </a:lnTo>
                  <a:lnTo>
                    <a:pt x="29" y="1673"/>
                  </a:lnTo>
                  <a:lnTo>
                    <a:pt x="23" y="1660"/>
                  </a:lnTo>
                  <a:lnTo>
                    <a:pt x="17" y="1647"/>
                  </a:lnTo>
                  <a:lnTo>
                    <a:pt x="12" y="1634"/>
                  </a:lnTo>
                  <a:lnTo>
                    <a:pt x="7" y="1619"/>
                  </a:lnTo>
                  <a:lnTo>
                    <a:pt x="4" y="1605"/>
                  </a:lnTo>
                  <a:lnTo>
                    <a:pt x="1" y="1590"/>
                  </a:lnTo>
                  <a:lnTo>
                    <a:pt x="0" y="1575"/>
                  </a:lnTo>
                  <a:lnTo>
                    <a:pt x="0" y="1560"/>
                  </a:lnTo>
                  <a:lnTo>
                    <a:pt x="0" y="1115"/>
                  </a:lnTo>
                  <a:lnTo>
                    <a:pt x="0" y="670"/>
                  </a:lnTo>
                  <a:lnTo>
                    <a:pt x="0" y="655"/>
                  </a:lnTo>
                  <a:lnTo>
                    <a:pt x="1" y="640"/>
                  </a:lnTo>
                  <a:lnTo>
                    <a:pt x="4" y="625"/>
                  </a:lnTo>
                  <a:lnTo>
                    <a:pt x="7" y="611"/>
                  </a:lnTo>
                  <a:lnTo>
                    <a:pt x="12" y="596"/>
                  </a:lnTo>
                  <a:lnTo>
                    <a:pt x="17" y="583"/>
                  </a:lnTo>
                  <a:lnTo>
                    <a:pt x="23" y="570"/>
                  </a:lnTo>
                  <a:lnTo>
                    <a:pt x="29" y="557"/>
                  </a:lnTo>
                  <a:lnTo>
                    <a:pt x="37" y="544"/>
                  </a:lnTo>
                  <a:lnTo>
                    <a:pt x="46" y="533"/>
                  </a:lnTo>
                  <a:lnTo>
                    <a:pt x="55" y="523"/>
                  </a:lnTo>
                  <a:lnTo>
                    <a:pt x="65" y="511"/>
                  </a:lnTo>
                  <a:lnTo>
                    <a:pt x="75" y="501"/>
                  </a:lnTo>
                  <a:lnTo>
                    <a:pt x="86" y="493"/>
                  </a:lnTo>
                  <a:lnTo>
                    <a:pt x="99" y="484"/>
                  </a:lnTo>
                  <a:lnTo>
                    <a:pt x="112" y="475"/>
                  </a:lnTo>
                  <a:lnTo>
                    <a:pt x="497" y="253"/>
                  </a:lnTo>
                  <a:lnTo>
                    <a:pt x="883" y="30"/>
                  </a:lnTo>
                  <a:lnTo>
                    <a:pt x="896" y="23"/>
                  </a:lnTo>
                  <a:lnTo>
                    <a:pt x="910" y="17"/>
                  </a:lnTo>
                  <a:lnTo>
                    <a:pt x="923" y="11"/>
                  </a:lnTo>
                  <a:lnTo>
                    <a:pt x="937" y="7"/>
                  </a:lnTo>
                  <a:lnTo>
                    <a:pt x="952" y="4"/>
                  </a:lnTo>
                  <a:lnTo>
                    <a:pt x="966" y="1"/>
                  </a:lnTo>
                  <a:lnTo>
                    <a:pt x="981" y="0"/>
                  </a:lnTo>
                  <a:lnTo>
                    <a:pt x="995" y="0"/>
                  </a:lnTo>
                  <a:lnTo>
                    <a:pt x="1009" y="0"/>
                  </a:lnTo>
                  <a:lnTo>
                    <a:pt x="1024" y="1"/>
                  </a:lnTo>
                  <a:lnTo>
                    <a:pt x="1038" y="4"/>
                  </a:lnTo>
                  <a:lnTo>
                    <a:pt x="1053" y="7"/>
                  </a:lnTo>
                  <a:lnTo>
                    <a:pt x="1066" y="11"/>
                  </a:lnTo>
                  <a:lnTo>
                    <a:pt x="1080" y="17"/>
                  </a:lnTo>
                  <a:lnTo>
                    <a:pt x="1093" y="23"/>
                  </a:lnTo>
                  <a:lnTo>
                    <a:pt x="1107" y="30"/>
                  </a:lnTo>
                  <a:lnTo>
                    <a:pt x="1492" y="253"/>
                  </a:lnTo>
                  <a:lnTo>
                    <a:pt x="1878" y="475"/>
                  </a:lnTo>
                  <a:lnTo>
                    <a:pt x="1891" y="484"/>
                  </a:lnTo>
                  <a:lnTo>
                    <a:pt x="1902" y="493"/>
                  </a:lnTo>
                  <a:lnTo>
                    <a:pt x="1914" y="501"/>
                  </a:lnTo>
                  <a:lnTo>
                    <a:pt x="1925" y="511"/>
                  </a:lnTo>
                  <a:lnTo>
                    <a:pt x="1935" y="523"/>
                  </a:lnTo>
                  <a:lnTo>
                    <a:pt x="1944" y="533"/>
                  </a:lnTo>
                  <a:lnTo>
                    <a:pt x="1953" y="544"/>
                  </a:lnTo>
                  <a:lnTo>
                    <a:pt x="1960" y="557"/>
                  </a:lnTo>
                  <a:lnTo>
                    <a:pt x="1967" y="570"/>
                  </a:lnTo>
                  <a:lnTo>
                    <a:pt x="1973" y="583"/>
                  </a:lnTo>
                  <a:lnTo>
                    <a:pt x="1979" y="596"/>
                  </a:lnTo>
                  <a:lnTo>
                    <a:pt x="1981" y="611"/>
                  </a:lnTo>
                  <a:lnTo>
                    <a:pt x="1986" y="625"/>
                  </a:lnTo>
                  <a:lnTo>
                    <a:pt x="1987" y="640"/>
                  </a:lnTo>
                  <a:lnTo>
                    <a:pt x="1989" y="655"/>
                  </a:lnTo>
                  <a:lnTo>
                    <a:pt x="1990" y="670"/>
                  </a:lnTo>
                  <a:close/>
                </a:path>
              </a:pathLst>
            </a:custGeom>
            <a:solidFill>
              <a:srgbClr val="EEF0F6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ru-RU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227C8C7C-4C12-E353-F4A2-D12B3F6CC295}"/>
                </a:ext>
              </a:extLst>
            </p:cNvPr>
            <p:cNvSpPr txBox="1"/>
            <p:nvPr/>
          </p:nvSpPr>
          <p:spPr>
            <a:xfrm>
              <a:off x="2892609" y="2872775"/>
              <a:ext cx="1380506" cy="4308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48243">
                <a:spcBef>
                  <a:spcPct val="0"/>
                </a:spcBef>
                <a:spcAft>
                  <a:spcPct val="35000"/>
                </a:spcAft>
              </a:pPr>
              <a:r>
                <a:rPr lang="de-DE" sz="3733" b="1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13</a:t>
              </a:r>
              <a:endParaRPr lang="de-DE" sz="1867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1A6327D6-4959-BE9D-1E73-62CD79344CE2}"/>
                </a:ext>
              </a:extLst>
            </p:cNvPr>
            <p:cNvSpPr txBox="1"/>
            <p:nvPr/>
          </p:nvSpPr>
          <p:spPr>
            <a:xfrm>
              <a:off x="2892609" y="3327741"/>
              <a:ext cx="1472762" cy="7326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4824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de-DE" sz="1867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Nationale</a:t>
              </a:r>
            </a:p>
            <a:p>
              <a:pPr algn="ctr" defTabSz="94824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de-DE" sz="1867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IT-Sicherheits-</a:t>
              </a:r>
            </a:p>
            <a:p>
              <a:pPr algn="ctr" defTabSz="94824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de-DE" sz="1867" dirty="0" err="1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behörden</a:t>
              </a:r>
              <a:endParaRPr lang="de-DE" sz="1867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55" name="Titel 3">
            <a:extLst>
              <a:ext uri="{FF2B5EF4-FFF2-40B4-BE49-F238E27FC236}">
                <a16:creationId xmlns:a16="http://schemas.microsoft.com/office/drawing/2014/main" id="{6D54E854-F56B-D024-5862-CCA84D1F0686}"/>
              </a:ext>
            </a:extLst>
          </p:cNvPr>
          <p:cNvSpPr txBox="1">
            <a:spLocks/>
          </p:cNvSpPr>
          <p:nvPr/>
        </p:nvSpPr>
        <p:spPr>
          <a:xfrm>
            <a:off x="609600" y="212643"/>
            <a:ext cx="8942784" cy="72008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ts val="2100"/>
              </a:lnSpc>
              <a:spcBef>
                <a:spcPct val="0"/>
              </a:spcBef>
              <a:buNone/>
              <a:defRPr lang="en-US" sz="2250" b="0" i="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Black" charset="0"/>
              </a:defRPr>
            </a:lvl1pPr>
          </a:lstStyle>
          <a:p>
            <a:pPr defTabSz="914377">
              <a:lnSpc>
                <a:spcPts val="2800"/>
              </a:lnSpc>
            </a:pPr>
            <a:r>
              <a:rPr lang="de-DE" sz="3000" dirty="0">
                <a:solidFill>
                  <a:srgbClr val="FFFFFF"/>
                </a:solidFill>
              </a:rPr>
              <a:t>Vertrauenspartner führender Sicherheitsbehörden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4DDE4A9-984B-E602-B9D9-E4C4827A5E19}"/>
              </a:ext>
            </a:extLst>
          </p:cNvPr>
          <p:cNvGrpSpPr/>
          <p:nvPr/>
        </p:nvGrpSpPr>
        <p:grpSpPr>
          <a:xfrm>
            <a:off x="6433564" y="1743738"/>
            <a:ext cx="3485605" cy="3677920"/>
            <a:chOff x="4825173" y="1307803"/>
            <a:chExt cx="2614204" cy="2758440"/>
          </a:xfrm>
        </p:grpSpPr>
        <p:sp>
          <p:nvSpPr>
            <p:cNvPr id="2" name="Dreieck 1">
              <a:extLst>
                <a:ext uri="{FF2B5EF4-FFF2-40B4-BE49-F238E27FC236}">
                  <a16:creationId xmlns:a16="http://schemas.microsoft.com/office/drawing/2014/main" id="{3865CBF4-CFB8-1086-D2B6-B4DE5E6F5755}"/>
                </a:ext>
              </a:extLst>
            </p:cNvPr>
            <p:cNvSpPr/>
            <p:nvPr/>
          </p:nvSpPr>
          <p:spPr>
            <a:xfrm rot="5400000">
              <a:off x="3575898" y="2557078"/>
              <a:ext cx="2758440" cy="259890"/>
            </a:xfrm>
            <a:prstGeom prst="triangle">
              <a:avLst/>
            </a:prstGeom>
            <a:solidFill>
              <a:srgbClr val="1B90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de-D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47CDA230-F5C3-5F93-4BA2-59434A0FB324}"/>
                </a:ext>
              </a:extLst>
            </p:cNvPr>
            <p:cNvSpPr txBox="1"/>
            <p:nvPr/>
          </p:nvSpPr>
          <p:spPr>
            <a:xfrm>
              <a:off x="5098421" y="1865393"/>
              <a:ext cx="2340956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spcBef>
                  <a:spcPct val="20000"/>
                </a:spcBef>
                <a:defRPr/>
              </a:pPr>
              <a:r>
                <a:rPr lang="de-DE" sz="2400" dirty="0">
                  <a:solidFill>
                    <a:srgbClr val="FFFFFF"/>
                  </a:solidFill>
                  <a:latin typeface="Roboto Condensed Medium" charset="0"/>
                  <a:ea typeface="Roboto Condensed Medium" charset="0"/>
                  <a:cs typeface="Roboto Condensed Medium" charset="0"/>
                </a:rPr>
                <a:t>über 60 Sicherheitsbehörden vertrauen bereits </a:t>
              </a:r>
              <a:br>
                <a:rPr lang="de-DE" sz="2400" dirty="0">
                  <a:solidFill>
                    <a:srgbClr val="FFFFFF"/>
                  </a:solidFill>
                  <a:latin typeface="Roboto Condensed Medium" charset="0"/>
                  <a:ea typeface="Roboto Condensed Medium" charset="0"/>
                  <a:cs typeface="Roboto Condensed Medium" charset="0"/>
                </a:rPr>
              </a:br>
              <a:r>
                <a:rPr lang="de-DE" sz="2400" dirty="0">
                  <a:solidFill>
                    <a:srgbClr val="FFFFFF"/>
                  </a:solidFill>
                  <a:latin typeface="Roboto Condensed Medium" charset="0"/>
                  <a:ea typeface="Roboto Condensed Medium" charset="0"/>
                  <a:cs typeface="Roboto Condensed Medium" charset="0"/>
                </a:rPr>
                <a:t>auf unseren </a:t>
              </a:r>
              <a:br>
                <a:rPr lang="de-DE" sz="2400" dirty="0">
                  <a:solidFill>
                    <a:srgbClr val="FFFFFF"/>
                  </a:solidFill>
                  <a:latin typeface="Roboto Condensed Medium" charset="0"/>
                  <a:ea typeface="Roboto Condensed Medium" charset="0"/>
                  <a:cs typeface="Roboto Condensed Medium" charset="0"/>
                </a:rPr>
              </a:br>
              <a:r>
                <a:rPr lang="de-DE" sz="2400" dirty="0">
                  <a:solidFill>
                    <a:srgbClr val="FFFFFF"/>
                  </a:solidFill>
                  <a:latin typeface="Roboto Condensed Medium" charset="0"/>
                  <a:ea typeface="Roboto Condensed Medium" charset="0"/>
                  <a:cs typeface="Roboto Condensed Medium" charset="0"/>
                </a:rPr>
                <a:t>APT-Scanner THOR</a:t>
              </a:r>
            </a:p>
            <a:p>
              <a:pPr defTabSz="914377"/>
              <a:endParaRPr lang="de-DE" dirty="0">
                <a:solidFill>
                  <a:srgbClr val="00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109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 descr="Ein Bild, das Karte, Schwarzweiß enthält.&#10;&#10;Automatisch generierte Beschreibung mit geringer Zuverlässigkeit">
            <a:extLst>
              <a:ext uri="{FF2B5EF4-FFF2-40B4-BE49-F238E27FC236}">
                <a16:creationId xmlns:a16="http://schemas.microsoft.com/office/drawing/2014/main" id="{E894DFAB-8E74-3E94-72B6-7A056EE06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69" y="1317742"/>
            <a:ext cx="10363200" cy="5137585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DD13C36A-20DE-6FBE-016D-54D36F841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69" y="1317741"/>
            <a:ext cx="10363200" cy="5137585"/>
          </a:xfrm>
          <a:prstGeom prst="rect">
            <a:avLst/>
          </a:prstGeom>
        </p:spPr>
      </p:pic>
      <p:pic>
        <p:nvPicPr>
          <p:cNvPr id="51" name="Grafik 50" descr="Ein Bild, das Welt, Erde, Karte enthält.&#10;&#10;Automatisch generierte Beschreibung">
            <a:extLst>
              <a:ext uri="{FF2B5EF4-FFF2-40B4-BE49-F238E27FC236}">
                <a16:creationId xmlns:a16="http://schemas.microsoft.com/office/drawing/2014/main" id="{3BDF48C1-AE16-15FE-C236-0BF6A63981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69" y="1317740"/>
            <a:ext cx="10363200" cy="5137585"/>
          </a:xfrm>
          <a:prstGeom prst="rect">
            <a:avLst/>
          </a:prstGeom>
        </p:spPr>
      </p:pic>
      <p:pic>
        <p:nvPicPr>
          <p:cNvPr id="53" name="Grafik 52" descr="Ein Bild, das Welt, Erde, Karte enthält.&#10;&#10;Automatisch generierte Beschreibung">
            <a:extLst>
              <a:ext uri="{FF2B5EF4-FFF2-40B4-BE49-F238E27FC236}">
                <a16:creationId xmlns:a16="http://schemas.microsoft.com/office/drawing/2014/main" id="{3DD0652E-E7AA-8E17-A1F1-3F1080F2D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69" y="1317738"/>
            <a:ext cx="10363200" cy="5137585"/>
          </a:xfrm>
          <a:prstGeom prst="rect">
            <a:avLst/>
          </a:prstGeom>
        </p:spPr>
      </p:pic>
      <p:pic>
        <p:nvPicPr>
          <p:cNvPr id="55" name="Grafik 54" descr="Ein Bild, das Welt, Karte enthält.&#10;&#10;Automatisch generierte Beschreibung">
            <a:extLst>
              <a:ext uri="{FF2B5EF4-FFF2-40B4-BE49-F238E27FC236}">
                <a16:creationId xmlns:a16="http://schemas.microsoft.com/office/drawing/2014/main" id="{E81F7BA6-D61B-DFCE-41F2-703A61C02C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83" y="1317737"/>
            <a:ext cx="10363200" cy="5137585"/>
          </a:xfrm>
          <a:prstGeom prst="rect">
            <a:avLst/>
          </a:prstGeom>
        </p:spPr>
      </p:pic>
      <p:pic>
        <p:nvPicPr>
          <p:cNvPr id="57" name="Grafik 56" descr="Ein Bild, das Welt, Karte enthält.&#10;&#10;Automatisch generierte Beschreibung">
            <a:extLst>
              <a:ext uri="{FF2B5EF4-FFF2-40B4-BE49-F238E27FC236}">
                <a16:creationId xmlns:a16="http://schemas.microsoft.com/office/drawing/2014/main" id="{1E00D8B6-108D-A3BD-9041-09E2CC4364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56" y="1317737"/>
            <a:ext cx="10363200" cy="5137585"/>
          </a:xfrm>
          <a:prstGeom prst="rect">
            <a:avLst/>
          </a:prstGeom>
        </p:spPr>
      </p:pic>
      <p:pic>
        <p:nvPicPr>
          <p:cNvPr id="59" name="Grafik 58" descr="Ein Bild, das Welt, Erde, Karte enthält.&#10;&#10;Automatisch generierte Beschreibung">
            <a:extLst>
              <a:ext uri="{FF2B5EF4-FFF2-40B4-BE49-F238E27FC236}">
                <a16:creationId xmlns:a16="http://schemas.microsoft.com/office/drawing/2014/main" id="{02ED3D6E-C76D-969F-F841-17681C2D6D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56" y="1317732"/>
            <a:ext cx="10363200" cy="5137585"/>
          </a:xfrm>
          <a:prstGeom prst="rect">
            <a:avLst/>
          </a:prstGeom>
        </p:spPr>
      </p:pic>
      <p:sp>
        <p:nvSpPr>
          <p:cNvPr id="63" name="Titel 3">
            <a:extLst>
              <a:ext uri="{FF2B5EF4-FFF2-40B4-BE49-F238E27FC236}">
                <a16:creationId xmlns:a16="http://schemas.microsoft.com/office/drawing/2014/main" id="{59ACDD37-64DE-5146-5F9E-38C29006FB7B}"/>
              </a:ext>
            </a:extLst>
          </p:cNvPr>
          <p:cNvSpPr txBox="1">
            <a:spLocks/>
          </p:cNvSpPr>
          <p:nvPr/>
        </p:nvSpPr>
        <p:spPr>
          <a:xfrm>
            <a:off x="609600" y="212643"/>
            <a:ext cx="8942784" cy="72008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ts val="2100"/>
              </a:lnSpc>
              <a:spcBef>
                <a:spcPct val="0"/>
              </a:spcBef>
              <a:buNone/>
              <a:defRPr lang="en-US" sz="2250" b="0" i="0" kern="1200" noProof="0" dirty="0">
                <a:solidFill>
                  <a:schemeClr val="bg1"/>
                </a:solidFill>
                <a:latin typeface="Roboto Condensed Medium" panose="02000000000000000000" pitchFamily="2" charset="0"/>
                <a:ea typeface="Roboto Condensed Medium" panose="02000000000000000000" pitchFamily="2" charset="0"/>
                <a:cs typeface="Roboto Condensed Black" charset="0"/>
              </a:defRPr>
            </a:lvl1pPr>
          </a:lstStyle>
          <a:p>
            <a:pPr defTabSz="914377">
              <a:lnSpc>
                <a:spcPts val="2800"/>
              </a:lnSpc>
            </a:pPr>
            <a:r>
              <a:rPr lang="de-DE" sz="3000" dirty="0">
                <a:solidFill>
                  <a:srgbClr val="FFFFFF"/>
                </a:solidFill>
              </a:rPr>
              <a:t>Professioneller Schutz für 38 Länder</a:t>
            </a:r>
          </a:p>
        </p:txBody>
      </p:sp>
    </p:spTree>
    <p:extLst>
      <p:ext uri="{BB962C8B-B14F-4D97-AF65-F5344CB8AC3E}">
        <p14:creationId xmlns:p14="http://schemas.microsoft.com/office/powerpoint/2010/main" val="9400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6882CA7-FB5A-131C-59D8-E80615720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funktioniert es? – Fokus auf den „Schmerz“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DFD8F0FB-8015-180F-A382-AF7D4338559C}"/>
              </a:ext>
            </a:extLst>
          </p:cNvPr>
          <p:cNvGrpSpPr/>
          <p:nvPr/>
        </p:nvGrpSpPr>
        <p:grpSpPr>
          <a:xfrm>
            <a:off x="470036" y="1430584"/>
            <a:ext cx="4874125" cy="5282826"/>
            <a:chOff x="352527" y="1072938"/>
            <a:chExt cx="3655594" cy="3962120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4DBB9CEC-DA7E-261D-708A-5F689F864089}"/>
                </a:ext>
              </a:extLst>
            </p:cNvPr>
            <p:cNvGrpSpPr/>
            <p:nvPr/>
          </p:nvGrpSpPr>
          <p:grpSpPr>
            <a:xfrm>
              <a:off x="374505" y="1072938"/>
              <a:ext cx="3633616" cy="3624666"/>
              <a:chOff x="457200" y="1088114"/>
              <a:chExt cx="3633616" cy="3624666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BE770EFE-9A4B-93EE-96CC-8E194C45E835}"/>
                  </a:ext>
                </a:extLst>
              </p:cNvPr>
              <p:cNvSpPr/>
              <p:nvPr/>
            </p:nvSpPr>
            <p:spPr>
              <a:xfrm>
                <a:off x="1402080" y="2026920"/>
                <a:ext cx="1744980" cy="174498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de-DE">
                  <a:solidFill>
                    <a:srgbClr val="FFFFFF"/>
                  </a:solidFill>
                  <a:latin typeface="Calibri"/>
                </a:endParaRPr>
              </a:p>
            </p:txBody>
          </p:sp>
          <p:pic>
            <p:nvPicPr>
              <p:cNvPr id="9222" name="Picture 6">
                <a:extLst>
                  <a:ext uri="{FF2B5EF4-FFF2-40B4-BE49-F238E27FC236}">
                    <a16:creationId xmlns:a16="http://schemas.microsoft.com/office/drawing/2014/main" id="{10371D4C-0427-776D-B976-95D2FFC320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1088114"/>
                <a:ext cx="3633616" cy="36246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4412191D-B23A-96E6-A04A-F95B4AB23450}"/>
                </a:ext>
              </a:extLst>
            </p:cNvPr>
            <p:cNvSpPr txBox="1"/>
            <p:nvPr/>
          </p:nvSpPr>
          <p:spPr>
            <a:xfrm>
              <a:off x="352527" y="4811967"/>
              <a:ext cx="1941093" cy="223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/>
              <a:r>
                <a:rPr lang="de-DE" sz="1333" dirty="0">
                  <a:solidFill>
                    <a:srgbClr val="FFFFFF"/>
                  </a:solidFill>
                  <a:latin typeface="Calibri"/>
                </a:rPr>
                <a:t>Quelle: Prof. Norbert Pohlmann </a:t>
              </a:r>
              <a:endParaRPr lang="en-DE" sz="1333" dirty="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05C727C0-7B18-0D6F-D07A-7B7347EB4E2B}"/>
              </a:ext>
            </a:extLst>
          </p:cNvPr>
          <p:cNvGrpSpPr/>
          <p:nvPr/>
        </p:nvGrpSpPr>
        <p:grpSpPr>
          <a:xfrm>
            <a:off x="5364830" y="1293461"/>
            <a:ext cx="6992741" cy="5419949"/>
            <a:chOff x="4023622" y="970096"/>
            <a:chExt cx="5244556" cy="4064962"/>
          </a:xfrm>
        </p:grpSpPr>
        <p:graphicFrame>
          <p:nvGraphicFramePr>
            <p:cNvPr id="16" name="Inhaltsplatzhalter 6">
              <a:extLst>
                <a:ext uri="{FF2B5EF4-FFF2-40B4-BE49-F238E27FC236}">
                  <a16:creationId xmlns:a16="http://schemas.microsoft.com/office/drawing/2014/main" id="{6783F481-429B-A140-4364-90AEAFC7BE72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863855" y="1370239"/>
            <a:ext cx="3928218" cy="341342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4D31C084-A28B-F0DC-C862-B66896C57B08}"/>
                </a:ext>
              </a:extLst>
            </p:cNvPr>
            <p:cNvSpPr txBox="1"/>
            <p:nvPr/>
          </p:nvSpPr>
          <p:spPr>
            <a:xfrm>
              <a:off x="6556835" y="1673190"/>
              <a:ext cx="848201" cy="2847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/>
              <a:r>
                <a:rPr lang="de-DE" sz="1867" dirty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TTPs</a:t>
              </a:r>
            </a:p>
          </p:txBody>
        </p: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DB2FF69A-240C-6330-25CA-7035CC60A1AD}"/>
                </a:ext>
              </a:extLst>
            </p:cNvPr>
            <p:cNvSpPr txBox="1"/>
            <p:nvPr/>
          </p:nvSpPr>
          <p:spPr>
            <a:xfrm>
              <a:off x="4023622" y="4811967"/>
              <a:ext cx="5244556" cy="223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/>
              <a:r>
                <a:rPr lang="de-DE" sz="1333" dirty="0">
                  <a:solidFill>
                    <a:srgbClr val="FFFFFF"/>
                  </a:solidFill>
                  <a:latin typeface="Calibri"/>
                </a:rPr>
                <a:t>Quelle: David J. Bianco, http://</a:t>
              </a:r>
              <a:r>
                <a:rPr lang="de-DE" sz="1333" dirty="0" err="1">
                  <a:solidFill>
                    <a:srgbClr val="FFFFFF"/>
                  </a:solidFill>
                  <a:latin typeface="Calibri"/>
                </a:rPr>
                <a:t>detect-respond.blogspot.com</a:t>
              </a:r>
              <a:r>
                <a:rPr lang="de-DE" sz="1333" dirty="0">
                  <a:solidFill>
                    <a:srgbClr val="FFFFFF"/>
                  </a:solidFill>
                  <a:latin typeface="Calibri"/>
                </a:rPr>
                <a:t>/2013/03/</a:t>
              </a:r>
              <a:r>
                <a:rPr lang="de-DE" sz="1333" dirty="0" err="1">
                  <a:solidFill>
                    <a:srgbClr val="FFFFFF"/>
                  </a:solidFill>
                  <a:latin typeface="Calibri"/>
                </a:rPr>
                <a:t>the-pyramid-of-pain.html</a:t>
              </a:r>
              <a:endParaRPr lang="en-DE" sz="1333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E6EE51AD-0FEB-631D-BFE9-495448502BF3}"/>
                </a:ext>
              </a:extLst>
            </p:cNvPr>
            <p:cNvSpPr txBox="1"/>
            <p:nvPr/>
          </p:nvSpPr>
          <p:spPr>
            <a:xfrm>
              <a:off x="5931806" y="970096"/>
              <a:ext cx="17911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de-DE" sz="2400" dirty="0">
                  <a:solidFill>
                    <a:srgbClr val="FFFFFF"/>
                  </a:solidFill>
                  <a:latin typeface="Calibri"/>
                </a:rPr>
                <a:t>„</a:t>
              </a:r>
              <a:r>
                <a:rPr lang="de-DE" sz="2400" dirty="0" err="1">
                  <a:solidFill>
                    <a:srgbClr val="FFFFFF"/>
                  </a:solidFill>
                  <a:latin typeface="Calibri"/>
                </a:rPr>
                <a:t>Pyramid</a:t>
              </a:r>
              <a:r>
                <a:rPr lang="de-DE" sz="2400" dirty="0">
                  <a:solidFill>
                    <a:srgbClr val="FFFFFF"/>
                  </a:solidFill>
                  <a:latin typeface="Calibri"/>
                </a:rPr>
                <a:t> </a:t>
              </a:r>
              <a:r>
                <a:rPr lang="de-DE" sz="2400" dirty="0" err="1">
                  <a:solidFill>
                    <a:srgbClr val="FFFFFF"/>
                  </a:solidFill>
                  <a:latin typeface="Calibri"/>
                </a:rPr>
                <a:t>of</a:t>
              </a:r>
              <a:r>
                <a:rPr lang="de-DE" sz="2400" dirty="0">
                  <a:solidFill>
                    <a:srgbClr val="FFFFFF"/>
                  </a:solidFill>
                  <a:latin typeface="Calibri"/>
                </a:rPr>
                <a:t> Pain“</a:t>
              </a: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D76C146E-DE8B-2FCF-3E88-F15C49651929}"/>
              </a:ext>
            </a:extLst>
          </p:cNvPr>
          <p:cNvGrpSpPr/>
          <p:nvPr/>
        </p:nvGrpSpPr>
        <p:grpSpPr>
          <a:xfrm>
            <a:off x="354955" y="1257021"/>
            <a:ext cx="5182072" cy="4410332"/>
            <a:chOff x="266216" y="942765"/>
            <a:chExt cx="3886554" cy="3307749"/>
          </a:xfrm>
        </p:grpSpPr>
        <p:sp>
          <p:nvSpPr>
            <p:cNvPr id="21" name="Gewitterblitz 20">
              <a:extLst>
                <a:ext uri="{FF2B5EF4-FFF2-40B4-BE49-F238E27FC236}">
                  <a16:creationId xmlns:a16="http://schemas.microsoft.com/office/drawing/2014/main" id="{A5209821-B3EC-3F46-7105-09CB8BC4EB29}"/>
                </a:ext>
              </a:extLst>
            </p:cNvPr>
            <p:cNvSpPr/>
            <p:nvPr/>
          </p:nvSpPr>
          <p:spPr>
            <a:xfrm rot="2080841" flipH="1">
              <a:off x="3863403" y="2875482"/>
              <a:ext cx="289367" cy="402944"/>
            </a:xfrm>
            <a:prstGeom prst="lightningBol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de-D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2" name="Gewitterblitz 21">
              <a:extLst>
                <a:ext uri="{FF2B5EF4-FFF2-40B4-BE49-F238E27FC236}">
                  <a16:creationId xmlns:a16="http://schemas.microsoft.com/office/drawing/2014/main" id="{7ED2FAB3-FACE-49EC-D069-B9E0122B80B7}"/>
                </a:ext>
              </a:extLst>
            </p:cNvPr>
            <p:cNvSpPr/>
            <p:nvPr/>
          </p:nvSpPr>
          <p:spPr>
            <a:xfrm rot="4696619" flipH="1">
              <a:off x="3512475" y="3904359"/>
              <a:ext cx="289367" cy="402944"/>
            </a:xfrm>
            <a:prstGeom prst="lightningBol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de-D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3" name="Gewitterblitz 22">
              <a:extLst>
                <a:ext uri="{FF2B5EF4-FFF2-40B4-BE49-F238E27FC236}">
                  <a16:creationId xmlns:a16="http://schemas.microsoft.com/office/drawing/2014/main" id="{3E8E92CE-6FB6-0117-ADD8-5BB1931628BC}"/>
                </a:ext>
              </a:extLst>
            </p:cNvPr>
            <p:cNvSpPr/>
            <p:nvPr/>
          </p:nvSpPr>
          <p:spPr>
            <a:xfrm rot="21006192">
              <a:off x="344991" y="1995568"/>
              <a:ext cx="289367" cy="402944"/>
            </a:xfrm>
            <a:prstGeom prst="lightningBol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de-D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4" name="Gewitterblitz 23">
              <a:extLst>
                <a:ext uri="{FF2B5EF4-FFF2-40B4-BE49-F238E27FC236}">
                  <a16:creationId xmlns:a16="http://schemas.microsoft.com/office/drawing/2014/main" id="{2978A1D5-CD7C-8DD6-5CAC-BC05D2190BF5}"/>
                </a:ext>
              </a:extLst>
            </p:cNvPr>
            <p:cNvSpPr/>
            <p:nvPr/>
          </p:nvSpPr>
          <p:spPr>
            <a:xfrm>
              <a:off x="1319385" y="942765"/>
              <a:ext cx="289367" cy="402944"/>
            </a:xfrm>
            <a:prstGeom prst="lightningBol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de-D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5" name="Gewitterblitz 24">
              <a:extLst>
                <a:ext uri="{FF2B5EF4-FFF2-40B4-BE49-F238E27FC236}">
                  <a16:creationId xmlns:a16="http://schemas.microsoft.com/office/drawing/2014/main" id="{6E6C5A87-D2B3-039E-3FFE-DEEDCF86F3A0}"/>
                </a:ext>
              </a:extLst>
            </p:cNvPr>
            <p:cNvSpPr/>
            <p:nvPr/>
          </p:nvSpPr>
          <p:spPr>
            <a:xfrm rot="20190643">
              <a:off x="266216" y="3076953"/>
              <a:ext cx="289367" cy="402944"/>
            </a:xfrm>
            <a:prstGeom prst="lightningBol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de-DE">
                <a:solidFill>
                  <a:srgbClr val="FFFFFF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054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751ED6-271B-897B-5A66-75C5A0885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018B349-F51F-6B04-CFA9-9A8F12269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122" name="Picture 2" descr="GettyImages-508511785">
            <a:extLst>
              <a:ext uri="{FF2B5EF4-FFF2-40B4-BE49-F238E27FC236}">
                <a16:creationId xmlns:a16="http://schemas.microsoft.com/office/drawing/2014/main" id="{0752624F-B704-F7EC-A248-570172926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3659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97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90C02-3322-0A2B-9DD9-722953490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5A4D14-E7D6-CD31-01AE-664494960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es? – Digital </a:t>
            </a:r>
            <a:r>
              <a:rPr lang="de-DE" dirty="0" err="1"/>
              <a:t>Forensic</a:t>
            </a:r>
            <a:r>
              <a:rPr lang="de-DE" dirty="0"/>
              <a:t> at </a:t>
            </a:r>
            <a:r>
              <a:rPr lang="de-DE" dirty="0" err="1"/>
              <a:t>Scale</a:t>
            </a:r>
            <a:endParaRPr lang="en-DE" dirty="0"/>
          </a:p>
        </p:txBody>
      </p:sp>
      <p:graphicFrame>
        <p:nvGraphicFramePr>
          <p:cNvPr id="21" name="Content Placeholder 4">
            <a:extLst>
              <a:ext uri="{FF2B5EF4-FFF2-40B4-BE49-F238E27FC236}">
                <a16:creationId xmlns:a16="http://schemas.microsoft.com/office/drawing/2014/main" id="{96ABEE53-F99B-05B7-4D32-C43FB96C258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3820" y="1411817"/>
          <a:ext cx="6472883" cy="5281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Textfeld 22">
            <a:extLst>
              <a:ext uri="{FF2B5EF4-FFF2-40B4-BE49-F238E27FC236}">
                <a16:creationId xmlns:a16="http://schemas.microsoft.com/office/drawing/2014/main" id="{1B21AA69-B416-066A-4C34-C1FD237BE717}"/>
              </a:ext>
            </a:extLst>
          </p:cNvPr>
          <p:cNvSpPr txBox="1"/>
          <p:nvPr/>
        </p:nvSpPr>
        <p:spPr>
          <a:xfrm>
            <a:off x="1602277" y="1940578"/>
            <a:ext cx="1941688" cy="666786"/>
          </a:xfrm>
          <a:prstGeom prst="rect">
            <a:avLst/>
          </a:prstGeom>
          <a:solidFill>
            <a:srgbClr val="009FC7"/>
          </a:solidFill>
          <a:ln>
            <a:solidFill>
              <a:srgbClr val="009FC7"/>
            </a:solidFill>
          </a:ln>
        </p:spPr>
        <p:txBody>
          <a:bodyPr wrap="square">
            <a:spAutoFit/>
          </a:bodyPr>
          <a:lstStyle/>
          <a:p>
            <a:pPr algn="ctr" defTabSz="914377"/>
            <a:r>
              <a:rPr lang="de-DE" sz="3733" dirty="0">
                <a:solidFill>
                  <a:srgbClr val="FFFFFF"/>
                </a:solidFill>
                <a:latin typeface="Calibri"/>
              </a:rPr>
              <a:t>ASGARD</a:t>
            </a:r>
            <a:endParaRPr lang="de-DE" sz="3733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FEA23691-852C-EC70-79CE-15407535DC86}"/>
              </a:ext>
            </a:extLst>
          </p:cNvPr>
          <p:cNvGrpSpPr/>
          <p:nvPr/>
        </p:nvGrpSpPr>
        <p:grpSpPr>
          <a:xfrm>
            <a:off x="4962344" y="5016041"/>
            <a:ext cx="7035805" cy="1676860"/>
            <a:chOff x="3721758" y="3762030"/>
            <a:chExt cx="5276854" cy="1257645"/>
          </a:xfrm>
        </p:grpSpPr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5ED97731-96F3-0CA2-22E7-B3041D0580D3}"/>
                </a:ext>
              </a:extLst>
            </p:cNvPr>
            <p:cNvSpPr txBox="1"/>
            <p:nvPr/>
          </p:nvSpPr>
          <p:spPr>
            <a:xfrm>
              <a:off x="3721758" y="4188520"/>
              <a:ext cx="106062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de-DE" sz="2667" dirty="0">
                  <a:solidFill>
                    <a:srgbClr val="000000"/>
                  </a:solidFill>
                  <a:latin typeface="Calibri"/>
                </a:rPr>
                <a:t>Die Basis</a:t>
              </a:r>
            </a:p>
          </p:txBody>
        </p:sp>
        <p:sp>
          <p:nvSpPr>
            <p:cNvPr id="26" name="Inhaltsplatzhalter 1">
              <a:extLst>
                <a:ext uri="{FF2B5EF4-FFF2-40B4-BE49-F238E27FC236}">
                  <a16:creationId xmlns:a16="http://schemas.microsoft.com/office/drawing/2014/main" id="{8852DE40-1973-772C-72C0-82E2EF0D7BE8}"/>
                </a:ext>
              </a:extLst>
            </p:cNvPr>
            <p:cNvSpPr txBox="1">
              <a:spLocks/>
            </p:cNvSpPr>
            <p:nvPr/>
          </p:nvSpPr>
          <p:spPr>
            <a:xfrm>
              <a:off x="5557786" y="3762030"/>
              <a:ext cx="3440826" cy="1257645"/>
            </a:xfrm>
            <a:prstGeom prst="rect">
              <a:avLst/>
            </a:prstGeom>
          </p:spPr>
          <p:txBody>
            <a:bodyPr vert="horz" lIns="121920" tIns="60960" rIns="121920" bIns="60960" rtlCol="0">
              <a:normAutofit/>
            </a:bodyPr>
            <a:lstStyle>
              <a:lvl1pPr marL="185738" indent="-177800" algn="l" defTabSz="685800" rtl="0" eaLnBrk="1" latinLnBrk="0" hangingPunct="1">
                <a:spcBef>
                  <a:spcPct val="20000"/>
                </a:spcBef>
                <a:buClr>
                  <a:srgbClr val="1B90BE"/>
                </a:buClr>
                <a:buSzPct val="110000"/>
                <a:buFont typeface="Wingdings" pitchFamily="2" charset="2"/>
                <a:buChar char="§"/>
                <a:tabLst/>
                <a:defRPr lang="en-US" sz="1700" kern="1200" noProof="0" dirty="0">
                  <a:solidFill>
                    <a:schemeClr val="bg1"/>
                  </a:solidFill>
                  <a:latin typeface="Roboto Condensed Medium" panose="02000000000000000000" pitchFamily="2" charset="0"/>
                  <a:ea typeface="Roboto Condensed Medium" panose="02000000000000000000" pitchFamily="2" charset="0"/>
                  <a:cs typeface="Roboto Condensed Medium" charset="0"/>
                </a:defRPr>
              </a:lvl1pPr>
              <a:lvl2pPr marL="493713" indent="-223838" algn="l" defTabSz="685800" rtl="0" eaLnBrk="1" latinLnBrk="0" hangingPunct="1">
                <a:spcBef>
                  <a:spcPct val="20000"/>
                </a:spcBef>
                <a:buClr>
                  <a:srgbClr val="1B90BE"/>
                </a:buClr>
                <a:buFont typeface="Symbol" pitchFamily="2" charset="2"/>
                <a:buChar char="-"/>
                <a:tabLst/>
                <a:defRPr lang="en-US" sz="1700" kern="1200" noProof="0" dirty="0">
                  <a:solidFill>
                    <a:schemeClr val="bg1"/>
                  </a:solidFill>
                  <a:latin typeface="Roboto Condensed Medium" panose="02000000000000000000" pitchFamily="2" charset="0"/>
                  <a:ea typeface="Roboto Condensed Medium" panose="02000000000000000000" pitchFamily="2" charset="0"/>
                  <a:cs typeface="Roboto Condensed Medium" charset="0"/>
                </a:defRPr>
              </a:lvl2pPr>
              <a:lvl3pPr marL="717550" indent="-176213" algn="l" defTabSz="685800" rtl="0" eaLnBrk="1" latinLnBrk="0" hangingPunct="1">
                <a:spcBef>
                  <a:spcPct val="20000"/>
                </a:spcBef>
                <a:buClr>
                  <a:srgbClr val="1B90BE"/>
                </a:buClr>
                <a:buSzPct val="80000"/>
                <a:buFont typeface="Courier New" panose="02070309020205020404" pitchFamily="49" charset="0"/>
                <a:buChar char="o"/>
                <a:tabLst/>
                <a:defRPr lang="en-US" sz="1700" kern="1200" noProof="0" dirty="0">
                  <a:solidFill>
                    <a:schemeClr val="bg1"/>
                  </a:solidFill>
                  <a:latin typeface="Roboto Condensed Medium" panose="02000000000000000000" pitchFamily="2" charset="0"/>
                  <a:ea typeface="Roboto Condensed Medium" panose="02000000000000000000" pitchFamily="2" charset="0"/>
                  <a:cs typeface="Roboto Condensed Medium" charset="0"/>
                </a:defRPr>
              </a:lvl3pPr>
              <a:lvl4pPr marL="1200150" indent="-2857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en-US" sz="1700" kern="1200" noProof="0" dirty="0">
                  <a:solidFill>
                    <a:schemeClr val="bg1"/>
                  </a:solidFill>
                  <a:latin typeface="Roboto Condensed Medium" panose="02000000000000000000" pitchFamily="2" charset="0"/>
                  <a:ea typeface="Roboto Condensed Medium" panose="02000000000000000000" pitchFamily="2" charset="0"/>
                  <a:cs typeface="Roboto Condensed Medium" charset="0"/>
                </a:defRPr>
              </a:lvl4pPr>
              <a:lvl5pPr marL="1543050" indent="-2857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en-US" sz="1700" kern="1200" noProof="0" dirty="0">
                  <a:solidFill>
                    <a:schemeClr val="bg1"/>
                  </a:solidFill>
                  <a:latin typeface="Roboto Condensed Medium" panose="02000000000000000000" pitchFamily="2" charset="0"/>
                  <a:ea typeface="Roboto Condensed Medium" panose="02000000000000000000" pitchFamily="2" charset="0"/>
                  <a:cs typeface="Roboto Condensed Medium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47644" indent="-237061" defTabSz="914377"/>
              <a:r>
                <a:rPr lang="de-DE" sz="2267" dirty="0">
                  <a:solidFill>
                    <a:srgbClr val="FFFFFF"/>
                  </a:solidFill>
                </a:rPr>
                <a:t>Kuratierte Erkennungsregeln des </a:t>
              </a:r>
              <a:r>
                <a:rPr lang="de-DE" sz="2267" dirty="0" err="1">
                  <a:solidFill>
                    <a:srgbClr val="FFFFFF"/>
                  </a:solidFill>
                </a:rPr>
                <a:t>Nextron</a:t>
              </a:r>
              <a:r>
                <a:rPr lang="de-DE" sz="2267" dirty="0">
                  <a:solidFill>
                    <a:srgbClr val="FFFFFF"/>
                  </a:solidFill>
                </a:rPr>
                <a:t> </a:t>
              </a:r>
              <a:r>
                <a:rPr lang="de-DE" sz="2267" dirty="0" err="1">
                  <a:solidFill>
                    <a:srgbClr val="FFFFFF"/>
                  </a:solidFill>
                </a:rPr>
                <a:t>Threat</a:t>
              </a:r>
              <a:r>
                <a:rPr lang="de-DE" sz="2267" dirty="0">
                  <a:solidFill>
                    <a:srgbClr val="FFFFFF"/>
                  </a:solidFill>
                </a:rPr>
                <a:t> Research Teams</a:t>
              </a:r>
            </a:p>
            <a:p>
              <a:pPr marL="247644" indent="-237061" defTabSz="914377"/>
              <a:r>
                <a:rPr lang="de-DE" sz="2267" dirty="0">
                  <a:solidFill>
                    <a:srgbClr val="FFFFFF"/>
                  </a:solidFill>
                </a:rPr>
                <a:t>30.000 x YARA</a:t>
              </a:r>
            </a:p>
            <a:p>
              <a:pPr marL="247644" indent="-237061" defTabSz="914377"/>
              <a:r>
                <a:rPr lang="de-DE" sz="2267" dirty="0">
                  <a:solidFill>
                    <a:srgbClr val="FFFFFF"/>
                  </a:solidFill>
                </a:rPr>
                <a:t>3.000 x SIGMA</a:t>
              </a:r>
            </a:p>
          </p:txBody>
        </p:sp>
        <p:sp>
          <p:nvSpPr>
            <p:cNvPr id="27" name="Dreieck 26">
              <a:extLst>
                <a:ext uri="{FF2B5EF4-FFF2-40B4-BE49-F238E27FC236}">
                  <a16:creationId xmlns:a16="http://schemas.microsoft.com/office/drawing/2014/main" id="{16C9B0C5-3D87-4920-4600-BD239EF6C90A}"/>
                </a:ext>
              </a:extLst>
            </p:cNvPr>
            <p:cNvSpPr/>
            <p:nvPr/>
          </p:nvSpPr>
          <p:spPr>
            <a:xfrm rot="5400000">
              <a:off x="4846330" y="4267840"/>
              <a:ext cx="1065692" cy="241470"/>
            </a:xfrm>
            <a:prstGeom prst="triangle">
              <a:avLst/>
            </a:prstGeom>
            <a:solidFill>
              <a:srgbClr val="1B90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de-DE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8F3DEC68-DC36-13A4-9440-A37A0FDBC1FA}"/>
              </a:ext>
            </a:extLst>
          </p:cNvPr>
          <p:cNvGrpSpPr/>
          <p:nvPr/>
        </p:nvGrpSpPr>
        <p:grpSpPr>
          <a:xfrm>
            <a:off x="3822925" y="1228595"/>
            <a:ext cx="8175226" cy="2121592"/>
            <a:chOff x="2867193" y="921446"/>
            <a:chExt cx="6131419" cy="1591194"/>
          </a:xfrm>
        </p:grpSpPr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7A675C4A-2F24-AEC0-1A28-199D2CE28341}"/>
                </a:ext>
              </a:extLst>
            </p:cNvPr>
            <p:cNvSpPr txBox="1"/>
            <p:nvPr/>
          </p:nvSpPr>
          <p:spPr>
            <a:xfrm>
              <a:off x="2867193" y="1316009"/>
              <a:ext cx="2121878" cy="684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de-DE" sz="2667" dirty="0">
                  <a:solidFill>
                    <a:srgbClr val="000000"/>
                  </a:solidFill>
                  <a:latin typeface="Calibri"/>
                </a:rPr>
                <a:t>Management- und </a:t>
              </a:r>
              <a:br>
                <a:rPr lang="de-DE" sz="2667" dirty="0">
                  <a:solidFill>
                    <a:srgbClr val="000000"/>
                  </a:solidFill>
                  <a:latin typeface="Calibri"/>
                </a:rPr>
              </a:br>
              <a:r>
                <a:rPr lang="de-DE" sz="2667" dirty="0">
                  <a:solidFill>
                    <a:srgbClr val="000000"/>
                  </a:solidFill>
                  <a:latin typeface="Calibri"/>
                </a:rPr>
                <a:t>Analyseplattform</a:t>
              </a:r>
            </a:p>
          </p:txBody>
        </p:sp>
        <p:sp>
          <p:nvSpPr>
            <p:cNvPr id="30" name="Inhaltsplatzhalter 1">
              <a:extLst>
                <a:ext uri="{FF2B5EF4-FFF2-40B4-BE49-F238E27FC236}">
                  <a16:creationId xmlns:a16="http://schemas.microsoft.com/office/drawing/2014/main" id="{E917517E-9C87-CB80-8E94-4142EDE2F877}"/>
                </a:ext>
              </a:extLst>
            </p:cNvPr>
            <p:cNvSpPr txBox="1">
              <a:spLocks/>
            </p:cNvSpPr>
            <p:nvPr/>
          </p:nvSpPr>
          <p:spPr>
            <a:xfrm>
              <a:off x="5557786" y="921446"/>
              <a:ext cx="3440826" cy="1591194"/>
            </a:xfrm>
            <a:prstGeom prst="rect">
              <a:avLst/>
            </a:prstGeom>
          </p:spPr>
          <p:txBody>
            <a:bodyPr vert="horz" lIns="121920" tIns="60960" rIns="121920" bIns="60960" rtlCol="0">
              <a:normAutofit fontScale="92500" lnSpcReduction="10000"/>
            </a:bodyPr>
            <a:lstStyle>
              <a:lvl1pPr marL="185738" indent="-177800" algn="l" defTabSz="685800" rtl="0" eaLnBrk="1" latinLnBrk="0" hangingPunct="1">
                <a:spcBef>
                  <a:spcPct val="20000"/>
                </a:spcBef>
                <a:buClr>
                  <a:srgbClr val="1B90BE"/>
                </a:buClr>
                <a:buSzPct val="110000"/>
                <a:buFont typeface="Wingdings" pitchFamily="2" charset="2"/>
                <a:buChar char="§"/>
                <a:tabLst/>
                <a:defRPr lang="en-US" sz="1700" kern="1200" noProof="0" dirty="0">
                  <a:solidFill>
                    <a:schemeClr val="bg1"/>
                  </a:solidFill>
                  <a:latin typeface="Roboto Condensed Medium" panose="02000000000000000000" pitchFamily="2" charset="0"/>
                  <a:ea typeface="Roboto Condensed Medium" panose="02000000000000000000" pitchFamily="2" charset="0"/>
                  <a:cs typeface="Roboto Condensed Medium" charset="0"/>
                </a:defRPr>
              </a:lvl1pPr>
              <a:lvl2pPr marL="493713" indent="-223838" algn="l" defTabSz="685800" rtl="0" eaLnBrk="1" latinLnBrk="0" hangingPunct="1">
                <a:spcBef>
                  <a:spcPct val="20000"/>
                </a:spcBef>
                <a:buClr>
                  <a:srgbClr val="1B90BE"/>
                </a:buClr>
                <a:buFont typeface="Symbol" pitchFamily="2" charset="2"/>
                <a:buChar char="-"/>
                <a:tabLst/>
                <a:defRPr lang="en-US" sz="1700" kern="1200" noProof="0" dirty="0">
                  <a:solidFill>
                    <a:schemeClr val="bg1"/>
                  </a:solidFill>
                  <a:latin typeface="Roboto Condensed Medium" panose="02000000000000000000" pitchFamily="2" charset="0"/>
                  <a:ea typeface="Roboto Condensed Medium" panose="02000000000000000000" pitchFamily="2" charset="0"/>
                  <a:cs typeface="Roboto Condensed Medium" charset="0"/>
                </a:defRPr>
              </a:lvl2pPr>
              <a:lvl3pPr marL="717550" indent="-176213" algn="l" defTabSz="685800" rtl="0" eaLnBrk="1" latinLnBrk="0" hangingPunct="1">
                <a:spcBef>
                  <a:spcPct val="20000"/>
                </a:spcBef>
                <a:buClr>
                  <a:srgbClr val="1B90BE"/>
                </a:buClr>
                <a:buSzPct val="80000"/>
                <a:buFont typeface="Courier New" panose="02070309020205020404" pitchFamily="49" charset="0"/>
                <a:buChar char="o"/>
                <a:tabLst/>
                <a:defRPr lang="en-US" sz="1700" kern="1200" noProof="0" dirty="0">
                  <a:solidFill>
                    <a:schemeClr val="bg1"/>
                  </a:solidFill>
                  <a:latin typeface="Roboto Condensed Medium" panose="02000000000000000000" pitchFamily="2" charset="0"/>
                  <a:ea typeface="Roboto Condensed Medium" panose="02000000000000000000" pitchFamily="2" charset="0"/>
                  <a:cs typeface="Roboto Condensed Medium" charset="0"/>
                </a:defRPr>
              </a:lvl3pPr>
              <a:lvl4pPr marL="1200150" indent="-2857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en-US" sz="1700" kern="1200" noProof="0" dirty="0">
                  <a:solidFill>
                    <a:schemeClr val="bg1"/>
                  </a:solidFill>
                  <a:latin typeface="Roboto Condensed Medium" panose="02000000000000000000" pitchFamily="2" charset="0"/>
                  <a:ea typeface="Roboto Condensed Medium" panose="02000000000000000000" pitchFamily="2" charset="0"/>
                  <a:cs typeface="Roboto Condensed Medium" charset="0"/>
                </a:defRPr>
              </a:lvl4pPr>
              <a:lvl5pPr marL="1543050" indent="-2857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en-US" sz="1700" kern="1200" noProof="0" dirty="0">
                  <a:solidFill>
                    <a:schemeClr val="bg1"/>
                  </a:solidFill>
                  <a:latin typeface="Roboto Condensed Medium" panose="02000000000000000000" pitchFamily="2" charset="0"/>
                  <a:ea typeface="Roboto Condensed Medium" panose="02000000000000000000" pitchFamily="2" charset="0"/>
                  <a:cs typeface="Roboto Condensed Medium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47644" indent="-237061" defTabSz="914377"/>
              <a:r>
                <a:rPr lang="de-DE" sz="2267" dirty="0">
                  <a:solidFill>
                    <a:srgbClr val="FFFFFF"/>
                  </a:solidFill>
                </a:rPr>
                <a:t>Scan-Orchestrierung über </a:t>
              </a:r>
              <a:br>
                <a:rPr lang="de-DE" sz="2267" dirty="0">
                  <a:solidFill>
                    <a:srgbClr val="FFFFFF"/>
                  </a:solidFill>
                </a:rPr>
              </a:br>
              <a:r>
                <a:rPr lang="de-DE" sz="2267" dirty="0">
                  <a:solidFill>
                    <a:srgbClr val="FFFFFF"/>
                  </a:solidFill>
                </a:rPr>
                <a:t>100.000+ Assets</a:t>
              </a:r>
            </a:p>
            <a:p>
              <a:pPr marL="247644" indent="-237061" defTabSz="914377"/>
              <a:r>
                <a:rPr lang="de-DE" sz="2267" dirty="0">
                  <a:solidFill>
                    <a:srgbClr val="FFFFFF"/>
                  </a:solidFill>
                </a:rPr>
                <a:t>Analyse über alle </a:t>
              </a:r>
              <a:r>
                <a:rPr lang="de-DE" sz="2267" dirty="0" err="1">
                  <a:solidFill>
                    <a:srgbClr val="FFFFFF"/>
                  </a:solidFill>
                </a:rPr>
                <a:t>IoCs</a:t>
              </a:r>
              <a:r>
                <a:rPr lang="de-DE" sz="2267" dirty="0">
                  <a:solidFill>
                    <a:srgbClr val="FFFFFF"/>
                  </a:solidFill>
                </a:rPr>
                <a:t> mit Base </a:t>
              </a:r>
              <a:r>
                <a:rPr lang="de-DE" sz="2267" dirty="0" err="1">
                  <a:solidFill>
                    <a:srgbClr val="FFFFFF"/>
                  </a:solidFill>
                </a:rPr>
                <a:t>Lining</a:t>
              </a:r>
              <a:r>
                <a:rPr lang="de-DE" sz="2267" dirty="0">
                  <a:solidFill>
                    <a:srgbClr val="FFFFFF"/>
                  </a:solidFill>
                </a:rPr>
                <a:t> und Delta-View</a:t>
              </a:r>
            </a:p>
            <a:p>
              <a:pPr marL="247644" indent="-237061" defTabSz="914377"/>
              <a:r>
                <a:rPr lang="de-DE" sz="2267" dirty="0">
                  <a:solidFill>
                    <a:srgbClr val="FFFFFF"/>
                  </a:solidFill>
                </a:rPr>
                <a:t>Case Management Workflow</a:t>
              </a:r>
            </a:p>
            <a:p>
              <a:pPr marL="247644" indent="-237061" defTabSz="914377"/>
              <a:r>
                <a:rPr lang="de-DE" sz="2267" dirty="0">
                  <a:solidFill>
                    <a:srgbClr val="FFFFFF"/>
                  </a:solidFill>
                </a:rPr>
                <a:t>SIEM-Schnittstelle</a:t>
              </a:r>
            </a:p>
            <a:p>
              <a:pPr marL="247644" indent="-237061" defTabSz="914377"/>
              <a:endParaRPr lang="de-DE" sz="2267" dirty="0">
                <a:solidFill>
                  <a:srgbClr val="FFFFFF"/>
                </a:solidFill>
              </a:endParaRPr>
            </a:p>
          </p:txBody>
        </p:sp>
        <p:sp>
          <p:nvSpPr>
            <p:cNvPr id="31" name="Dreieck 30">
              <a:extLst>
                <a:ext uri="{FF2B5EF4-FFF2-40B4-BE49-F238E27FC236}">
                  <a16:creationId xmlns:a16="http://schemas.microsoft.com/office/drawing/2014/main" id="{8DBF51ED-797B-87AE-006C-EC0F7FFE0361}"/>
                </a:ext>
              </a:extLst>
            </p:cNvPr>
            <p:cNvSpPr/>
            <p:nvPr/>
          </p:nvSpPr>
          <p:spPr>
            <a:xfrm rot="5400000">
              <a:off x="4846330" y="1596308"/>
              <a:ext cx="1065692" cy="241470"/>
            </a:xfrm>
            <a:prstGeom prst="triangle">
              <a:avLst/>
            </a:prstGeom>
            <a:solidFill>
              <a:srgbClr val="1B90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de-DE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1DB63B38-CA7F-7838-D1D6-C0B67143BE05}"/>
              </a:ext>
            </a:extLst>
          </p:cNvPr>
          <p:cNvGrpSpPr/>
          <p:nvPr/>
        </p:nvGrpSpPr>
        <p:grpSpPr>
          <a:xfrm>
            <a:off x="4220128" y="2129964"/>
            <a:ext cx="7971874" cy="3852792"/>
            <a:chOff x="3165095" y="1597473"/>
            <a:chExt cx="5978905" cy="2889594"/>
          </a:xfrm>
        </p:grpSpPr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FA78A364-8E00-3B98-4702-0950836D1DC2}"/>
                </a:ext>
              </a:extLst>
            </p:cNvPr>
            <p:cNvSpPr txBox="1"/>
            <p:nvPr/>
          </p:nvSpPr>
          <p:spPr>
            <a:xfrm>
              <a:off x="3165095" y="2835848"/>
              <a:ext cx="167978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de-DE" sz="2667" dirty="0">
                  <a:solidFill>
                    <a:srgbClr val="000000"/>
                  </a:solidFill>
                  <a:latin typeface="Calibri"/>
                </a:rPr>
                <a:t>Die Maschinen</a:t>
              </a:r>
            </a:p>
          </p:txBody>
        </p:sp>
        <p:sp>
          <p:nvSpPr>
            <p:cNvPr id="34" name="Inhaltsplatzhalter 1">
              <a:extLst>
                <a:ext uri="{FF2B5EF4-FFF2-40B4-BE49-F238E27FC236}">
                  <a16:creationId xmlns:a16="http://schemas.microsoft.com/office/drawing/2014/main" id="{FDFE7567-9146-25BF-D2EB-D4B91A08660D}"/>
                </a:ext>
              </a:extLst>
            </p:cNvPr>
            <p:cNvSpPr txBox="1">
              <a:spLocks/>
            </p:cNvSpPr>
            <p:nvPr/>
          </p:nvSpPr>
          <p:spPr>
            <a:xfrm>
              <a:off x="5557786" y="1597473"/>
              <a:ext cx="3586214" cy="2889594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85738" indent="-177800" algn="l" defTabSz="685800" rtl="0" eaLnBrk="1" latinLnBrk="0" hangingPunct="1">
                <a:spcBef>
                  <a:spcPct val="20000"/>
                </a:spcBef>
                <a:buClr>
                  <a:srgbClr val="1B90BE"/>
                </a:buClr>
                <a:buSzPct val="110000"/>
                <a:buFont typeface="Wingdings" pitchFamily="2" charset="2"/>
                <a:buChar char="§"/>
                <a:tabLst/>
                <a:defRPr lang="en-US" sz="1700" kern="1200" noProof="0" dirty="0">
                  <a:solidFill>
                    <a:schemeClr val="bg1"/>
                  </a:solidFill>
                  <a:latin typeface="Roboto Condensed Medium" panose="02000000000000000000" pitchFamily="2" charset="0"/>
                  <a:ea typeface="Roboto Condensed Medium" panose="02000000000000000000" pitchFamily="2" charset="0"/>
                  <a:cs typeface="Roboto Condensed Medium" charset="0"/>
                </a:defRPr>
              </a:lvl1pPr>
              <a:lvl2pPr marL="493713" indent="-223838" algn="l" defTabSz="685800" rtl="0" eaLnBrk="1" latinLnBrk="0" hangingPunct="1">
                <a:spcBef>
                  <a:spcPct val="20000"/>
                </a:spcBef>
                <a:buClr>
                  <a:srgbClr val="1B90BE"/>
                </a:buClr>
                <a:buFont typeface="Symbol" pitchFamily="2" charset="2"/>
                <a:buChar char="-"/>
                <a:tabLst/>
                <a:defRPr lang="en-US" sz="1700" kern="1200" noProof="0" dirty="0">
                  <a:solidFill>
                    <a:schemeClr val="bg1"/>
                  </a:solidFill>
                  <a:latin typeface="Roboto Condensed Medium" panose="02000000000000000000" pitchFamily="2" charset="0"/>
                  <a:ea typeface="Roboto Condensed Medium" panose="02000000000000000000" pitchFamily="2" charset="0"/>
                  <a:cs typeface="Roboto Condensed Medium" charset="0"/>
                </a:defRPr>
              </a:lvl2pPr>
              <a:lvl3pPr marL="717550" indent="-176213" algn="l" defTabSz="685800" rtl="0" eaLnBrk="1" latinLnBrk="0" hangingPunct="1">
                <a:spcBef>
                  <a:spcPct val="20000"/>
                </a:spcBef>
                <a:buClr>
                  <a:srgbClr val="1B90BE"/>
                </a:buClr>
                <a:buSzPct val="80000"/>
                <a:buFont typeface="Courier New" panose="02070309020205020404" pitchFamily="49" charset="0"/>
                <a:buChar char="o"/>
                <a:tabLst/>
                <a:defRPr lang="en-US" sz="1700" kern="1200" noProof="0" dirty="0">
                  <a:solidFill>
                    <a:schemeClr val="bg1"/>
                  </a:solidFill>
                  <a:latin typeface="Roboto Condensed Medium" panose="02000000000000000000" pitchFamily="2" charset="0"/>
                  <a:ea typeface="Roboto Condensed Medium" panose="02000000000000000000" pitchFamily="2" charset="0"/>
                  <a:cs typeface="Roboto Condensed Medium" charset="0"/>
                </a:defRPr>
              </a:lvl3pPr>
              <a:lvl4pPr marL="1200150" indent="-2857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en-US" sz="1700" kern="1200" noProof="0" dirty="0">
                  <a:solidFill>
                    <a:schemeClr val="bg1"/>
                  </a:solidFill>
                  <a:latin typeface="Roboto Condensed Medium" panose="02000000000000000000" pitchFamily="2" charset="0"/>
                  <a:ea typeface="Roboto Condensed Medium" panose="02000000000000000000" pitchFamily="2" charset="0"/>
                  <a:cs typeface="Roboto Condensed Medium" charset="0"/>
                </a:defRPr>
              </a:lvl4pPr>
              <a:lvl5pPr marL="1543050" indent="-2857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en-US" sz="1700" kern="1200" noProof="0" dirty="0">
                  <a:solidFill>
                    <a:schemeClr val="bg1"/>
                  </a:solidFill>
                  <a:latin typeface="Roboto Condensed Medium" panose="02000000000000000000" pitchFamily="2" charset="0"/>
                  <a:ea typeface="Roboto Condensed Medium" panose="02000000000000000000" pitchFamily="2" charset="0"/>
                  <a:cs typeface="Roboto Condensed Medium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47644" indent="-237061" defTabSz="914377"/>
              <a:r>
                <a:rPr lang="de-DE" sz="2267" dirty="0" err="1">
                  <a:solidFill>
                    <a:srgbClr val="FFFFFF"/>
                  </a:solidFill>
                </a:rPr>
                <a:t>Forensic</a:t>
              </a:r>
              <a:r>
                <a:rPr lang="de-DE" sz="2267" dirty="0">
                  <a:solidFill>
                    <a:srgbClr val="FFFFFF"/>
                  </a:solidFill>
                </a:rPr>
                <a:t> Scanner mit 32 Modulen</a:t>
              </a:r>
            </a:p>
            <a:p>
              <a:pPr marL="247644" indent="-237061" defTabSz="914377"/>
              <a:r>
                <a:rPr lang="de-DE" sz="2267" dirty="0">
                  <a:solidFill>
                    <a:srgbClr val="FFFFFF"/>
                  </a:solidFill>
                </a:rPr>
                <a:t>APT-Erkennung über Tools &amp; Taktiken für Persistenz, Backdoors, Exfiltration, </a:t>
              </a:r>
              <a:r>
                <a:rPr lang="de-DE" sz="2267" dirty="0" err="1">
                  <a:solidFill>
                    <a:srgbClr val="FFFFFF"/>
                  </a:solidFill>
                </a:rPr>
                <a:t>Obfuscation</a:t>
              </a:r>
              <a:r>
                <a:rPr lang="de-DE" sz="2267" dirty="0">
                  <a:solidFill>
                    <a:srgbClr val="FFFFFF"/>
                  </a:solidFill>
                </a:rPr>
                <a:t>, Web Shells</a:t>
              </a:r>
            </a:p>
            <a:p>
              <a:pPr marL="247644" indent="-237061" defTabSz="914377"/>
              <a:r>
                <a:rPr lang="de-DE" sz="2267" dirty="0">
                  <a:solidFill>
                    <a:srgbClr val="FFFFFF"/>
                  </a:solidFill>
                </a:rPr>
                <a:t>Eigene </a:t>
              </a:r>
              <a:r>
                <a:rPr lang="de-DE" sz="2267" dirty="0" err="1">
                  <a:solidFill>
                    <a:srgbClr val="FFFFFF"/>
                  </a:solidFill>
                </a:rPr>
                <a:t>IoCs</a:t>
              </a:r>
              <a:r>
                <a:rPr lang="de-DE" sz="2267" dirty="0">
                  <a:solidFill>
                    <a:srgbClr val="FFFFFF"/>
                  </a:solidFill>
                </a:rPr>
                <a:t> hinzufügbar</a:t>
              </a:r>
            </a:p>
            <a:p>
              <a:pPr marL="247644" indent="-237061" defTabSz="914377"/>
              <a:r>
                <a:rPr lang="de-DE" sz="2267" dirty="0">
                  <a:solidFill>
                    <a:srgbClr val="FFFFFF"/>
                  </a:solidFill>
                </a:rPr>
                <a:t>Abdeckung von OT / ICS und Edge Devices</a:t>
              </a:r>
            </a:p>
            <a:p>
              <a:pPr marL="247644" indent="-237061" defTabSz="914377"/>
              <a:r>
                <a:rPr lang="de-DE" sz="2267" dirty="0">
                  <a:solidFill>
                    <a:srgbClr val="FFFFFF"/>
                  </a:solidFill>
                </a:rPr>
                <a:t>EDR-Integration</a:t>
              </a:r>
            </a:p>
            <a:p>
              <a:pPr marL="247644" indent="-237061" defTabSz="914377"/>
              <a:r>
                <a:rPr lang="de-DE" sz="2267" dirty="0">
                  <a:solidFill>
                    <a:srgbClr val="FFFFFF"/>
                  </a:solidFill>
                </a:rPr>
                <a:t>Agent-</a:t>
              </a:r>
              <a:r>
                <a:rPr lang="de-DE" sz="2267" dirty="0" err="1">
                  <a:solidFill>
                    <a:srgbClr val="FFFFFF"/>
                  </a:solidFill>
                </a:rPr>
                <a:t>less</a:t>
              </a:r>
              <a:r>
                <a:rPr lang="de-DE" sz="2267" dirty="0">
                  <a:solidFill>
                    <a:srgbClr val="FFFFFF"/>
                  </a:solidFill>
                </a:rPr>
                <a:t> Mode verfügbar</a:t>
              </a:r>
            </a:p>
          </p:txBody>
        </p:sp>
        <p:sp>
          <p:nvSpPr>
            <p:cNvPr id="35" name="Dreieck 34">
              <a:extLst>
                <a:ext uri="{FF2B5EF4-FFF2-40B4-BE49-F238E27FC236}">
                  <a16:creationId xmlns:a16="http://schemas.microsoft.com/office/drawing/2014/main" id="{78602687-DED2-B09B-F06F-94EF36B5313D}"/>
                </a:ext>
              </a:extLst>
            </p:cNvPr>
            <p:cNvSpPr/>
            <p:nvPr/>
          </p:nvSpPr>
          <p:spPr>
            <a:xfrm rot="5400000">
              <a:off x="4846330" y="2915168"/>
              <a:ext cx="1065692" cy="241470"/>
            </a:xfrm>
            <a:prstGeom prst="triangle">
              <a:avLst/>
            </a:prstGeom>
            <a:solidFill>
              <a:srgbClr val="1B90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de-DE">
                <a:solidFill>
                  <a:srgbClr val="FFFFFF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80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A8F017-DD84-4BA9-79E6-E7C1332FB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bg1"/>
                </a:solidFill>
              </a:rPr>
              <a:t>Wofür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ist</a:t>
            </a:r>
            <a:r>
              <a:rPr lang="en-GB" dirty="0">
                <a:solidFill>
                  <a:schemeClr val="bg1"/>
                </a:solidFill>
              </a:rPr>
              <a:t> es? – </a:t>
            </a:r>
            <a:r>
              <a:rPr lang="en-GB" dirty="0" err="1">
                <a:solidFill>
                  <a:schemeClr val="bg1"/>
                </a:solidFill>
              </a:rPr>
              <a:t>Nextron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unterstützt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drei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Szenarien</a:t>
            </a:r>
            <a:endParaRPr lang="en-DE" dirty="0">
              <a:solidFill>
                <a:schemeClr val="bg1"/>
              </a:solidFill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39D4876-23FD-1485-8E05-74ED68C750FF}"/>
              </a:ext>
            </a:extLst>
          </p:cNvPr>
          <p:cNvGrpSpPr/>
          <p:nvPr/>
        </p:nvGrpSpPr>
        <p:grpSpPr>
          <a:xfrm>
            <a:off x="472480" y="1573098"/>
            <a:ext cx="3758208" cy="4448191"/>
            <a:chOff x="354360" y="1179823"/>
            <a:chExt cx="2818656" cy="3336143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DA7FFA5E-64EC-FD67-3D31-601DC9DBD987}"/>
                </a:ext>
              </a:extLst>
            </p:cNvPr>
            <p:cNvSpPr txBox="1">
              <a:spLocks/>
            </p:cNvSpPr>
            <p:nvPr/>
          </p:nvSpPr>
          <p:spPr>
            <a:xfrm>
              <a:off x="534380" y="1179823"/>
              <a:ext cx="2458616" cy="541338"/>
            </a:xfrm>
            <a:prstGeom prst="rect">
              <a:avLst/>
            </a:prstGeom>
            <a:noFill/>
          </p:spPr>
          <p:txBody>
            <a:bodyPr vert="horz" lIns="121920" tIns="60960" rIns="121920" bIns="60960" rtlCol="0">
              <a:normAutofit fontScale="92500" lnSpcReduction="10000"/>
            </a:bodyPr>
            <a:lstStyle>
              <a:lvl1pPr marL="0" indent="0" algn="l" defTabSz="685800" rtl="0" eaLnBrk="1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600"/>
                </a:spcAft>
                <a:buFont typeface="Wingdings" pitchFamily="2" charset="2"/>
                <a:buNone/>
                <a:defRPr sz="1400" kern="1200">
                  <a:solidFill>
                    <a:schemeClr val="bg1"/>
                  </a:solidFill>
                  <a:latin typeface="Roboto Condensed" charset="0"/>
                  <a:ea typeface="Roboto Condensed" charset="0"/>
                  <a:cs typeface="Roboto Condensed" charset="0"/>
                </a:defRPr>
              </a:lvl1pPr>
              <a:lvl2pPr marL="557213" indent="-214313" algn="l" defTabSz="685800" rtl="0" eaLnBrk="1" latinLnBrk="0" hangingPunct="1">
                <a:spcBef>
                  <a:spcPct val="20000"/>
                </a:spcBef>
                <a:buFont typeface="Wingdings" pitchFamily="2" charset="2"/>
                <a:buChar char="§"/>
                <a:defRPr sz="1350" kern="1200">
                  <a:solidFill>
                    <a:schemeClr val="bg1"/>
                  </a:solidFill>
                  <a:latin typeface="Roboto Condensed" charset="0"/>
                  <a:ea typeface="Roboto Condensed" charset="0"/>
                  <a:cs typeface="Roboto Condensed" charset="0"/>
                </a:defRPr>
              </a:lvl2pPr>
              <a:lvl3pPr marL="857250" indent="-171450" algn="l" defTabSz="685800" rtl="0" eaLnBrk="1" latinLnBrk="0" hangingPunct="1">
                <a:spcBef>
                  <a:spcPct val="20000"/>
                </a:spcBef>
                <a:buFont typeface="Wingdings" pitchFamily="2" charset="2"/>
                <a:buChar char="§"/>
                <a:defRPr sz="1350" kern="1200">
                  <a:solidFill>
                    <a:schemeClr val="bg1"/>
                  </a:solidFill>
                  <a:latin typeface="Roboto Condensed" charset="0"/>
                  <a:ea typeface="Roboto Condensed" charset="0"/>
                  <a:cs typeface="Roboto Condensed" charset="0"/>
                </a:defRPr>
              </a:lvl3pPr>
              <a:lvl4pPr marL="1200150" indent="-171450" algn="l" defTabSz="685800" rtl="0" eaLnBrk="1" latinLnBrk="0" hangingPunct="1">
                <a:spcBef>
                  <a:spcPct val="20000"/>
                </a:spcBef>
                <a:buFont typeface="Wingdings" pitchFamily="2" charset="2"/>
                <a:buChar char="§"/>
                <a:defRPr sz="1200" kern="1200">
                  <a:solidFill>
                    <a:schemeClr val="bg1"/>
                  </a:solidFill>
                  <a:latin typeface="Roboto Condensed" charset="0"/>
                  <a:ea typeface="Roboto Condensed" charset="0"/>
                  <a:cs typeface="Roboto Condensed" charset="0"/>
                </a:defRPr>
              </a:lvl4pPr>
              <a:lvl5pPr marL="15430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200" kern="1200">
                  <a:solidFill>
                    <a:schemeClr val="bg1"/>
                  </a:solidFill>
                  <a:latin typeface="Roboto Condensed" charset="0"/>
                  <a:ea typeface="Roboto Condensed" charset="0"/>
                  <a:cs typeface="Roboto Condensed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spcAft>
                  <a:spcPts val="800"/>
                </a:spcAft>
              </a:pPr>
              <a:r>
                <a:rPr lang="en-GB" sz="2267" b="1" dirty="0">
                  <a:solidFill>
                    <a:srgbClr val="009FC7"/>
                  </a:solidFill>
                </a:rPr>
                <a:t>Incident Response &amp; Compromise Assessment</a:t>
              </a:r>
            </a:p>
          </p:txBody>
        </p:sp>
        <p:sp>
          <p:nvSpPr>
            <p:cNvPr id="2" name="Content Placeholder 2">
              <a:extLst>
                <a:ext uri="{FF2B5EF4-FFF2-40B4-BE49-F238E27FC236}">
                  <a16:creationId xmlns:a16="http://schemas.microsoft.com/office/drawing/2014/main" id="{F3D6DDE8-10A0-8558-908B-63DA2B0A32CF}"/>
                </a:ext>
              </a:extLst>
            </p:cNvPr>
            <p:cNvSpPr txBox="1">
              <a:spLocks/>
            </p:cNvSpPr>
            <p:nvPr/>
          </p:nvSpPr>
          <p:spPr>
            <a:xfrm>
              <a:off x="354360" y="1899895"/>
              <a:ext cx="2818656" cy="1522446"/>
            </a:xfrm>
            <a:prstGeom prst="rect">
              <a:avLst/>
            </a:prstGeom>
            <a:noFill/>
          </p:spPr>
          <p:txBody>
            <a:bodyPr vert="horz" lIns="121920" tIns="60960" rIns="121920" bIns="60960" rtlCol="0">
              <a:normAutofit/>
            </a:bodyPr>
            <a:lstStyle>
              <a:lvl1pPr marL="0" indent="0" algn="l" defTabSz="685800" rtl="0" eaLnBrk="1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600"/>
                </a:spcAft>
                <a:buFont typeface="Wingdings" pitchFamily="2" charset="2"/>
                <a:buNone/>
                <a:defRPr sz="1400" kern="1200">
                  <a:solidFill>
                    <a:schemeClr val="bg1"/>
                  </a:solidFill>
                  <a:latin typeface="Roboto Condensed" charset="0"/>
                  <a:ea typeface="Roboto Condensed" charset="0"/>
                  <a:cs typeface="Roboto Condensed" charset="0"/>
                </a:defRPr>
              </a:lvl1pPr>
              <a:lvl2pPr marL="557213" indent="-214313" algn="l" defTabSz="685800" rtl="0" eaLnBrk="1" latinLnBrk="0" hangingPunct="1">
                <a:spcBef>
                  <a:spcPct val="20000"/>
                </a:spcBef>
                <a:buFont typeface="Wingdings" pitchFamily="2" charset="2"/>
                <a:buChar char="§"/>
                <a:defRPr sz="1350" kern="1200">
                  <a:solidFill>
                    <a:schemeClr val="bg1"/>
                  </a:solidFill>
                  <a:latin typeface="Roboto Condensed" charset="0"/>
                  <a:ea typeface="Roboto Condensed" charset="0"/>
                  <a:cs typeface="Roboto Condensed" charset="0"/>
                </a:defRPr>
              </a:lvl2pPr>
              <a:lvl3pPr marL="857250" indent="-171450" algn="l" defTabSz="685800" rtl="0" eaLnBrk="1" latinLnBrk="0" hangingPunct="1">
                <a:spcBef>
                  <a:spcPct val="20000"/>
                </a:spcBef>
                <a:buFont typeface="Wingdings" pitchFamily="2" charset="2"/>
                <a:buChar char="§"/>
                <a:defRPr sz="1350" kern="1200">
                  <a:solidFill>
                    <a:schemeClr val="bg1"/>
                  </a:solidFill>
                  <a:latin typeface="Roboto Condensed" charset="0"/>
                  <a:ea typeface="Roboto Condensed" charset="0"/>
                  <a:cs typeface="Roboto Condensed" charset="0"/>
                </a:defRPr>
              </a:lvl3pPr>
              <a:lvl4pPr marL="1200150" indent="-171450" algn="l" defTabSz="685800" rtl="0" eaLnBrk="1" latinLnBrk="0" hangingPunct="1">
                <a:spcBef>
                  <a:spcPct val="20000"/>
                </a:spcBef>
                <a:buFont typeface="Wingdings" pitchFamily="2" charset="2"/>
                <a:buChar char="§"/>
                <a:defRPr sz="1200" kern="1200">
                  <a:solidFill>
                    <a:schemeClr val="bg1"/>
                  </a:solidFill>
                  <a:latin typeface="Roboto Condensed" charset="0"/>
                  <a:ea typeface="Roboto Condensed" charset="0"/>
                  <a:cs typeface="Roboto Condensed" charset="0"/>
                </a:defRPr>
              </a:lvl4pPr>
              <a:lvl5pPr marL="15430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200" kern="1200">
                  <a:solidFill>
                    <a:schemeClr val="bg1"/>
                  </a:solidFill>
                  <a:latin typeface="Roboto Condensed" charset="0"/>
                  <a:ea typeface="Roboto Condensed" charset="0"/>
                  <a:cs typeface="Roboto Condensed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spcAft>
                  <a:spcPts val="800"/>
                </a:spcAft>
              </a:pPr>
              <a:r>
                <a:rPr lang="en-GB" sz="2133" dirty="0" err="1">
                  <a:solidFill>
                    <a:srgbClr val="FFFFFF"/>
                  </a:solidFill>
                </a:rPr>
                <a:t>Erkennung</a:t>
              </a:r>
              <a:r>
                <a:rPr lang="en-GB" sz="2133" dirty="0">
                  <a:solidFill>
                    <a:srgbClr val="FFFFFF"/>
                  </a:solidFill>
                </a:rPr>
                <a:t> </a:t>
              </a:r>
              <a:r>
                <a:rPr lang="en-GB" sz="2133" dirty="0" err="1">
                  <a:solidFill>
                    <a:srgbClr val="FFFFFF"/>
                  </a:solidFill>
                </a:rPr>
                <a:t>unentdeckter</a:t>
              </a:r>
              <a:r>
                <a:rPr lang="en-GB" sz="2133" dirty="0">
                  <a:solidFill>
                    <a:srgbClr val="FFFFFF"/>
                  </a:solidFill>
                </a:rPr>
                <a:t> Cyber Security Breaches, </a:t>
              </a:r>
              <a:r>
                <a:rPr lang="en-GB" sz="2133" dirty="0" err="1">
                  <a:solidFill>
                    <a:srgbClr val="FFFFFF"/>
                  </a:solidFill>
                </a:rPr>
                <a:t>Verifzierung</a:t>
              </a:r>
              <a:r>
                <a:rPr lang="en-GB" sz="2133" dirty="0">
                  <a:solidFill>
                    <a:srgbClr val="FFFFFF"/>
                  </a:solidFill>
                </a:rPr>
                <a:t> </a:t>
              </a:r>
              <a:r>
                <a:rPr lang="en-GB" sz="2133" dirty="0" err="1">
                  <a:solidFill>
                    <a:srgbClr val="FFFFFF"/>
                  </a:solidFill>
                </a:rPr>
                <a:t>vermuteter</a:t>
              </a:r>
              <a:r>
                <a:rPr lang="en-GB" sz="2133" dirty="0">
                  <a:solidFill>
                    <a:srgbClr val="FFFFFF"/>
                  </a:solidFill>
                </a:rPr>
                <a:t> </a:t>
              </a:r>
              <a:r>
                <a:rPr lang="en-GB" sz="2133" dirty="0" err="1">
                  <a:solidFill>
                    <a:srgbClr val="FFFFFF"/>
                  </a:solidFill>
                </a:rPr>
                <a:t>Attacken</a:t>
              </a:r>
              <a:r>
                <a:rPr lang="en-GB" sz="2133" dirty="0">
                  <a:solidFill>
                    <a:srgbClr val="FFFFFF"/>
                  </a:solidFill>
                </a:rPr>
                <a:t>, </a:t>
              </a:r>
              <a:r>
                <a:rPr lang="en-GB" sz="2133" dirty="0" err="1">
                  <a:solidFill>
                    <a:srgbClr val="FFFFFF"/>
                  </a:solidFill>
                </a:rPr>
                <a:t>Bewertung</a:t>
              </a:r>
              <a:r>
                <a:rPr lang="en-GB" sz="2133" dirty="0">
                  <a:solidFill>
                    <a:srgbClr val="FFFFFF"/>
                  </a:solidFill>
                </a:rPr>
                <a:t> </a:t>
              </a:r>
              <a:r>
                <a:rPr lang="en-GB" sz="2133" dirty="0" err="1">
                  <a:solidFill>
                    <a:srgbClr val="FFFFFF"/>
                  </a:solidFill>
                </a:rPr>
                <a:t>eines</a:t>
              </a:r>
              <a:r>
                <a:rPr lang="en-GB" sz="2133" dirty="0">
                  <a:solidFill>
                    <a:srgbClr val="FFFFFF"/>
                  </a:solidFill>
                </a:rPr>
                <a:t> </a:t>
              </a:r>
              <a:r>
                <a:rPr lang="en-GB" sz="2133" dirty="0" err="1">
                  <a:solidFill>
                    <a:srgbClr val="FFFFFF"/>
                  </a:solidFill>
                </a:rPr>
                <a:t>bestätigten</a:t>
              </a:r>
              <a:r>
                <a:rPr lang="en-GB" sz="2133" dirty="0">
                  <a:solidFill>
                    <a:srgbClr val="FFFFFF"/>
                  </a:solidFill>
                </a:rPr>
                <a:t> Breaches.</a:t>
              </a:r>
            </a:p>
          </p:txBody>
        </p:sp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35FBABB6-ADD7-CAE8-B315-CA6615C2D854}"/>
                </a:ext>
              </a:extLst>
            </p:cNvPr>
            <p:cNvGrpSpPr/>
            <p:nvPr/>
          </p:nvGrpSpPr>
          <p:grpSpPr>
            <a:xfrm>
              <a:off x="354360" y="3479365"/>
              <a:ext cx="2818656" cy="1036601"/>
              <a:chOff x="354360" y="3736933"/>
              <a:chExt cx="2818656" cy="1036601"/>
            </a:xfrm>
          </p:grpSpPr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A9724FAA-947A-982E-C298-6BA9AAF501C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360" y="4227934"/>
                <a:ext cx="2818656" cy="545600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121920" tIns="60960" rIns="121920" bIns="60960" rtlCol="0" anchor="ctr">
                <a:normAutofit lnSpcReduction="10000"/>
              </a:bodyPr>
              <a:lstStyle>
                <a:lvl1pPr marL="0" indent="0" algn="l" defTabSz="6858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Font typeface="Wingdings" pitchFamily="2" charset="2"/>
                  <a:buNone/>
                  <a:defRPr sz="1400" kern="1200">
                    <a:solidFill>
                      <a:schemeClr val="bg1"/>
                    </a:solidFill>
                    <a:latin typeface="Roboto Condensed" charset="0"/>
                    <a:ea typeface="Roboto Condensed" charset="0"/>
                    <a:cs typeface="Roboto Condensed" charset="0"/>
                  </a:defRPr>
                </a:lvl1pPr>
                <a:lvl2pPr marL="557213" indent="-214313" algn="l" defTabSz="685800" rtl="0" eaLnBrk="1" latinLnBrk="0" hangingPunct="1">
                  <a:spcBef>
                    <a:spcPct val="20000"/>
                  </a:spcBef>
                  <a:buFont typeface="Wingdings" pitchFamily="2" charset="2"/>
                  <a:buChar char="§"/>
                  <a:defRPr sz="1350" kern="1200">
                    <a:solidFill>
                      <a:schemeClr val="bg1"/>
                    </a:solidFill>
                    <a:latin typeface="Roboto Condensed" charset="0"/>
                    <a:ea typeface="Roboto Condensed" charset="0"/>
                    <a:cs typeface="Roboto Condensed" charset="0"/>
                  </a:defRPr>
                </a:lvl2pPr>
                <a:lvl3pPr marL="857250" indent="-171450" algn="l" defTabSz="685800" rtl="0" eaLnBrk="1" latinLnBrk="0" hangingPunct="1">
                  <a:spcBef>
                    <a:spcPct val="20000"/>
                  </a:spcBef>
                  <a:buFont typeface="Wingdings" pitchFamily="2" charset="2"/>
                  <a:buChar char="§"/>
                  <a:defRPr sz="1350" kern="1200">
                    <a:solidFill>
                      <a:schemeClr val="bg1"/>
                    </a:solidFill>
                    <a:latin typeface="Roboto Condensed" charset="0"/>
                    <a:ea typeface="Roboto Condensed" charset="0"/>
                    <a:cs typeface="Roboto Condensed" charset="0"/>
                  </a:defRPr>
                </a:lvl3pPr>
                <a:lvl4pPr marL="1200150" indent="-171450" algn="l" defTabSz="685800" rtl="0" eaLnBrk="1" latinLnBrk="0" hangingPunct="1">
                  <a:spcBef>
                    <a:spcPct val="20000"/>
                  </a:spcBef>
                  <a:buFont typeface="Wingdings" pitchFamily="2" charset="2"/>
                  <a:buChar char="§"/>
                  <a:defRPr sz="1200" kern="1200">
                    <a:solidFill>
                      <a:schemeClr val="bg1"/>
                    </a:solidFill>
                    <a:latin typeface="Roboto Condensed" charset="0"/>
                    <a:ea typeface="Roboto Condensed" charset="0"/>
                    <a:cs typeface="Roboto Condensed" charset="0"/>
                  </a:defRPr>
                </a:lvl4pPr>
                <a:lvl5pPr marL="15430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200" kern="1200">
                    <a:solidFill>
                      <a:schemeClr val="bg1"/>
                    </a:solidFill>
                    <a:latin typeface="Roboto Condensed" charset="0"/>
                    <a:ea typeface="Roboto Condensed" charset="0"/>
                    <a:cs typeface="Roboto Condensed" charset="0"/>
                  </a:defRPr>
                </a:lvl5pPr>
                <a:lvl6pPr marL="18859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>
                  <a:spcAft>
                    <a:spcPts val="800"/>
                  </a:spcAft>
                </a:pPr>
                <a:r>
                  <a:rPr lang="en-GB" sz="2133" dirty="0">
                    <a:solidFill>
                      <a:srgbClr val="009FC7"/>
                    </a:solidFill>
                  </a:rPr>
                  <a:t>One-time Compromise Assessment</a:t>
                </a:r>
              </a:p>
            </p:txBody>
          </p:sp>
          <p:sp>
            <p:nvSpPr>
              <p:cNvPr id="7" name="Gleichschenkliges Dreieck 6">
                <a:extLst>
                  <a:ext uri="{FF2B5EF4-FFF2-40B4-BE49-F238E27FC236}">
                    <a16:creationId xmlns:a16="http://schemas.microsoft.com/office/drawing/2014/main" id="{18277D6E-BDD2-19C3-8839-F43C27E79BE6}"/>
                  </a:ext>
                </a:extLst>
              </p:cNvPr>
              <p:cNvSpPr/>
              <p:nvPr/>
            </p:nvSpPr>
            <p:spPr>
              <a:xfrm rot="10800000">
                <a:off x="863588" y="3736933"/>
                <a:ext cx="1800200" cy="274976"/>
              </a:xfrm>
              <a:prstGeom prst="triangle">
                <a:avLst/>
              </a:prstGeom>
              <a:solidFill>
                <a:srgbClr val="1B90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de-DE" dirty="0">
                  <a:solidFill>
                    <a:srgbClr val="12F0EC"/>
                  </a:solidFill>
                  <a:latin typeface="Calibri"/>
                </a:endParaRPr>
              </a:p>
            </p:txBody>
          </p:sp>
        </p:grp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9AFEA72-81DE-BAC3-A3E8-9C7D8CA10EC6}"/>
              </a:ext>
            </a:extLst>
          </p:cNvPr>
          <p:cNvGrpSpPr/>
          <p:nvPr/>
        </p:nvGrpSpPr>
        <p:grpSpPr>
          <a:xfrm>
            <a:off x="4406180" y="1604797"/>
            <a:ext cx="3847355" cy="4416491"/>
            <a:chOff x="3304635" y="1203598"/>
            <a:chExt cx="2885516" cy="3312368"/>
          </a:xfrm>
        </p:grpSpPr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202DC9DD-5003-1D6E-8890-B41CC372FDFF}"/>
                </a:ext>
              </a:extLst>
            </p:cNvPr>
            <p:cNvSpPr txBox="1">
              <a:spLocks/>
            </p:cNvSpPr>
            <p:nvPr/>
          </p:nvSpPr>
          <p:spPr>
            <a:xfrm>
              <a:off x="3304635" y="1203598"/>
              <a:ext cx="2885516" cy="455823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0" indent="0" algn="l" defTabSz="685800" rtl="0" eaLnBrk="1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600"/>
                </a:spcAft>
                <a:buFont typeface="Wingdings" pitchFamily="2" charset="2"/>
                <a:buNone/>
                <a:defRPr sz="1400" kern="1200">
                  <a:solidFill>
                    <a:schemeClr val="bg1"/>
                  </a:solidFill>
                  <a:latin typeface="Roboto Condensed" charset="0"/>
                  <a:ea typeface="Roboto Condensed" charset="0"/>
                  <a:cs typeface="Roboto Condensed" charset="0"/>
                </a:defRPr>
              </a:lvl1pPr>
              <a:lvl2pPr marL="557213" indent="-214313" algn="l" defTabSz="685800" rtl="0" eaLnBrk="1" latinLnBrk="0" hangingPunct="1">
                <a:spcBef>
                  <a:spcPct val="20000"/>
                </a:spcBef>
                <a:buFont typeface="Wingdings" pitchFamily="2" charset="2"/>
                <a:buChar char="§"/>
                <a:defRPr sz="1350" kern="1200">
                  <a:solidFill>
                    <a:schemeClr val="bg1"/>
                  </a:solidFill>
                  <a:latin typeface="Roboto Condensed" charset="0"/>
                  <a:ea typeface="Roboto Condensed" charset="0"/>
                  <a:cs typeface="Roboto Condensed" charset="0"/>
                </a:defRPr>
              </a:lvl2pPr>
              <a:lvl3pPr marL="857250" indent="-171450" algn="l" defTabSz="685800" rtl="0" eaLnBrk="1" latinLnBrk="0" hangingPunct="1">
                <a:spcBef>
                  <a:spcPct val="20000"/>
                </a:spcBef>
                <a:buFont typeface="Wingdings" pitchFamily="2" charset="2"/>
                <a:buChar char="§"/>
                <a:defRPr sz="1350" kern="1200">
                  <a:solidFill>
                    <a:schemeClr val="bg1"/>
                  </a:solidFill>
                  <a:latin typeface="Roboto Condensed" charset="0"/>
                  <a:ea typeface="Roboto Condensed" charset="0"/>
                  <a:cs typeface="Roboto Condensed" charset="0"/>
                </a:defRPr>
              </a:lvl3pPr>
              <a:lvl4pPr marL="1200150" indent="-171450" algn="l" defTabSz="685800" rtl="0" eaLnBrk="1" latinLnBrk="0" hangingPunct="1">
                <a:spcBef>
                  <a:spcPct val="20000"/>
                </a:spcBef>
                <a:buFont typeface="Wingdings" pitchFamily="2" charset="2"/>
                <a:buChar char="§"/>
                <a:defRPr sz="1200" kern="1200">
                  <a:solidFill>
                    <a:schemeClr val="bg1"/>
                  </a:solidFill>
                  <a:latin typeface="Roboto Condensed" charset="0"/>
                  <a:ea typeface="Roboto Condensed" charset="0"/>
                  <a:cs typeface="Roboto Condensed" charset="0"/>
                </a:defRPr>
              </a:lvl4pPr>
              <a:lvl5pPr marL="15430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200" kern="1200">
                  <a:solidFill>
                    <a:schemeClr val="bg1"/>
                  </a:solidFill>
                  <a:latin typeface="Roboto Condensed" charset="0"/>
                  <a:ea typeface="Roboto Condensed" charset="0"/>
                  <a:cs typeface="Roboto Condensed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lnSpc>
                  <a:spcPct val="90000"/>
                </a:lnSpc>
                <a:spcAft>
                  <a:spcPts val="800"/>
                </a:spcAft>
              </a:pPr>
              <a:r>
                <a:rPr lang="en-GB" sz="2133" b="1" dirty="0">
                  <a:solidFill>
                    <a:srgbClr val="009FC7"/>
                  </a:solidFill>
                </a:rPr>
                <a:t>Compromise Detection</a:t>
              </a:r>
            </a:p>
          </p:txBody>
        </p:sp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9082F510-CF0E-02BB-3645-374E418967B5}"/>
                </a:ext>
              </a:extLst>
            </p:cNvPr>
            <p:cNvSpPr txBox="1">
              <a:spLocks/>
            </p:cNvSpPr>
            <p:nvPr/>
          </p:nvSpPr>
          <p:spPr>
            <a:xfrm>
              <a:off x="3304635" y="1899895"/>
              <a:ext cx="2885516" cy="1103902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0" indent="0" algn="l" defTabSz="685800" rtl="0" eaLnBrk="1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600"/>
                </a:spcAft>
                <a:buFont typeface="Wingdings" pitchFamily="2" charset="2"/>
                <a:buNone/>
                <a:defRPr sz="1400" kern="1200">
                  <a:solidFill>
                    <a:schemeClr val="bg1"/>
                  </a:solidFill>
                  <a:latin typeface="Roboto Condensed" charset="0"/>
                  <a:ea typeface="Roboto Condensed" charset="0"/>
                  <a:cs typeface="Roboto Condensed" charset="0"/>
                </a:defRPr>
              </a:lvl1pPr>
              <a:lvl2pPr marL="557213" indent="-214313" algn="l" defTabSz="685800" rtl="0" eaLnBrk="1" latinLnBrk="0" hangingPunct="1">
                <a:spcBef>
                  <a:spcPct val="20000"/>
                </a:spcBef>
                <a:buFont typeface="Wingdings" pitchFamily="2" charset="2"/>
                <a:buChar char="§"/>
                <a:defRPr sz="1350" kern="1200">
                  <a:solidFill>
                    <a:schemeClr val="bg1"/>
                  </a:solidFill>
                  <a:latin typeface="Roboto Condensed" charset="0"/>
                  <a:ea typeface="Roboto Condensed" charset="0"/>
                  <a:cs typeface="Roboto Condensed" charset="0"/>
                </a:defRPr>
              </a:lvl2pPr>
              <a:lvl3pPr marL="857250" indent="-171450" algn="l" defTabSz="685800" rtl="0" eaLnBrk="1" latinLnBrk="0" hangingPunct="1">
                <a:spcBef>
                  <a:spcPct val="20000"/>
                </a:spcBef>
                <a:buFont typeface="Wingdings" pitchFamily="2" charset="2"/>
                <a:buChar char="§"/>
                <a:defRPr sz="1350" kern="1200">
                  <a:solidFill>
                    <a:schemeClr val="bg1"/>
                  </a:solidFill>
                  <a:latin typeface="Roboto Condensed" charset="0"/>
                  <a:ea typeface="Roboto Condensed" charset="0"/>
                  <a:cs typeface="Roboto Condensed" charset="0"/>
                </a:defRPr>
              </a:lvl3pPr>
              <a:lvl4pPr marL="1200150" indent="-171450" algn="l" defTabSz="685800" rtl="0" eaLnBrk="1" latinLnBrk="0" hangingPunct="1">
                <a:spcBef>
                  <a:spcPct val="20000"/>
                </a:spcBef>
                <a:buFont typeface="Wingdings" pitchFamily="2" charset="2"/>
                <a:buChar char="§"/>
                <a:defRPr sz="1200" kern="1200">
                  <a:solidFill>
                    <a:schemeClr val="bg1"/>
                  </a:solidFill>
                  <a:latin typeface="Roboto Condensed" charset="0"/>
                  <a:ea typeface="Roboto Condensed" charset="0"/>
                  <a:cs typeface="Roboto Condensed" charset="0"/>
                </a:defRPr>
              </a:lvl4pPr>
              <a:lvl5pPr marL="15430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200" kern="1200">
                  <a:solidFill>
                    <a:schemeClr val="bg1"/>
                  </a:solidFill>
                  <a:latin typeface="Roboto Condensed" charset="0"/>
                  <a:ea typeface="Roboto Condensed" charset="0"/>
                  <a:cs typeface="Roboto Condensed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spcAft>
                  <a:spcPts val="800"/>
                </a:spcAft>
              </a:pPr>
              <a:r>
                <a:rPr lang="en-GB" sz="2133" dirty="0" err="1">
                  <a:solidFill>
                    <a:srgbClr val="FFFFFF"/>
                  </a:solidFill>
                </a:rPr>
                <a:t>Vorbeugendes</a:t>
              </a:r>
              <a:r>
                <a:rPr lang="en-GB" sz="2133" dirty="0">
                  <a:solidFill>
                    <a:srgbClr val="FFFFFF"/>
                  </a:solidFill>
                </a:rPr>
                <a:t>, </a:t>
              </a:r>
              <a:r>
                <a:rPr lang="en-GB" sz="2133" dirty="0" err="1">
                  <a:solidFill>
                    <a:srgbClr val="FFFFFF"/>
                  </a:solidFill>
                </a:rPr>
                <a:t>skaliertes</a:t>
              </a:r>
              <a:r>
                <a:rPr lang="en-GB" sz="2133" dirty="0">
                  <a:solidFill>
                    <a:srgbClr val="FFFFFF"/>
                  </a:solidFill>
                </a:rPr>
                <a:t> </a:t>
              </a:r>
              <a:r>
                <a:rPr lang="en-GB" sz="2133" dirty="0" err="1">
                  <a:solidFill>
                    <a:srgbClr val="FFFFFF"/>
                  </a:solidFill>
                </a:rPr>
                <a:t>forensisches</a:t>
              </a:r>
              <a:r>
                <a:rPr lang="en-GB" sz="2133" dirty="0">
                  <a:solidFill>
                    <a:srgbClr val="FFFFFF"/>
                  </a:solidFill>
                </a:rPr>
                <a:t> </a:t>
              </a:r>
              <a:r>
                <a:rPr lang="en-GB" sz="2133" dirty="0" err="1">
                  <a:solidFill>
                    <a:srgbClr val="FFFFFF"/>
                  </a:solidFill>
                </a:rPr>
                <a:t>Scannen</a:t>
              </a:r>
              <a:r>
                <a:rPr lang="en-GB" sz="2133" dirty="0">
                  <a:solidFill>
                    <a:srgbClr val="FFFFFF"/>
                  </a:solidFill>
                </a:rPr>
                <a:t> </a:t>
              </a:r>
              <a:r>
                <a:rPr lang="en-GB" sz="2133" dirty="0" err="1">
                  <a:solidFill>
                    <a:srgbClr val="FFFFFF"/>
                  </a:solidFill>
                </a:rPr>
                <a:t>zur</a:t>
              </a:r>
              <a:r>
                <a:rPr lang="en-GB" sz="2133" dirty="0">
                  <a:solidFill>
                    <a:srgbClr val="FFFFFF"/>
                  </a:solidFill>
                </a:rPr>
                <a:t> </a:t>
              </a:r>
              <a:r>
                <a:rPr lang="en-GB" sz="2133" dirty="0" err="1">
                  <a:solidFill>
                    <a:srgbClr val="FFFFFF"/>
                  </a:solidFill>
                </a:rPr>
                <a:t>frühzeitigen</a:t>
              </a:r>
              <a:r>
                <a:rPr lang="en-GB" sz="2133" dirty="0">
                  <a:solidFill>
                    <a:srgbClr val="FFFFFF"/>
                  </a:solidFill>
                </a:rPr>
                <a:t> </a:t>
              </a:r>
              <a:r>
                <a:rPr lang="en-GB" sz="2133" dirty="0" err="1">
                  <a:solidFill>
                    <a:srgbClr val="FFFFFF"/>
                  </a:solidFill>
                </a:rPr>
                <a:t>Erkennung</a:t>
              </a:r>
              <a:r>
                <a:rPr lang="en-GB" sz="2133" dirty="0">
                  <a:solidFill>
                    <a:srgbClr val="FFFFFF"/>
                  </a:solidFill>
                </a:rPr>
                <a:t> und </a:t>
              </a:r>
              <a:r>
                <a:rPr lang="en-GB" sz="2133" dirty="0" err="1">
                  <a:solidFill>
                    <a:srgbClr val="FFFFFF"/>
                  </a:solidFill>
                </a:rPr>
                <a:t>Bekämpfung</a:t>
              </a:r>
              <a:r>
                <a:rPr lang="en-GB" sz="2133" dirty="0">
                  <a:solidFill>
                    <a:srgbClr val="FFFFFF"/>
                  </a:solidFill>
                </a:rPr>
                <a:t> von </a:t>
              </a:r>
              <a:r>
                <a:rPr lang="en-GB" sz="2133" dirty="0" err="1">
                  <a:solidFill>
                    <a:srgbClr val="FFFFFF"/>
                  </a:solidFill>
                </a:rPr>
                <a:t>Bedrohungen</a:t>
              </a:r>
              <a:r>
                <a:rPr lang="en-GB" sz="2133" dirty="0">
                  <a:solidFill>
                    <a:srgbClr val="FFFFFF"/>
                  </a:solidFill>
                </a:rPr>
                <a:t>.</a:t>
              </a: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F0AC8560-CBA4-A7B2-5958-93DF368EB1DA}"/>
                </a:ext>
              </a:extLst>
            </p:cNvPr>
            <p:cNvGrpSpPr/>
            <p:nvPr/>
          </p:nvGrpSpPr>
          <p:grpSpPr>
            <a:xfrm>
              <a:off x="3304635" y="3479365"/>
              <a:ext cx="2885516" cy="1036601"/>
              <a:chOff x="3304635" y="3736933"/>
              <a:chExt cx="2885516" cy="1036601"/>
            </a:xfrm>
          </p:grpSpPr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D49B9CE1-2B9E-7D24-C5E0-B3F9C7E19A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4635" y="4227934"/>
                <a:ext cx="2885516" cy="545600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121920" tIns="60960" rIns="121920" bIns="60960" rtlCol="0" anchor="ctr">
                <a:normAutofit lnSpcReduction="10000"/>
              </a:bodyPr>
              <a:lstStyle>
                <a:lvl1pPr marL="0" indent="0" algn="l" defTabSz="6858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Font typeface="Wingdings" pitchFamily="2" charset="2"/>
                  <a:buNone/>
                  <a:defRPr sz="1400" kern="1200">
                    <a:solidFill>
                      <a:schemeClr val="bg1"/>
                    </a:solidFill>
                    <a:latin typeface="Roboto Condensed" charset="0"/>
                    <a:ea typeface="Roboto Condensed" charset="0"/>
                    <a:cs typeface="Roboto Condensed" charset="0"/>
                  </a:defRPr>
                </a:lvl1pPr>
                <a:lvl2pPr marL="557213" indent="-214313" algn="l" defTabSz="685800" rtl="0" eaLnBrk="1" latinLnBrk="0" hangingPunct="1">
                  <a:spcBef>
                    <a:spcPct val="20000"/>
                  </a:spcBef>
                  <a:buFont typeface="Wingdings" pitchFamily="2" charset="2"/>
                  <a:buChar char="§"/>
                  <a:defRPr sz="1350" kern="1200">
                    <a:solidFill>
                      <a:schemeClr val="bg1"/>
                    </a:solidFill>
                    <a:latin typeface="Roboto Condensed" charset="0"/>
                    <a:ea typeface="Roboto Condensed" charset="0"/>
                    <a:cs typeface="Roboto Condensed" charset="0"/>
                  </a:defRPr>
                </a:lvl2pPr>
                <a:lvl3pPr marL="857250" indent="-171450" algn="l" defTabSz="685800" rtl="0" eaLnBrk="1" latinLnBrk="0" hangingPunct="1">
                  <a:spcBef>
                    <a:spcPct val="20000"/>
                  </a:spcBef>
                  <a:buFont typeface="Wingdings" pitchFamily="2" charset="2"/>
                  <a:buChar char="§"/>
                  <a:defRPr sz="1350" kern="1200">
                    <a:solidFill>
                      <a:schemeClr val="bg1"/>
                    </a:solidFill>
                    <a:latin typeface="Roboto Condensed" charset="0"/>
                    <a:ea typeface="Roboto Condensed" charset="0"/>
                    <a:cs typeface="Roboto Condensed" charset="0"/>
                  </a:defRPr>
                </a:lvl3pPr>
                <a:lvl4pPr marL="1200150" indent="-171450" algn="l" defTabSz="685800" rtl="0" eaLnBrk="1" latinLnBrk="0" hangingPunct="1">
                  <a:spcBef>
                    <a:spcPct val="20000"/>
                  </a:spcBef>
                  <a:buFont typeface="Wingdings" pitchFamily="2" charset="2"/>
                  <a:buChar char="§"/>
                  <a:defRPr sz="1200" kern="1200">
                    <a:solidFill>
                      <a:schemeClr val="bg1"/>
                    </a:solidFill>
                    <a:latin typeface="Roboto Condensed" charset="0"/>
                    <a:ea typeface="Roboto Condensed" charset="0"/>
                    <a:cs typeface="Roboto Condensed" charset="0"/>
                  </a:defRPr>
                </a:lvl4pPr>
                <a:lvl5pPr marL="15430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200" kern="1200">
                    <a:solidFill>
                      <a:schemeClr val="bg1"/>
                    </a:solidFill>
                    <a:latin typeface="Roboto Condensed" charset="0"/>
                    <a:ea typeface="Roboto Condensed" charset="0"/>
                    <a:cs typeface="Roboto Condensed" charset="0"/>
                  </a:defRPr>
                </a:lvl5pPr>
                <a:lvl6pPr marL="18859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>
                  <a:spcAft>
                    <a:spcPts val="800"/>
                  </a:spcAft>
                </a:pPr>
                <a:r>
                  <a:rPr lang="en-GB" sz="2133" dirty="0">
                    <a:solidFill>
                      <a:srgbClr val="009FC7"/>
                    </a:solidFill>
                  </a:rPr>
                  <a:t>Continuous Compromise Assessment</a:t>
                </a:r>
              </a:p>
            </p:txBody>
          </p:sp>
          <p:sp>
            <p:nvSpPr>
              <p:cNvPr id="8" name="Gleichschenkliges Dreieck 7">
                <a:extLst>
                  <a:ext uri="{FF2B5EF4-FFF2-40B4-BE49-F238E27FC236}">
                    <a16:creationId xmlns:a16="http://schemas.microsoft.com/office/drawing/2014/main" id="{CBF6E2F6-F1F7-7813-31AC-25262626187D}"/>
                  </a:ext>
                </a:extLst>
              </p:cNvPr>
              <p:cNvSpPr/>
              <p:nvPr/>
            </p:nvSpPr>
            <p:spPr>
              <a:xfrm rot="10800000">
                <a:off x="3847294" y="3736933"/>
                <a:ext cx="1800200" cy="274976"/>
              </a:xfrm>
              <a:prstGeom prst="triangle">
                <a:avLst/>
              </a:prstGeom>
              <a:solidFill>
                <a:srgbClr val="1B90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de-DE" dirty="0">
                  <a:solidFill>
                    <a:srgbClr val="12F0EC"/>
                  </a:solidFill>
                  <a:highlight>
                    <a:srgbClr val="009FC7"/>
                  </a:highlight>
                  <a:latin typeface="Calibri"/>
                </a:endParaRPr>
              </a:p>
            </p:txBody>
          </p:sp>
        </p:grp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6DF3B458-3169-AF4F-411D-EDA1F2CE0724}"/>
              </a:ext>
            </a:extLst>
          </p:cNvPr>
          <p:cNvGrpSpPr/>
          <p:nvPr/>
        </p:nvGrpSpPr>
        <p:grpSpPr>
          <a:xfrm>
            <a:off x="8333390" y="1604798"/>
            <a:ext cx="3858609" cy="5073854"/>
            <a:chOff x="6250042" y="1203598"/>
            <a:chExt cx="2893957" cy="3805391"/>
          </a:xfrm>
        </p:grpSpPr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4A90C581-6F14-81D7-48AA-C7B8562419DB}"/>
                </a:ext>
              </a:extLst>
            </p:cNvPr>
            <p:cNvSpPr txBox="1">
              <a:spLocks/>
            </p:cNvSpPr>
            <p:nvPr/>
          </p:nvSpPr>
          <p:spPr>
            <a:xfrm>
              <a:off x="6250042" y="1203598"/>
              <a:ext cx="2893957" cy="455823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0" indent="0" algn="l" defTabSz="685800" rtl="0" eaLnBrk="1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600"/>
                </a:spcAft>
                <a:buFont typeface="Wingdings" pitchFamily="2" charset="2"/>
                <a:buNone/>
                <a:defRPr sz="1400" kern="1200">
                  <a:solidFill>
                    <a:schemeClr val="bg1"/>
                  </a:solidFill>
                  <a:latin typeface="Roboto Condensed" charset="0"/>
                  <a:ea typeface="Roboto Condensed" charset="0"/>
                  <a:cs typeface="Roboto Condensed" charset="0"/>
                </a:defRPr>
              </a:lvl1pPr>
              <a:lvl2pPr marL="557213" indent="-214313" algn="l" defTabSz="685800" rtl="0" eaLnBrk="1" latinLnBrk="0" hangingPunct="1">
                <a:spcBef>
                  <a:spcPct val="20000"/>
                </a:spcBef>
                <a:buFont typeface="Wingdings" pitchFamily="2" charset="2"/>
                <a:buChar char="§"/>
                <a:defRPr sz="1350" kern="1200">
                  <a:solidFill>
                    <a:schemeClr val="bg1"/>
                  </a:solidFill>
                  <a:latin typeface="Roboto Condensed" charset="0"/>
                  <a:ea typeface="Roboto Condensed" charset="0"/>
                  <a:cs typeface="Roboto Condensed" charset="0"/>
                </a:defRPr>
              </a:lvl2pPr>
              <a:lvl3pPr marL="857250" indent="-171450" algn="l" defTabSz="685800" rtl="0" eaLnBrk="1" latinLnBrk="0" hangingPunct="1">
                <a:spcBef>
                  <a:spcPct val="20000"/>
                </a:spcBef>
                <a:buFont typeface="Wingdings" pitchFamily="2" charset="2"/>
                <a:buChar char="§"/>
                <a:defRPr sz="1350" kern="1200">
                  <a:solidFill>
                    <a:schemeClr val="bg1"/>
                  </a:solidFill>
                  <a:latin typeface="Roboto Condensed" charset="0"/>
                  <a:ea typeface="Roboto Condensed" charset="0"/>
                  <a:cs typeface="Roboto Condensed" charset="0"/>
                </a:defRPr>
              </a:lvl3pPr>
              <a:lvl4pPr marL="1200150" indent="-171450" algn="l" defTabSz="685800" rtl="0" eaLnBrk="1" latinLnBrk="0" hangingPunct="1">
                <a:spcBef>
                  <a:spcPct val="20000"/>
                </a:spcBef>
                <a:buFont typeface="Wingdings" pitchFamily="2" charset="2"/>
                <a:buChar char="§"/>
                <a:defRPr sz="1200" kern="1200">
                  <a:solidFill>
                    <a:schemeClr val="bg1"/>
                  </a:solidFill>
                  <a:latin typeface="Roboto Condensed" charset="0"/>
                  <a:ea typeface="Roboto Condensed" charset="0"/>
                  <a:cs typeface="Roboto Condensed" charset="0"/>
                </a:defRPr>
              </a:lvl4pPr>
              <a:lvl5pPr marL="15430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200" kern="1200">
                  <a:solidFill>
                    <a:schemeClr val="bg1"/>
                  </a:solidFill>
                  <a:latin typeface="Roboto Condensed" charset="0"/>
                  <a:ea typeface="Roboto Condensed" charset="0"/>
                  <a:cs typeface="Roboto Condensed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lnSpc>
                  <a:spcPct val="90000"/>
                </a:lnSpc>
                <a:spcAft>
                  <a:spcPts val="800"/>
                </a:spcAft>
              </a:pPr>
              <a:r>
                <a:rPr lang="de-DE" sz="2133" b="1" dirty="0" err="1">
                  <a:solidFill>
                    <a:srgbClr val="009FC7"/>
                  </a:solidFill>
                </a:rPr>
                <a:t>Accelerated</a:t>
              </a:r>
              <a:r>
                <a:rPr lang="de-DE" sz="2133" b="1" dirty="0">
                  <a:solidFill>
                    <a:srgbClr val="009FC7"/>
                  </a:solidFill>
                </a:rPr>
                <a:t> </a:t>
              </a:r>
              <a:r>
                <a:rPr lang="de-DE" sz="2133" b="1" dirty="0" err="1">
                  <a:solidFill>
                    <a:srgbClr val="009FC7"/>
                  </a:solidFill>
                </a:rPr>
                <a:t>Forensic</a:t>
              </a:r>
              <a:r>
                <a:rPr lang="de-DE" sz="2133" b="1" dirty="0">
                  <a:solidFill>
                    <a:srgbClr val="009FC7"/>
                  </a:solidFill>
                </a:rPr>
                <a:t> </a:t>
              </a:r>
              <a:br>
                <a:rPr lang="de-DE" sz="2133" b="1" dirty="0">
                  <a:solidFill>
                    <a:srgbClr val="009FC7"/>
                  </a:solidFill>
                </a:rPr>
              </a:br>
              <a:r>
                <a:rPr lang="de-DE" sz="2133" b="1" dirty="0">
                  <a:solidFill>
                    <a:srgbClr val="009FC7"/>
                  </a:solidFill>
                </a:rPr>
                <a:t>Lab Analysis</a:t>
              </a:r>
              <a:endParaRPr lang="en-DE" sz="2133" b="1" dirty="0">
                <a:solidFill>
                  <a:srgbClr val="009FC7"/>
                </a:solidFill>
              </a:endParaRPr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ADEF20D-6AC1-72A1-C052-C0C5219386ED}"/>
                </a:ext>
              </a:extLst>
            </p:cNvPr>
            <p:cNvSpPr txBox="1">
              <a:spLocks/>
            </p:cNvSpPr>
            <p:nvPr/>
          </p:nvSpPr>
          <p:spPr>
            <a:xfrm>
              <a:off x="6250042" y="1899895"/>
              <a:ext cx="2893957" cy="1103902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0" indent="0" algn="l" defTabSz="685800" rtl="0" eaLnBrk="1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600"/>
                </a:spcAft>
                <a:buFont typeface="Wingdings" pitchFamily="2" charset="2"/>
                <a:buNone/>
                <a:defRPr sz="1400" kern="1200">
                  <a:solidFill>
                    <a:schemeClr val="bg1"/>
                  </a:solidFill>
                  <a:latin typeface="Roboto Condensed" charset="0"/>
                  <a:ea typeface="Roboto Condensed" charset="0"/>
                  <a:cs typeface="Roboto Condensed" charset="0"/>
                </a:defRPr>
              </a:lvl1pPr>
              <a:lvl2pPr marL="557213" indent="-214313" algn="l" defTabSz="685800" rtl="0" eaLnBrk="1" latinLnBrk="0" hangingPunct="1">
                <a:spcBef>
                  <a:spcPct val="20000"/>
                </a:spcBef>
                <a:buFont typeface="Wingdings" pitchFamily="2" charset="2"/>
                <a:buChar char="§"/>
                <a:defRPr sz="1350" kern="1200">
                  <a:solidFill>
                    <a:schemeClr val="bg1"/>
                  </a:solidFill>
                  <a:latin typeface="Roboto Condensed" charset="0"/>
                  <a:ea typeface="Roboto Condensed" charset="0"/>
                  <a:cs typeface="Roboto Condensed" charset="0"/>
                </a:defRPr>
              </a:lvl2pPr>
              <a:lvl3pPr marL="857250" indent="-171450" algn="l" defTabSz="685800" rtl="0" eaLnBrk="1" latinLnBrk="0" hangingPunct="1">
                <a:spcBef>
                  <a:spcPct val="20000"/>
                </a:spcBef>
                <a:buFont typeface="Wingdings" pitchFamily="2" charset="2"/>
                <a:buChar char="§"/>
                <a:defRPr sz="1350" kern="1200">
                  <a:solidFill>
                    <a:schemeClr val="bg1"/>
                  </a:solidFill>
                  <a:latin typeface="Roboto Condensed" charset="0"/>
                  <a:ea typeface="Roboto Condensed" charset="0"/>
                  <a:cs typeface="Roboto Condensed" charset="0"/>
                </a:defRPr>
              </a:lvl3pPr>
              <a:lvl4pPr marL="1200150" indent="-171450" algn="l" defTabSz="685800" rtl="0" eaLnBrk="1" latinLnBrk="0" hangingPunct="1">
                <a:spcBef>
                  <a:spcPct val="20000"/>
                </a:spcBef>
                <a:buFont typeface="Wingdings" pitchFamily="2" charset="2"/>
                <a:buChar char="§"/>
                <a:defRPr sz="1200" kern="1200">
                  <a:solidFill>
                    <a:schemeClr val="bg1"/>
                  </a:solidFill>
                  <a:latin typeface="Roboto Condensed" charset="0"/>
                  <a:ea typeface="Roboto Condensed" charset="0"/>
                  <a:cs typeface="Roboto Condensed" charset="0"/>
                </a:defRPr>
              </a:lvl4pPr>
              <a:lvl5pPr marL="15430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200" kern="1200">
                  <a:solidFill>
                    <a:schemeClr val="bg1"/>
                  </a:solidFill>
                  <a:latin typeface="Roboto Condensed" charset="0"/>
                  <a:ea typeface="Roboto Condensed" charset="0"/>
                  <a:cs typeface="Roboto Condensed" charset="0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spcAft>
                  <a:spcPts val="800"/>
                </a:spcAft>
              </a:pPr>
              <a:r>
                <a:rPr lang="en-GB" sz="2133" dirty="0" err="1">
                  <a:solidFill>
                    <a:srgbClr val="FFFFFF"/>
                  </a:solidFill>
                </a:rPr>
                <a:t>Aufwandseinsparung</a:t>
              </a:r>
              <a:r>
                <a:rPr lang="en-GB" sz="2133" dirty="0">
                  <a:solidFill>
                    <a:srgbClr val="FFFFFF"/>
                  </a:solidFill>
                </a:rPr>
                <a:t> </a:t>
              </a:r>
              <a:r>
                <a:rPr lang="en-GB" sz="2133" dirty="0" err="1">
                  <a:solidFill>
                    <a:srgbClr val="FFFFFF"/>
                  </a:solidFill>
                </a:rPr>
                <a:t>durch</a:t>
              </a:r>
              <a:r>
                <a:rPr lang="en-GB" sz="2133" dirty="0">
                  <a:solidFill>
                    <a:srgbClr val="FFFFFF"/>
                  </a:solidFill>
                </a:rPr>
                <a:t> den </a:t>
              </a:r>
              <a:r>
                <a:rPr lang="en-GB" sz="2133" dirty="0" err="1">
                  <a:solidFill>
                    <a:srgbClr val="FFFFFF"/>
                  </a:solidFill>
                </a:rPr>
                <a:t>Einsatz</a:t>
              </a:r>
              <a:r>
                <a:rPr lang="en-GB" sz="2133" dirty="0">
                  <a:solidFill>
                    <a:srgbClr val="FFFFFF"/>
                  </a:solidFill>
                </a:rPr>
                <a:t> </a:t>
              </a:r>
              <a:r>
                <a:rPr lang="en-GB" sz="2133" dirty="0" err="1">
                  <a:solidFill>
                    <a:srgbClr val="FFFFFF"/>
                  </a:solidFill>
                </a:rPr>
                <a:t>leistungsfähiger</a:t>
              </a:r>
              <a:r>
                <a:rPr lang="en-GB" sz="2133" dirty="0">
                  <a:solidFill>
                    <a:srgbClr val="FFFFFF"/>
                  </a:solidFill>
                </a:rPr>
                <a:t> Tools </a:t>
              </a:r>
              <a:r>
                <a:rPr lang="en-GB" sz="2133" dirty="0" err="1">
                  <a:solidFill>
                    <a:srgbClr val="FFFFFF"/>
                  </a:solidFill>
                </a:rPr>
                <a:t>zur</a:t>
              </a:r>
              <a:r>
                <a:rPr lang="en-GB" sz="2133" dirty="0">
                  <a:solidFill>
                    <a:srgbClr val="FFFFFF"/>
                  </a:solidFill>
                </a:rPr>
                <a:t> </a:t>
              </a:r>
              <a:r>
                <a:rPr lang="en-GB" sz="2133" dirty="0" err="1">
                  <a:solidFill>
                    <a:srgbClr val="FFFFFF"/>
                  </a:solidFill>
                </a:rPr>
                <a:t>schnellen</a:t>
              </a:r>
              <a:r>
                <a:rPr lang="en-GB" sz="2133" dirty="0">
                  <a:solidFill>
                    <a:srgbClr val="FFFFFF"/>
                  </a:solidFill>
                </a:rPr>
                <a:t> Ad-Hoc Analyse von </a:t>
              </a:r>
              <a:r>
                <a:rPr lang="en-GB" sz="2133" dirty="0" err="1">
                  <a:solidFill>
                    <a:srgbClr val="FFFFFF"/>
                  </a:solidFill>
                </a:rPr>
                <a:t>Systemen</a:t>
              </a:r>
              <a:r>
                <a:rPr lang="en-GB" sz="2133" dirty="0">
                  <a:solidFill>
                    <a:srgbClr val="FFFFFF"/>
                  </a:solidFill>
                </a:rPr>
                <a:t> und Images.</a:t>
              </a: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642DB8A9-9443-71DC-ABB8-644815F24ECF}"/>
                </a:ext>
              </a:extLst>
            </p:cNvPr>
            <p:cNvGrpSpPr/>
            <p:nvPr/>
          </p:nvGrpSpPr>
          <p:grpSpPr>
            <a:xfrm>
              <a:off x="6287692" y="3479365"/>
              <a:ext cx="2818656" cy="934129"/>
              <a:chOff x="6287692" y="3736933"/>
              <a:chExt cx="2818656" cy="934129"/>
            </a:xfrm>
          </p:grpSpPr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B4B7376E-5724-477F-0615-932F5193E9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87692" y="4125462"/>
                <a:ext cx="2818656" cy="545600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121920" tIns="60960" rIns="121920" bIns="60960" rtlCol="0" anchor="ctr">
                <a:normAutofit/>
              </a:bodyPr>
              <a:lstStyle>
                <a:lvl1pPr marL="0" indent="0" algn="l" defTabSz="6858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Font typeface="Wingdings" pitchFamily="2" charset="2"/>
                  <a:buNone/>
                  <a:defRPr sz="1400" kern="1200">
                    <a:solidFill>
                      <a:schemeClr val="bg1"/>
                    </a:solidFill>
                    <a:latin typeface="Roboto Condensed" charset="0"/>
                    <a:ea typeface="Roboto Condensed" charset="0"/>
                    <a:cs typeface="Roboto Condensed" charset="0"/>
                  </a:defRPr>
                </a:lvl1pPr>
                <a:lvl2pPr marL="557213" indent="-214313" algn="l" defTabSz="685800" rtl="0" eaLnBrk="1" latinLnBrk="0" hangingPunct="1">
                  <a:spcBef>
                    <a:spcPct val="20000"/>
                  </a:spcBef>
                  <a:buFont typeface="Wingdings" pitchFamily="2" charset="2"/>
                  <a:buChar char="§"/>
                  <a:defRPr sz="1350" kern="1200">
                    <a:solidFill>
                      <a:schemeClr val="bg1"/>
                    </a:solidFill>
                    <a:latin typeface="Roboto Condensed" charset="0"/>
                    <a:ea typeface="Roboto Condensed" charset="0"/>
                    <a:cs typeface="Roboto Condensed" charset="0"/>
                  </a:defRPr>
                </a:lvl2pPr>
                <a:lvl3pPr marL="857250" indent="-171450" algn="l" defTabSz="685800" rtl="0" eaLnBrk="1" latinLnBrk="0" hangingPunct="1">
                  <a:spcBef>
                    <a:spcPct val="20000"/>
                  </a:spcBef>
                  <a:buFont typeface="Wingdings" pitchFamily="2" charset="2"/>
                  <a:buChar char="§"/>
                  <a:defRPr sz="1350" kern="1200">
                    <a:solidFill>
                      <a:schemeClr val="bg1"/>
                    </a:solidFill>
                    <a:latin typeface="Roboto Condensed" charset="0"/>
                    <a:ea typeface="Roboto Condensed" charset="0"/>
                    <a:cs typeface="Roboto Condensed" charset="0"/>
                  </a:defRPr>
                </a:lvl3pPr>
                <a:lvl4pPr marL="1200150" indent="-171450" algn="l" defTabSz="685800" rtl="0" eaLnBrk="1" latinLnBrk="0" hangingPunct="1">
                  <a:spcBef>
                    <a:spcPct val="20000"/>
                  </a:spcBef>
                  <a:buFont typeface="Wingdings" pitchFamily="2" charset="2"/>
                  <a:buChar char="§"/>
                  <a:defRPr sz="1200" kern="1200">
                    <a:solidFill>
                      <a:schemeClr val="bg1"/>
                    </a:solidFill>
                    <a:latin typeface="Roboto Condensed" charset="0"/>
                    <a:ea typeface="Roboto Condensed" charset="0"/>
                    <a:cs typeface="Roboto Condensed" charset="0"/>
                  </a:defRPr>
                </a:lvl4pPr>
                <a:lvl5pPr marL="15430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200" kern="1200">
                    <a:solidFill>
                      <a:schemeClr val="bg1"/>
                    </a:solidFill>
                    <a:latin typeface="Roboto Condensed" charset="0"/>
                    <a:ea typeface="Roboto Condensed" charset="0"/>
                    <a:cs typeface="Roboto Condensed" charset="0"/>
                  </a:defRPr>
                </a:lvl5pPr>
                <a:lvl6pPr marL="18859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>
                  <a:spcAft>
                    <a:spcPts val="800"/>
                  </a:spcAft>
                </a:pPr>
                <a:r>
                  <a:rPr lang="en-GB" sz="2133" dirty="0">
                    <a:solidFill>
                      <a:srgbClr val="009FC7"/>
                    </a:solidFill>
                  </a:rPr>
                  <a:t>Forensic Analysis Tools</a:t>
                </a:r>
              </a:p>
            </p:txBody>
          </p:sp>
          <p:sp>
            <p:nvSpPr>
              <p:cNvPr id="9" name="Gleichschenkliges Dreieck 8">
                <a:extLst>
                  <a:ext uri="{FF2B5EF4-FFF2-40B4-BE49-F238E27FC236}">
                    <a16:creationId xmlns:a16="http://schemas.microsoft.com/office/drawing/2014/main" id="{B9115BC5-8D86-80C0-1E51-82E0BD94CB95}"/>
                  </a:ext>
                </a:extLst>
              </p:cNvPr>
              <p:cNvSpPr/>
              <p:nvPr/>
            </p:nvSpPr>
            <p:spPr>
              <a:xfrm rot="10800000">
                <a:off x="6796920" y="3736933"/>
                <a:ext cx="1800200" cy="274976"/>
              </a:xfrm>
              <a:prstGeom prst="triangle">
                <a:avLst/>
              </a:prstGeom>
              <a:solidFill>
                <a:srgbClr val="1B90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de-DE" dirty="0">
                  <a:solidFill>
                    <a:srgbClr val="12F0EC"/>
                  </a:solidFill>
                  <a:highlight>
                    <a:srgbClr val="009FC7"/>
                  </a:highlight>
                  <a:latin typeface="Calibri"/>
                </a:endParaRPr>
              </a:p>
            </p:txBody>
          </p:sp>
        </p:grp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5FD8C04A-0EE0-DA4A-4DC1-713210F8D3A8}"/>
                </a:ext>
              </a:extLst>
            </p:cNvPr>
            <p:cNvSpPr txBox="1"/>
            <p:nvPr/>
          </p:nvSpPr>
          <p:spPr>
            <a:xfrm>
              <a:off x="8244408" y="4731990"/>
              <a:ext cx="1385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endParaRPr lang="de-DE" dirty="0">
                <a:solidFill>
                  <a:srgbClr val="00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684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AB14A-E20E-8CE4-F3FE-CF8B60F26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045326-CD4E-3F49-BD1C-8AC6386F0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F8D67-7CD9-4DC9-8CEA-466392C903F1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8E066D-AACB-7044-ED1F-2A7822CD1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agilimo Consulting GmbH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9CC31B-AA29-B8D4-8F37-73EA00D48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1839-CFA3-4108-8E3D-8DADE0CF0F19}" type="slidenum">
              <a:rPr lang="de-DE" smtClean="0"/>
              <a:t>27</a:t>
            </a:fld>
            <a:endParaRPr lang="de-DE" dirty="0"/>
          </a:p>
        </p:txBody>
      </p:sp>
      <p:sp>
        <p:nvSpPr>
          <p:cNvPr id="8" name="Titel 3">
            <a:extLst>
              <a:ext uri="{FF2B5EF4-FFF2-40B4-BE49-F238E27FC236}">
                <a16:creationId xmlns:a16="http://schemas.microsoft.com/office/drawing/2014/main" id="{28516DB3-6504-A7BA-3BFD-E2DA0F733032}"/>
              </a:ext>
            </a:extLst>
          </p:cNvPr>
          <p:cNvSpPr txBox="1">
            <a:spLocks/>
          </p:cNvSpPr>
          <p:nvPr/>
        </p:nvSpPr>
        <p:spPr>
          <a:xfrm>
            <a:off x="536742" y="1221382"/>
            <a:ext cx="10515600" cy="7686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Foundry Monoline OT2 Regular" panose="02000000000000000000" pitchFamily="2" charset="77"/>
              </a:rPr>
              <a:t>Was passiert in einem Security Operations Center (SOC)</a:t>
            </a:r>
          </a:p>
        </p:txBody>
      </p:sp>
      <p:pic>
        <p:nvPicPr>
          <p:cNvPr id="9" name="Grafik 30" descr="Ein Bild, das Text, Im Haus, Person, stehend enthält.&#10;&#10;Automatisch generierte Beschreibung">
            <a:extLst>
              <a:ext uri="{FF2B5EF4-FFF2-40B4-BE49-F238E27FC236}">
                <a16:creationId xmlns:a16="http://schemas.microsoft.com/office/drawing/2014/main" id="{CF876C83-C438-4044-980F-CB8CF107F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721" y="1959681"/>
            <a:ext cx="6640558" cy="442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0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1DB77B-CE72-4979-AFC8-C71B1F1FDC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15389"/>
            <a:ext cx="9850725" cy="1714468"/>
          </a:xfrm>
        </p:spPr>
        <p:txBody>
          <a:bodyPr>
            <a:normAutofit fontScale="90000"/>
          </a:bodyPr>
          <a:lstStyle/>
          <a:p>
            <a:pPr algn="l"/>
            <a:r>
              <a:rPr lang="de-DE" sz="6000" b="1" dirty="0">
                <a:ea typeface="KievitOT-Medium" charset="0"/>
                <a:cs typeface="KievitOT-Medium" charset="0"/>
              </a:rPr>
              <a:t>4 | Handlungsempfehlungen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C058C6B6-B2AF-E561-6068-25A8BE9E91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34168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AB3827F3-9D2F-3C17-7600-617026A96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 Fragen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4D4AB772-EA06-564D-E9CA-D8C2EE14A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e-DE" dirty="0"/>
              <a:t>Vor Investitionen – Gibt es DE / EU Alternativen</a:t>
            </a:r>
          </a:p>
          <a:p>
            <a:pPr>
              <a:lnSpc>
                <a:spcPct val="150000"/>
              </a:lnSpc>
            </a:pPr>
            <a:r>
              <a:rPr lang="de-DE" dirty="0"/>
              <a:t>Bestehen DE / EU Zertifizierungen</a:t>
            </a:r>
          </a:p>
          <a:p>
            <a:pPr>
              <a:lnSpc>
                <a:spcPct val="150000"/>
              </a:lnSpc>
            </a:pPr>
            <a:r>
              <a:rPr lang="de-DE" dirty="0"/>
              <a:t>Wer ist der Inhaber des Cloud Anbieters, den ich nutze</a:t>
            </a:r>
          </a:p>
          <a:p>
            <a:pPr>
              <a:lnSpc>
                <a:spcPct val="150000"/>
              </a:lnSpc>
            </a:pPr>
            <a:r>
              <a:rPr lang="de-DE" dirty="0"/>
              <a:t>Gibt es im Backend Open Source Alternativen </a:t>
            </a:r>
          </a:p>
          <a:p>
            <a:pPr>
              <a:lnSpc>
                <a:spcPct val="150000"/>
              </a:lnSpc>
            </a:pPr>
            <a:r>
              <a:rPr lang="de-DE" dirty="0"/>
              <a:t>Eigenbetrieb / Sourcing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8CE3FB0-4CD6-FA98-283A-17FC67907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0DE7D-74E9-4769-9311-0F3167431D08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538F83-A8CA-A7F7-021C-27C2AA68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agilimo Consulting GmbH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E4FB26-7CC0-E2F3-3924-F140EC41D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1839-CFA3-4108-8E3D-8DADE0CF0F19}" type="slidenum">
              <a:rPr lang="de-DE" smtClean="0"/>
              <a:pPr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759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55F26E1-454A-4D4B-8925-2C7F05A9C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9BB06-74ED-4F41-AD7B-82537AA57B96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CA1C83B-6291-4D57-AE22-11BED3AAC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agilimo Consulting GmbH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2819381A-4D95-430A-9F3C-875C216D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1839-CFA3-4108-8E3D-8DADE0CF0F19}" type="slidenum">
              <a:rPr lang="de-DE" smtClean="0"/>
              <a:t>3</a:t>
            </a:fld>
            <a:endParaRPr lang="de-DE" dirty="0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FECD8BA4-E0A2-2A77-FD4B-F2D477F59133}"/>
              </a:ext>
            </a:extLst>
          </p:cNvPr>
          <p:cNvSpPr/>
          <p:nvPr/>
        </p:nvSpPr>
        <p:spPr>
          <a:xfrm>
            <a:off x="1330505" y="1280269"/>
            <a:ext cx="4800389" cy="19349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8" dirty="0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3FF7A100-12B1-764F-312F-9F8E6E243503}"/>
              </a:ext>
            </a:extLst>
          </p:cNvPr>
          <p:cNvSpPr/>
          <p:nvPr/>
        </p:nvSpPr>
        <p:spPr>
          <a:xfrm>
            <a:off x="6733132" y="1280269"/>
            <a:ext cx="4800389" cy="19349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8" dirty="0"/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BBEE3FDA-7C88-49BC-B3AD-438A64518CD2}"/>
              </a:ext>
            </a:extLst>
          </p:cNvPr>
          <p:cNvSpPr/>
          <p:nvPr/>
        </p:nvSpPr>
        <p:spPr>
          <a:xfrm>
            <a:off x="1330505" y="3404894"/>
            <a:ext cx="4800389" cy="19349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8" dirty="0"/>
          </a:p>
        </p:txBody>
      </p:sp>
      <p:sp>
        <p:nvSpPr>
          <p:cNvPr id="10" name="Rectangle 20">
            <a:extLst>
              <a:ext uri="{FF2B5EF4-FFF2-40B4-BE49-F238E27FC236}">
                <a16:creationId xmlns:a16="http://schemas.microsoft.com/office/drawing/2014/main" id="{2007A714-23F2-DE87-C43B-2032993C6744}"/>
              </a:ext>
            </a:extLst>
          </p:cNvPr>
          <p:cNvSpPr/>
          <p:nvPr/>
        </p:nvSpPr>
        <p:spPr>
          <a:xfrm>
            <a:off x="6733132" y="3404894"/>
            <a:ext cx="4800389" cy="19349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8" dirty="0"/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319241FC-BF44-3EDC-7470-26533D0E4548}"/>
              </a:ext>
            </a:extLst>
          </p:cNvPr>
          <p:cNvSpPr/>
          <p:nvPr/>
        </p:nvSpPr>
        <p:spPr>
          <a:xfrm>
            <a:off x="2405397" y="1860075"/>
            <a:ext cx="3479051" cy="349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b="1" dirty="0" err="1">
                <a:solidFill>
                  <a:srgbClr val="796856"/>
                </a:solidFill>
                <a:latin typeface="Foundry Monoline OT2 Regular" panose="02000000000000000000" pitchFamily="2" charset="77"/>
                <a:ea typeface="KievitOT-Regular" charset="0"/>
                <a:cs typeface="KievitOT-Regular" charset="0"/>
              </a:rPr>
              <a:t>agilimo</a:t>
            </a:r>
            <a:r>
              <a:rPr lang="de-DE" sz="1400" b="1" dirty="0">
                <a:solidFill>
                  <a:srgbClr val="796856"/>
                </a:solidFill>
                <a:latin typeface="Foundry Monoline OT2 Regular" panose="02000000000000000000" pitchFamily="2" charset="77"/>
                <a:ea typeface="KievitOT-Regular" charset="0"/>
                <a:cs typeface="KievitOT-Regular" charset="0"/>
              </a:rPr>
              <a:t> Consulting</a:t>
            </a:r>
          </a:p>
        </p:txBody>
      </p:sp>
      <p:sp>
        <p:nvSpPr>
          <p:cNvPr id="14" name="Rectangle 22">
            <a:extLst>
              <a:ext uri="{FF2B5EF4-FFF2-40B4-BE49-F238E27FC236}">
                <a16:creationId xmlns:a16="http://schemas.microsoft.com/office/drawing/2014/main" id="{89DF34E4-D609-4F41-7F63-0F15C1A2A106}"/>
              </a:ext>
            </a:extLst>
          </p:cNvPr>
          <p:cNvSpPr/>
          <p:nvPr/>
        </p:nvSpPr>
        <p:spPr>
          <a:xfrm>
            <a:off x="2405397" y="1491192"/>
            <a:ext cx="37254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1400" b="1" dirty="0">
                <a:solidFill>
                  <a:srgbClr val="009EE3"/>
                </a:solidFill>
                <a:latin typeface="Foundry Monoline OT2 Regular" panose="02000000000000000000" pitchFamily="2" charset="77"/>
                <a:ea typeface="KievitOT-Medium" charset="0"/>
                <a:cs typeface="KievitOT-Medium" charset="0"/>
              </a:rPr>
              <a:t>1 | Vorstellung</a:t>
            </a:r>
          </a:p>
        </p:txBody>
      </p:sp>
      <p:sp>
        <p:nvSpPr>
          <p:cNvPr id="15" name="Rectangle 23">
            <a:extLst>
              <a:ext uri="{FF2B5EF4-FFF2-40B4-BE49-F238E27FC236}">
                <a16:creationId xmlns:a16="http://schemas.microsoft.com/office/drawing/2014/main" id="{D141EC74-801B-C220-D798-B5EC1BE235A7}"/>
              </a:ext>
            </a:extLst>
          </p:cNvPr>
          <p:cNvSpPr/>
          <p:nvPr/>
        </p:nvSpPr>
        <p:spPr>
          <a:xfrm>
            <a:off x="7808024" y="1860075"/>
            <a:ext cx="3479051" cy="1190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796856"/>
                </a:solidFill>
                <a:latin typeface="Foundry Monoline OT2 Regular" panose="02000000000000000000" pitchFamily="2" charset="77"/>
                <a:ea typeface="KievitOT-Regular" charset="0"/>
                <a:cs typeface="KievitOT-Regular" charset="0"/>
              </a:rPr>
              <a:t>Geopolitische Lage</a:t>
            </a:r>
          </a:p>
          <a:p>
            <a:pPr marL="171450" indent="-171450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796856"/>
                </a:solidFill>
                <a:latin typeface="Foundry Monoline OT2 Regular" panose="02000000000000000000" pitchFamily="2" charset="77"/>
                <a:ea typeface="KievitOT-Regular" charset="0"/>
                <a:cs typeface="KievitOT-Regular" charset="0"/>
              </a:rPr>
              <a:t>IT Security Made in Germany</a:t>
            </a:r>
          </a:p>
          <a:p>
            <a:pPr marL="171450" indent="-171450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796856"/>
                </a:solidFill>
                <a:latin typeface="Foundry Monoline OT2 Regular" panose="02000000000000000000" pitchFamily="2" charset="77"/>
                <a:ea typeface="KievitOT-Regular" charset="0"/>
                <a:cs typeface="KievitOT-Regular" charset="0"/>
              </a:rPr>
              <a:t>Strategische Partnerschaften</a:t>
            </a:r>
          </a:p>
          <a:p>
            <a:pPr marL="171450" indent="-171450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sz="1400" b="1" dirty="0">
              <a:solidFill>
                <a:srgbClr val="796856"/>
              </a:solidFill>
              <a:latin typeface="Foundry Monoline OT2 Regular" panose="02000000000000000000" pitchFamily="2" charset="77"/>
              <a:ea typeface="KievitOT-Regular" charset="0"/>
              <a:cs typeface="KievitOT-Regular" charset="0"/>
            </a:endParaRPr>
          </a:p>
        </p:txBody>
      </p:sp>
      <p:sp>
        <p:nvSpPr>
          <p:cNvPr id="16" name="Rectangle 24">
            <a:extLst>
              <a:ext uri="{FF2B5EF4-FFF2-40B4-BE49-F238E27FC236}">
                <a16:creationId xmlns:a16="http://schemas.microsoft.com/office/drawing/2014/main" id="{58A9ACEF-1858-8FA4-6D48-BE266A6D7A41}"/>
              </a:ext>
            </a:extLst>
          </p:cNvPr>
          <p:cNvSpPr/>
          <p:nvPr/>
        </p:nvSpPr>
        <p:spPr>
          <a:xfrm>
            <a:off x="7808024" y="1491192"/>
            <a:ext cx="36397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de-DE" sz="1400" b="1" dirty="0">
                <a:solidFill>
                  <a:srgbClr val="009EE3"/>
                </a:solidFill>
                <a:latin typeface="Foundry Monoline OT2 Regular" panose="02000000000000000000" pitchFamily="2" charset="77"/>
                <a:ea typeface="KievitOT-Medium" charset="0"/>
                <a:cs typeface="KievitOT-Medium" charset="0"/>
              </a:rPr>
              <a:t>2 | Cybersicherheit Status Quo</a:t>
            </a:r>
          </a:p>
        </p:txBody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9A3C1BDC-AE03-1F0E-008D-F201ECBFC3DF}"/>
              </a:ext>
            </a:extLst>
          </p:cNvPr>
          <p:cNvSpPr/>
          <p:nvPr/>
        </p:nvSpPr>
        <p:spPr>
          <a:xfrm>
            <a:off x="2405397" y="3984699"/>
            <a:ext cx="3690603" cy="909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796856"/>
                </a:solidFill>
                <a:latin typeface="Foundry Monoline OT2 Regular" panose="02000000000000000000" pitchFamily="2" charset="77"/>
              </a:rPr>
              <a:t>VALHALLA / THOR / ASGARD</a:t>
            </a: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796856"/>
                </a:solidFill>
                <a:latin typeface="Foundry Monoline OT2 Regular" panose="02000000000000000000" pitchFamily="2" charset="77"/>
              </a:rPr>
              <a:t>Wie Sicherheitsdienste und Militärs </a:t>
            </a:r>
            <a:br>
              <a:rPr lang="de-DE" sz="1400" b="1" dirty="0">
                <a:solidFill>
                  <a:srgbClr val="796856"/>
                </a:solidFill>
                <a:latin typeface="Foundry Monoline OT2 Regular" panose="02000000000000000000" pitchFamily="2" charset="77"/>
              </a:rPr>
            </a:br>
            <a:r>
              <a:rPr lang="de-DE" sz="1400" b="1" dirty="0">
                <a:solidFill>
                  <a:srgbClr val="796856"/>
                </a:solidFill>
                <a:latin typeface="Foundry Monoline OT2 Regular" panose="02000000000000000000" pitchFamily="2" charset="77"/>
              </a:rPr>
              <a:t>APTs entdecken</a:t>
            </a:r>
          </a:p>
        </p:txBody>
      </p:sp>
      <p:sp>
        <p:nvSpPr>
          <p:cNvPr id="18" name="Rectangle 26">
            <a:extLst>
              <a:ext uri="{FF2B5EF4-FFF2-40B4-BE49-F238E27FC236}">
                <a16:creationId xmlns:a16="http://schemas.microsoft.com/office/drawing/2014/main" id="{23CE1822-9052-8DD6-0493-A21C34A13136}"/>
              </a:ext>
            </a:extLst>
          </p:cNvPr>
          <p:cNvSpPr/>
          <p:nvPr/>
        </p:nvSpPr>
        <p:spPr>
          <a:xfrm>
            <a:off x="2405396" y="3615816"/>
            <a:ext cx="38904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009EE3"/>
                </a:solidFill>
                <a:latin typeface="Foundry Monoline OT2 Regular" panose="02000000000000000000" pitchFamily="2" charset="77"/>
                <a:ea typeface="KievitOT-Medium" charset="0"/>
                <a:cs typeface="KievitOT-Medium" charset="0"/>
              </a:rPr>
              <a:t>3 | Nextron Systems</a:t>
            </a:r>
          </a:p>
        </p:txBody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6B7453AA-24E0-ECCB-DEEA-2DC8308F19EE}"/>
              </a:ext>
            </a:extLst>
          </p:cNvPr>
          <p:cNvSpPr/>
          <p:nvPr/>
        </p:nvSpPr>
        <p:spPr>
          <a:xfrm>
            <a:off x="7808024" y="3984699"/>
            <a:ext cx="3479051" cy="350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30000"/>
              </a:lnSpc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796856"/>
                </a:solidFill>
                <a:latin typeface="Foundry Monoline OT2 Regular" panose="02000000000000000000" pitchFamily="2" charset="77"/>
              </a:rPr>
              <a:t>TOP 5 Fragegestellungen</a:t>
            </a:r>
            <a:endParaRPr lang="en-US" sz="1400" b="1" dirty="0">
              <a:solidFill>
                <a:srgbClr val="796856"/>
              </a:solidFill>
              <a:latin typeface="Foundry Monoline OT2 Regular" panose="02000000000000000000" pitchFamily="2" charset="77"/>
            </a:endParaRPr>
          </a:p>
        </p:txBody>
      </p:sp>
      <p:sp>
        <p:nvSpPr>
          <p:cNvPr id="20" name="Rectangle 28">
            <a:extLst>
              <a:ext uri="{FF2B5EF4-FFF2-40B4-BE49-F238E27FC236}">
                <a16:creationId xmlns:a16="http://schemas.microsoft.com/office/drawing/2014/main" id="{E3FC9576-C291-A142-6863-19E9B4A914A8}"/>
              </a:ext>
            </a:extLst>
          </p:cNvPr>
          <p:cNvSpPr/>
          <p:nvPr/>
        </p:nvSpPr>
        <p:spPr>
          <a:xfrm>
            <a:off x="7808023" y="3615816"/>
            <a:ext cx="3725497" cy="523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009EE3"/>
                </a:solidFill>
                <a:latin typeface="Foundry Monoline OT2 Regular" panose="02000000000000000000" pitchFamily="2" charset="77"/>
                <a:ea typeface="KievitOT-Medium" charset="0"/>
                <a:cs typeface="KievitOT-Medium" charset="0"/>
              </a:rPr>
              <a:t>4 | Handlungsempfehlungen</a:t>
            </a:r>
          </a:p>
          <a:p>
            <a:endParaRPr lang="en-US" sz="1400" b="1" dirty="0">
              <a:solidFill>
                <a:schemeClr val="tx2"/>
              </a:solidFill>
              <a:latin typeface="Foundry Monoline OT2 Regular" panose="02000000000000000000" pitchFamily="2" charset="77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08D0AE0-BC6C-49D4-986A-53082DC1065A}"/>
              </a:ext>
            </a:extLst>
          </p:cNvPr>
          <p:cNvSpPr/>
          <p:nvPr/>
        </p:nvSpPr>
        <p:spPr>
          <a:xfrm>
            <a:off x="6501002" y="1770651"/>
            <a:ext cx="916676" cy="9296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8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0C237E4-BB2F-222B-8451-FBAC042D6AA6}"/>
              </a:ext>
            </a:extLst>
          </p:cNvPr>
          <p:cNvSpPr/>
          <p:nvPr/>
        </p:nvSpPr>
        <p:spPr>
          <a:xfrm>
            <a:off x="1105601" y="3907521"/>
            <a:ext cx="916676" cy="92967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8" dirty="0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F4227C-0534-D5AE-41F5-BA67D00A66ED}"/>
              </a:ext>
            </a:extLst>
          </p:cNvPr>
          <p:cNvSpPr/>
          <p:nvPr/>
        </p:nvSpPr>
        <p:spPr>
          <a:xfrm>
            <a:off x="6508189" y="3907521"/>
            <a:ext cx="916676" cy="929677"/>
          </a:xfrm>
          <a:prstGeom prst="ellipse">
            <a:avLst/>
          </a:prstGeom>
          <a:solidFill>
            <a:srgbClr val="009E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8" dirty="0"/>
          </a:p>
        </p:txBody>
      </p:sp>
      <p:pic>
        <p:nvPicPr>
          <p:cNvPr id="25" name="Grafik 24" descr="Programmierer mit einfarbiger Füllung">
            <a:extLst>
              <a:ext uri="{FF2B5EF4-FFF2-40B4-BE49-F238E27FC236}">
                <a16:creationId xmlns:a16="http://schemas.microsoft.com/office/drawing/2014/main" id="{7EBDB854-9A1A-C59C-F45D-F3ECE4751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10202" y="1860076"/>
            <a:ext cx="713041" cy="713041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874CBC53-27C9-CC4B-572C-0672B8542B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868" y="4030216"/>
            <a:ext cx="635318" cy="644330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F120C399-4F87-86C5-A7A7-DBD882B4AA86}"/>
              </a:ext>
            </a:extLst>
          </p:cNvPr>
          <p:cNvSpPr/>
          <p:nvPr/>
        </p:nvSpPr>
        <p:spPr>
          <a:xfrm>
            <a:off x="1033312" y="1798969"/>
            <a:ext cx="909758" cy="929677"/>
          </a:xfrm>
          <a:prstGeom prst="ellipse">
            <a:avLst/>
          </a:prstGeom>
          <a:solidFill>
            <a:srgbClr val="009EE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 descr="Ein Bild, das Logo, Grafiken, Symbol, weiß enthält.&#10;&#10;KI-generierte Inhalte können fehlerhaft sein.">
            <a:extLst>
              <a:ext uri="{FF2B5EF4-FFF2-40B4-BE49-F238E27FC236}">
                <a16:creationId xmlns:a16="http://schemas.microsoft.com/office/drawing/2014/main" id="{A17A5B5F-E415-3D06-1707-9F745B1063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87" y="1912413"/>
            <a:ext cx="719390" cy="719390"/>
          </a:xfrm>
          <a:prstGeom prst="rect">
            <a:avLst/>
          </a:prstGeom>
        </p:spPr>
      </p:pic>
      <p:pic>
        <p:nvPicPr>
          <p:cNvPr id="28" name="Grafik 27" descr="Rakete mit einfarbiger Füllung">
            <a:extLst>
              <a:ext uri="{FF2B5EF4-FFF2-40B4-BE49-F238E27FC236}">
                <a16:creationId xmlns:a16="http://schemas.microsoft.com/office/drawing/2014/main" id="{B5D9DA65-429F-E310-D52C-BE1001D5F3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4946" y="4071344"/>
            <a:ext cx="663005" cy="66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524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BA3EEECB-21D5-9B85-D0B5-E964CA7CEC26}"/>
              </a:ext>
            </a:extLst>
          </p:cNvPr>
          <p:cNvSpPr/>
          <p:nvPr/>
        </p:nvSpPr>
        <p:spPr>
          <a:xfrm>
            <a:off x="8360085" y="137788"/>
            <a:ext cx="3239016" cy="860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51E747E-3BA2-BA70-D469-960BC578DA77}"/>
              </a:ext>
            </a:extLst>
          </p:cNvPr>
          <p:cNvSpPr txBox="1"/>
          <p:nvPr/>
        </p:nvSpPr>
        <p:spPr>
          <a:xfrm>
            <a:off x="2036726" y="1812080"/>
            <a:ext cx="2346898" cy="9592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5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oundry Monoline OT2 Regular" panose="02000000000000000000" pitchFamily="2" charset="77"/>
                <a:ea typeface="+mn-ea"/>
                <a:cs typeface="+mn-cs"/>
              </a:rPr>
              <a:t>Marcus Heinrich</a:t>
            </a:r>
            <a:endParaRPr kumimoji="0" lang="de-DE" sz="1800" b="0" i="0" u="none" strike="noStrike" kern="1200" cap="none" spc="5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Foundry Monoline OT2 Regular" panose="02000000000000000000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2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oundry Monoline OT2 Regular" panose="02000000000000000000" pitchFamily="2" charset="77"/>
                <a:ea typeface="+mn-ea"/>
                <a:cs typeface="+mn-cs"/>
              </a:rPr>
              <a:t>Geschäftsführer</a:t>
            </a:r>
            <a:br>
              <a:rPr kumimoji="0" lang="de-DE" sz="1100" b="0" i="0" u="none" strike="noStrike" kern="1200" cap="none" spc="2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oundry Monoline OT2 Regular" panose="02000000000000000000" pitchFamily="2" charset="77"/>
                <a:ea typeface="+mn-ea"/>
                <a:cs typeface="+mn-cs"/>
              </a:rPr>
            </a:br>
            <a:endParaRPr kumimoji="0" lang="de-DE" sz="1100" b="0" i="0" u="none" strike="noStrike" kern="1200" cap="none" spc="2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Foundry Monoline OT2 Regular" panose="02000000000000000000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2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oundry Monoline OT2 Regular" panose="02000000000000000000" pitchFamily="2" charset="77"/>
                <a:ea typeface="+mn-ea"/>
                <a:cs typeface="+mn-cs"/>
              </a:rPr>
              <a:t>marcus.heinrich@agilimo.</a:t>
            </a:r>
            <a:r>
              <a:rPr lang="de-DE" sz="1100" spc="20" dirty="0">
                <a:solidFill>
                  <a:srgbClr val="00B0F0"/>
                </a:solidFill>
                <a:latin typeface="Foundry Monoline OT2 Regular" panose="02000000000000000000" pitchFamily="2" charset="77"/>
              </a:rPr>
              <a:t>de</a:t>
            </a:r>
            <a:endParaRPr kumimoji="0" lang="de-DE" sz="1100" b="0" i="0" u="none" strike="noStrike" kern="1200" cap="none" spc="2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Foundry Monoline OT2 Regular" panose="02000000000000000000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spc="20" dirty="0">
                <a:solidFill>
                  <a:srgbClr val="00B0F0"/>
                </a:solidFill>
                <a:latin typeface="Foundry Monoline OT2 Regular" panose="02000000000000000000" pitchFamily="2" charset="77"/>
              </a:rPr>
              <a:t>Tel</a:t>
            </a:r>
            <a:r>
              <a:rPr kumimoji="0" lang="de-DE" sz="1100" b="0" i="0" u="none" strike="noStrike" kern="1200" cap="none" spc="2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oundry Monoline OT2 Regular" panose="02000000000000000000" pitchFamily="2" charset="77"/>
                <a:ea typeface="+mn-ea"/>
                <a:cs typeface="+mn-cs"/>
              </a:rPr>
              <a:t>   +49 6022 65193-10</a:t>
            </a:r>
          </a:p>
        </p:txBody>
      </p:sp>
      <p:pic>
        <p:nvPicPr>
          <p:cNvPr id="8" name="Grafik 7" descr="Ein Bild, das Person, Mann, Anzug enthält.&#10;&#10;Automatisch generierte Beschreibung">
            <a:extLst>
              <a:ext uri="{FF2B5EF4-FFF2-40B4-BE49-F238E27FC236}">
                <a16:creationId xmlns:a16="http://schemas.microsoft.com/office/drawing/2014/main" id="{057CDECE-9097-9884-E7C6-564DF5112B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2" b="19481"/>
          <a:stretch/>
        </p:blipFill>
        <p:spPr>
          <a:xfrm>
            <a:off x="1316374" y="2774299"/>
            <a:ext cx="6502907" cy="394717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6E269E0-0525-E87C-2FF6-B4F476020D6A}"/>
              </a:ext>
            </a:extLst>
          </p:cNvPr>
          <p:cNvSpPr txBox="1"/>
          <p:nvPr/>
        </p:nvSpPr>
        <p:spPr>
          <a:xfrm>
            <a:off x="5216522" y="1788189"/>
            <a:ext cx="2346898" cy="9592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5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oundry Monoline OT2 Regular" panose="02000000000000000000" pitchFamily="2" charset="77"/>
                <a:ea typeface="+mn-ea"/>
                <a:cs typeface="+mn-cs"/>
              </a:rPr>
              <a:t>Thomas Edelmann</a:t>
            </a:r>
            <a:endParaRPr kumimoji="0" lang="de-DE" sz="1800" b="0" i="0" u="none" strike="noStrike" kern="1200" cap="none" spc="5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Foundry Monoline OT2 Regular" panose="02000000000000000000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2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oundry Monoline OT2 Regular" panose="02000000000000000000" pitchFamily="2" charset="77"/>
                <a:ea typeface="+mn-ea"/>
                <a:cs typeface="+mn-cs"/>
              </a:rPr>
              <a:t>Geschäftsführer</a:t>
            </a:r>
            <a:br>
              <a:rPr kumimoji="0" lang="de-DE" sz="1100" b="0" i="0" u="none" strike="noStrike" kern="1200" cap="none" spc="2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oundry Monoline OT2 Regular" panose="02000000000000000000" pitchFamily="2" charset="77"/>
                <a:ea typeface="+mn-ea"/>
                <a:cs typeface="+mn-cs"/>
              </a:rPr>
            </a:br>
            <a:endParaRPr kumimoji="0" lang="de-DE" sz="1100" b="0" i="0" u="none" strike="noStrike" kern="1200" cap="none" spc="2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Foundry Monoline OT2 Regular" panose="02000000000000000000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2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oundry Monoline OT2 Regular" panose="02000000000000000000" pitchFamily="2" charset="77"/>
                <a:ea typeface="+mn-ea"/>
                <a:cs typeface="+mn-cs"/>
              </a:rPr>
              <a:t>thomas.edelmann@agilimo.</a:t>
            </a:r>
            <a:r>
              <a:rPr lang="de-DE" sz="1100" spc="20" dirty="0">
                <a:solidFill>
                  <a:srgbClr val="00B0F0"/>
                </a:solidFill>
                <a:latin typeface="Foundry Monoline OT2 Regular" panose="02000000000000000000" pitchFamily="2" charset="77"/>
              </a:rPr>
              <a:t>de</a:t>
            </a:r>
            <a:endParaRPr kumimoji="0" lang="de-DE" sz="1100" b="0" i="0" u="none" strike="noStrike" kern="1200" cap="none" spc="2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Foundry Monoline OT2 Regular" panose="02000000000000000000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spc="20" dirty="0">
                <a:solidFill>
                  <a:srgbClr val="00B0F0"/>
                </a:solidFill>
                <a:latin typeface="Foundry Monoline OT2 Regular" panose="02000000000000000000" pitchFamily="2" charset="77"/>
              </a:rPr>
              <a:t>Te</a:t>
            </a:r>
            <a:r>
              <a:rPr kumimoji="0" lang="de-DE" sz="1100" b="0" i="0" u="none" strike="noStrike" kern="1200" cap="none" spc="2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oundry Monoline OT2 Regular" panose="02000000000000000000" pitchFamily="2" charset="77"/>
                <a:ea typeface="+mn-ea"/>
                <a:cs typeface="+mn-cs"/>
              </a:rPr>
              <a:t>l   +49 6022 65193-20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7F0A7C-A1FC-6D95-6E0A-3C76C1346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F8D67-7CD9-4DC9-8CEA-466392C903F1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D91C72-6DB6-7794-D5A2-130A84D6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1839-CFA3-4108-8E3D-8DADE0CF0F19}" type="slidenum">
              <a:rPr lang="de-DE" smtClean="0"/>
              <a:t>30</a:t>
            </a:fld>
            <a:endParaRPr lang="de-DE" dirty="0"/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44606858-D266-7617-47DE-8699CF4C141B}"/>
              </a:ext>
            </a:extLst>
          </p:cNvPr>
          <p:cNvSpPr txBox="1">
            <a:spLocks/>
          </p:cNvSpPr>
          <p:nvPr/>
        </p:nvSpPr>
        <p:spPr>
          <a:xfrm>
            <a:off x="427287" y="708692"/>
            <a:ext cx="10515600" cy="7686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Foundry Monoline OT2 Regular" panose="02000000000000000000" pitchFamily="2" charset="77"/>
              </a:rPr>
              <a:t>Ihre Ansprechpartner</a:t>
            </a:r>
          </a:p>
        </p:txBody>
      </p:sp>
      <p:pic>
        <p:nvPicPr>
          <p:cNvPr id="3" name="Grafik 2" descr="Ein Bild, das Menschliches Gesicht, Person, Lächeln, Porträt enthält.&#10;&#10;KI-generierte Inhalte können fehlerhaft sein.">
            <a:extLst>
              <a:ext uri="{FF2B5EF4-FFF2-40B4-BE49-F238E27FC236}">
                <a16:creationId xmlns:a16="http://schemas.microsoft.com/office/drawing/2014/main" id="{0D8741E7-F908-BAD3-665B-6B34143B5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1" r="11569" b="5278"/>
          <a:stretch/>
        </p:blipFill>
        <p:spPr>
          <a:xfrm>
            <a:off x="8297455" y="2884051"/>
            <a:ext cx="2346899" cy="2288871"/>
          </a:xfrm>
          <a:prstGeom prst="ellipse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2DFB87C-3D24-3084-E104-DBE103D84DE5}"/>
              </a:ext>
            </a:extLst>
          </p:cNvPr>
          <p:cNvSpPr txBox="1"/>
          <p:nvPr/>
        </p:nvSpPr>
        <p:spPr>
          <a:xfrm>
            <a:off x="8398133" y="1788189"/>
            <a:ext cx="2346898" cy="9592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5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oundry Monoline OT2 Regular" panose="02000000000000000000" pitchFamily="2" charset="77"/>
                <a:ea typeface="+mn-ea"/>
                <a:cs typeface="+mn-cs"/>
              </a:rPr>
              <a:t>Marc Hirtz</a:t>
            </a:r>
            <a:endParaRPr kumimoji="0" lang="de-DE" sz="1800" b="0" i="0" u="none" strike="noStrike" kern="1200" cap="none" spc="5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Foundry Monoline OT2 Regular" panose="02000000000000000000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spc="20" dirty="0">
                <a:solidFill>
                  <a:srgbClr val="00B0F0"/>
                </a:solidFill>
                <a:latin typeface="Foundry Monoline OT2 Regular" panose="02000000000000000000" pitchFamily="2" charset="77"/>
              </a:rPr>
              <a:t>CEO</a:t>
            </a:r>
            <a:br>
              <a:rPr kumimoji="0" lang="de-DE" sz="1100" b="0" i="0" u="none" strike="noStrike" kern="1200" cap="none" spc="2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oundry Monoline OT2 Regular" panose="02000000000000000000" pitchFamily="2" charset="77"/>
                <a:ea typeface="+mn-ea"/>
                <a:cs typeface="+mn-cs"/>
              </a:rPr>
            </a:br>
            <a:endParaRPr kumimoji="0" lang="de-DE" sz="1100" b="0" i="0" u="none" strike="noStrike" kern="1200" cap="none" spc="2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Foundry Monoline OT2 Regular" panose="02000000000000000000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spc="20" dirty="0" err="1">
                <a:solidFill>
                  <a:srgbClr val="00B0F0"/>
                </a:solidFill>
                <a:latin typeface="Foundry Monoline OT2 Regular" panose="02000000000000000000" pitchFamily="2" charset="77"/>
              </a:rPr>
              <a:t>marc.hirtz@nextron-systems.com</a:t>
            </a:r>
            <a:endParaRPr kumimoji="0" lang="de-DE" sz="1100" b="0" i="0" u="none" strike="noStrike" kern="1200" cap="none" spc="2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Foundry Monoline OT2 Regular" panose="02000000000000000000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spc="20" dirty="0">
                <a:solidFill>
                  <a:srgbClr val="00B0F0"/>
                </a:solidFill>
                <a:latin typeface="Foundry Monoline OT2 Regular" panose="02000000000000000000" pitchFamily="2" charset="77"/>
              </a:rPr>
              <a:t>Te</a:t>
            </a:r>
            <a:r>
              <a:rPr kumimoji="0" lang="de-DE" sz="1100" b="0" i="0" u="none" strike="noStrike" kern="1200" cap="none" spc="2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oundry Monoline OT2 Regular" panose="02000000000000000000" pitchFamily="2" charset="77"/>
                <a:ea typeface="+mn-ea"/>
                <a:cs typeface="+mn-cs"/>
              </a:rPr>
              <a:t>l   +49 162 270 360 4</a:t>
            </a:r>
          </a:p>
        </p:txBody>
      </p:sp>
      <p:pic>
        <p:nvPicPr>
          <p:cNvPr id="15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0E6ECD3D-A28D-7715-BA7D-4BC966117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5815" y="302570"/>
            <a:ext cx="2950553" cy="53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08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1DB77B-CE72-4979-AFC8-C71B1F1FDC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15389"/>
            <a:ext cx="9850725" cy="1714468"/>
          </a:xfrm>
        </p:spPr>
        <p:txBody>
          <a:bodyPr>
            <a:normAutofit/>
          </a:bodyPr>
          <a:lstStyle/>
          <a:p>
            <a:pPr marL="0" indent="0" algn="l">
              <a:buFont typeface="Wingdings" pitchFamily="2" charset="2"/>
              <a:buNone/>
            </a:pPr>
            <a:r>
              <a:rPr lang="de-DE" b="1" dirty="0">
                <a:ea typeface="KievitOT-Medium" charset="0"/>
                <a:cs typeface="KievitOT-Medium" charset="0"/>
              </a:rPr>
              <a:t>1</a:t>
            </a:r>
            <a:r>
              <a:rPr lang="de-DE" sz="6000" b="1" dirty="0">
                <a:ea typeface="KievitOT-Medium" charset="0"/>
                <a:cs typeface="KievitOT-Medium" charset="0"/>
              </a:rPr>
              <a:t> | 	Vorstellung agilimo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BADE418F-F215-F8F9-E7F8-CCCDE69669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4518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7F0A7C-A1FC-6D95-6E0A-3C76C1346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F8D67-7CD9-4DC9-8CEA-466392C903F1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E35358-3B83-6AB9-1D4A-C033E0F45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agilimo Consulting GmbH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D91C72-6DB6-7794-D5A2-130A84D6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1839-CFA3-4108-8E3D-8DADE0CF0F19}" type="slidenum">
              <a:rPr lang="de-DE" smtClean="0"/>
              <a:t>5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86BE2AE-8CBD-2F11-BACD-78D2985C19CD}"/>
              </a:ext>
            </a:extLst>
          </p:cNvPr>
          <p:cNvSpPr txBox="1"/>
          <p:nvPr/>
        </p:nvSpPr>
        <p:spPr>
          <a:xfrm>
            <a:off x="838200" y="2001925"/>
            <a:ext cx="7315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solidFill>
                  <a:srgbClr val="000000"/>
                </a:solidFill>
                <a:latin typeface="Foundry Monoline OT2 Regular" panose="02000000000000000000" pitchFamily="50" charset="0"/>
              </a:rPr>
              <a:t>5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undry Monoline OT2 Regular" panose="02000000000000000000" pitchFamily="50" charset="0"/>
              </a:rPr>
              <a:t> Standorte (4 in DE, 1</a:t>
            </a:r>
            <a:r>
              <a:rPr kumimoji="0" lang="de-DE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undry Monoline OT2 Regular" panose="02000000000000000000" pitchFamily="50" charset="0"/>
              </a:rPr>
              <a:t> in USA)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oundry Monoline OT2 Regular" panose="02000000000000000000" pitchFamily="50" charset="0"/>
            </a:endParaRPr>
          </a:p>
          <a:p>
            <a:pPr lvl="1"/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oundry Monoline OT2 Regular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Foundry Monoline OT2 Regular" panose="02000000000000000000" pitchFamily="50" charset="0"/>
              </a:rPr>
              <a:t>110 Mitarbeiter</a:t>
            </a:r>
          </a:p>
          <a:p>
            <a:endParaRPr lang="de-DE" dirty="0">
              <a:solidFill>
                <a:srgbClr val="000000"/>
              </a:solidFill>
              <a:latin typeface="Foundry Monoline OT2 Regular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Foundry Monoline OT2 Regular" panose="02000000000000000000" pitchFamily="50" charset="0"/>
              </a:rPr>
              <a:t>ISO 27001 zertifiziert</a:t>
            </a:r>
          </a:p>
          <a:p>
            <a:endParaRPr lang="de-DE" dirty="0">
              <a:solidFill>
                <a:srgbClr val="000000"/>
              </a:solidFill>
              <a:latin typeface="Foundry Monoline OT2 Regular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Foundry Monoline OT2 Regular" panose="02000000000000000000" pitchFamily="50" charset="0"/>
              </a:rPr>
              <a:t>2 eigene Rechenzentren / RIPE Mitgliedschaft</a:t>
            </a:r>
            <a:br>
              <a:rPr lang="de-DE" dirty="0">
                <a:solidFill>
                  <a:srgbClr val="000000"/>
                </a:solidFill>
                <a:latin typeface="Foundry Monoline OT2 Regular" panose="02000000000000000000" pitchFamily="50" charset="0"/>
              </a:rPr>
            </a:br>
            <a:endParaRPr lang="de-DE" dirty="0">
              <a:solidFill>
                <a:srgbClr val="000000"/>
              </a:solidFill>
              <a:latin typeface="Foundry Monoline OT2 Regular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Foundry Monoline OT2 Regular" panose="02000000000000000000" pitchFamily="50" charset="0"/>
              </a:rPr>
              <a:t>Geheimschutzbetreut durch BMWK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rgbClr val="000000"/>
              </a:solidFill>
              <a:latin typeface="Foundry Monoline OT2 Regular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Foundry Monoline OT2 Regular" panose="02000000000000000000" pitchFamily="50" charset="0"/>
              </a:rPr>
              <a:t>Mehr als 400 erfolgreiche Projekte im Bereich IT Sicherheit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rgbClr val="000000"/>
              </a:solidFill>
              <a:latin typeface="Foundry Monoline OT2 Regular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Foundry Monoline OT2 Regular" panose="02000000000000000000" pitchFamily="50" charset="0"/>
              </a:rPr>
              <a:t>BSI APT Incident Responder Zertifizierung (in Arbeit)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oundry Monoline OT2 Regular" panose="02000000000000000000" pitchFamily="50" charset="0"/>
            </a:endParaRPr>
          </a:p>
        </p:txBody>
      </p:sp>
      <p:sp>
        <p:nvSpPr>
          <p:cNvPr id="11" name="Titel 3">
            <a:extLst>
              <a:ext uri="{FF2B5EF4-FFF2-40B4-BE49-F238E27FC236}">
                <a16:creationId xmlns:a16="http://schemas.microsoft.com/office/drawing/2014/main" id="{4CDBA043-0549-31C8-95E9-F5355F4448A5}"/>
              </a:ext>
            </a:extLst>
          </p:cNvPr>
          <p:cNvSpPr txBox="1">
            <a:spLocks/>
          </p:cNvSpPr>
          <p:nvPr/>
        </p:nvSpPr>
        <p:spPr>
          <a:xfrm>
            <a:off x="536742" y="1233257"/>
            <a:ext cx="10515600" cy="7686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Foundry Monoline OT2 Regular" panose="02000000000000000000" pitchFamily="2" charset="77"/>
              </a:rPr>
              <a:t>Die agilimo Group auf einen Blick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2D3D38EB-E720-11ED-BDDE-412CAA2BA954}"/>
              </a:ext>
            </a:extLst>
          </p:cNvPr>
          <p:cNvGrpSpPr/>
          <p:nvPr/>
        </p:nvGrpSpPr>
        <p:grpSpPr>
          <a:xfrm>
            <a:off x="7506239" y="1558996"/>
            <a:ext cx="2399307" cy="1608487"/>
            <a:chOff x="689452" y="1348072"/>
            <a:chExt cx="3191424" cy="2223847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55B88500-1BCE-4E40-0A15-06DA13EC3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1672" y="1348072"/>
              <a:ext cx="3159204" cy="997520"/>
            </a:xfrm>
            <a:prstGeom prst="rect">
              <a:avLst/>
            </a:prstGeom>
          </p:spPr>
        </p:pic>
        <p:pic>
          <p:nvPicPr>
            <p:cNvPr id="17" name="Grafik 16" descr="Ein Bild, das Text, ClipArt, Vektorgrafiken enthält.&#10;&#10;Automatisch generierte Beschreibung">
              <a:extLst>
                <a:ext uri="{FF2B5EF4-FFF2-40B4-BE49-F238E27FC236}">
                  <a16:creationId xmlns:a16="http://schemas.microsoft.com/office/drawing/2014/main" id="{09B0D176-245D-C283-7DC3-8195A74F6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9452" y="2775092"/>
              <a:ext cx="2523599" cy="796827"/>
            </a:xfrm>
            <a:prstGeom prst="rect">
              <a:avLst/>
            </a:prstGeom>
          </p:spPr>
        </p:pic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4781037-C24D-5F2F-7D87-A379D182D3F6}"/>
              </a:ext>
            </a:extLst>
          </p:cNvPr>
          <p:cNvGrpSpPr>
            <a:grpSpLocks noChangeAspect="1"/>
          </p:cNvGrpSpPr>
          <p:nvPr/>
        </p:nvGrpSpPr>
        <p:grpSpPr>
          <a:xfrm>
            <a:off x="143648" y="50674"/>
            <a:ext cx="775286" cy="786282"/>
            <a:chOff x="6459028" y="3897688"/>
            <a:chExt cx="916676" cy="92967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9967258-D2BD-6752-0BF1-C122A2829B57}"/>
                </a:ext>
              </a:extLst>
            </p:cNvPr>
            <p:cNvSpPr/>
            <p:nvPr/>
          </p:nvSpPr>
          <p:spPr>
            <a:xfrm>
              <a:off x="6459028" y="3897688"/>
              <a:ext cx="916676" cy="929677"/>
            </a:xfrm>
            <a:prstGeom prst="ellipse">
              <a:avLst/>
            </a:prstGeom>
            <a:solidFill>
              <a:srgbClr val="009E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8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7D4762D7-85C4-18F7-ED12-85C818107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9707" y="4020383"/>
              <a:ext cx="635318" cy="644330"/>
            </a:xfrm>
            <a:prstGeom prst="rect">
              <a:avLst/>
            </a:prstGeom>
          </p:spPr>
        </p:pic>
      </p:grpSp>
      <p:pic>
        <p:nvPicPr>
          <p:cNvPr id="10" name="Grafik 2">
            <a:extLst>
              <a:ext uri="{FF2B5EF4-FFF2-40B4-BE49-F238E27FC236}">
                <a16:creationId xmlns:a16="http://schemas.microsoft.com/office/drawing/2014/main" id="{0AE77793-A6AB-2F08-C0EF-8C0CEC4781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085" y="4550624"/>
            <a:ext cx="475704" cy="746633"/>
          </a:xfrm>
          <a:prstGeom prst="rect">
            <a:avLst/>
          </a:prstGeom>
        </p:spPr>
      </p:pic>
      <p:pic>
        <p:nvPicPr>
          <p:cNvPr id="12" name="Grafik 6">
            <a:extLst>
              <a:ext uri="{FF2B5EF4-FFF2-40B4-BE49-F238E27FC236}">
                <a16:creationId xmlns:a16="http://schemas.microsoft.com/office/drawing/2014/main" id="{A573C9C5-48E9-FED5-DE87-211B34AA56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947" y="4540941"/>
            <a:ext cx="482928" cy="757970"/>
          </a:xfrm>
          <a:prstGeom prst="rect">
            <a:avLst/>
          </a:prstGeom>
        </p:spPr>
      </p:pic>
      <p:pic>
        <p:nvPicPr>
          <p:cNvPr id="19" name="Grafik 7">
            <a:extLst>
              <a:ext uri="{FF2B5EF4-FFF2-40B4-BE49-F238E27FC236}">
                <a16:creationId xmlns:a16="http://schemas.microsoft.com/office/drawing/2014/main" id="{B21ED6D2-BD84-61DD-383D-9567E1060A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628" y="4551451"/>
            <a:ext cx="475704" cy="746633"/>
          </a:xfrm>
          <a:prstGeom prst="rect">
            <a:avLst/>
          </a:prstGeom>
        </p:spPr>
      </p:pic>
      <p:pic>
        <p:nvPicPr>
          <p:cNvPr id="20" name="Grafik 8">
            <a:extLst>
              <a:ext uri="{FF2B5EF4-FFF2-40B4-BE49-F238E27FC236}">
                <a16:creationId xmlns:a16="http://schemas.microsoft.com/office/drawing/2014/main" id="{CD6D3B95-D26D-CC75-48DF-B60F0404B0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4947" y="5473283"/>
            <a:ext cx="475704" cy="752027"/>
          </a:xfrm>
          <a:prstGeom prst="rect">
            <a:avLst/>
          </a:prstGeom>
        </p:spPr>
      </p:pic>
      <p:pic>
        <p:nvPicPr>
          <p:cNvPr id="21" name="Grafik 9">
            <a:extLst>
              <a:ext uri="{FF2B5EF4-FFF2-40B4-BE49-F238E27FC236}">
                <a16:creationId xmlns:a16="http://schemas.microsoft.com/office/drawing/2014/main" id="{D2B5AE23-B4E1-648C-0FA8-00637CA642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7542" y="4549797"/>
            <a:ext cx="475706" cy="746726"/>
          </a:xfrm>
          <a:prstGeom prst="rect">
            <a:avLst/>
          </a:prstGeom>
        </p:spPr>
      </p:pic>
      <p:pic>
        <p:nvPicPr>
          <p:cNvPr id="22" name="Grafik 10">
            <a:extLst>
              <a:ext uri="{FF2B5EF4-FFF2-40B4-BE49-F238E27FC236}">
                <a16:creationId xmlns:a16="http://schemas.microsoft.com/office/drawing/2014/main" id="{F213F988-6933-1CE4-E090-F82DAF4B0D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51418" y="5470313"/>
            <a:ext cx="547662" cy="7520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CD0F1B-DF61-8893-971F-FB57106D5E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66001" y="4549063"/>
            <a:ext cx="525600" cy="750675"/>
          </a:xfrm>
          <a:prstGeom prst="rect">
            <a:avLst/>
          </a:prstGeom>
        </p:spPr>
      </p:pic>
      <p:pic>
        <p:nvPicPr>
          <p:cNvPr id="15" name="Grafik 14" descr="Ein Bild, das Text, Schrift, Grafikdesign, Poster enthält.&#10;&#10;Automatisch generierte Beschreibung">
            <a:extLst>
              <a:ext uri="{FF2B5EF4-FFF2-40B4-BE49-F238E27FC236}">
                <a16:creationId xmlns:a16="http://schemas.microsoft.com/office/drawing/2014/main" id="{39C50437-D119-F963-1D94-D603463BDB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282" y="5474583"/>
            <a:ext cx="599670" cy="749428"/>
          </a:xfrm>
          <a:prstGeom prst="rect">
            <a:avLst/>
          </a:prstGeom>
        </p:spPr>
      </p:pic>
      <p:pic>
        <p:nvPicPr>
          <p:cNvPr id="23" name="Grafik 22" descr="Ein Bild, das Text, Schrift, Grafikdesign, Poster enthält.&#10;&#10;Automatisch generierte Beschreibung">
            <a:extLst>
              <a:ext uri="{FF2B5EF4-FFF2-40B4-BE49-F238E27FC236}">
                <a16:creationId xmlns:a16="http://schemas.microsoft.com/office/drawing/2014/main" id="{4C42E711-6947-A9E7-E54B-FBAEEC2E64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47" y="5467717"/>
            <a:ext cx="599669" cy="749428"/>
          </a:xfrm>
          <a:prstGeom prst="rect">
            <a:avLst/>
          </a:prstGeom>
        </p:spPr>
      </p:pic>
      <p:pic>
        <p:nvPicPr>
          <p:cNvPr id="25" name="Grafik 24" descr="Ein Bild, das Text, Poster, Schrift, Grafikdesign enthält.&#10;&#10;Automatisch generierte Beschreibung">
            <a:extLst>
              <a:ext uri="{FF2B5EF4-FFF2-40B4-BE49-F238E27FC236}">
                <a16:creationId xmlns:a16="http://schemas.microsoft.com/office/drawing/2014/main" id="{29828356-E094-401E-0736-6CB81ED4C4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352" y="4552278"/>
            <a:ext cx="525600" cy="75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3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7F0A7C-A1FC-6D95-6E0A-3C76C1346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F8D67-7CD9-4DC9-8CEA-466392C903F1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E35358-3B83-6AB9-1D4A-C033E0F45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agilimo Consulting GmbH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D91C72-6DB6-7794-D5A2-130A84D6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1839-CFA3-4108-8E3D-8DADE0CF0F19}" type="slidenum">
              <a:rPr lang="de-DE" smtClean="0"/>
              <a:t>6</a:t>
            </a:fld>
            <a:endParaRPr lang="de-DE" dirty="0"/>
          </a:p>
        </p:txBody>
      </p:sp>
      <p:sp>
        <p:nvSpPr>
          <p:cNvPr id="12" name="Titel 3">
            <a:extLst>
              <a:ext uri="{FF2B5EF4-FFF2-40B4-BE49-F238E27FC236}">
                <a16:creationId xmlns:a16="http://schemas.microsoft.com/office/drawing/2014/main" id="{5B0D0DF9-E8AC-9FB8-F6FA-0FBDDA949E39}"/>
              </a:ext>
            </a:extLst>
          </p:cNvPr>
          <p:cNvSpPr txBox="1">
            <a:spLocks/>
          </p:cNvSpPr>
          <p:nvPr/>
        </p:nvSpPr>
        <p:spPr>
          <a:xfrm>
            <a:off x="536742" y="1233257"/>
            <a:ext cx="10515600" cy="7686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Foundry Monoline OT2 Regular" panose="02000000000000000000" pitchFamily="2" charset="77"/>
              </a:rPr>
              <a:t>Die agilimo Group auf einen Blick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A882ACDB-E7F5-5933-82E7-E2748E3579F2}"/>
              </a:ext>
            </a:extLst>
          </p:cNvPr>
          <p:cNvGrpSpPr>
            <a:grpSpLocks noChangeAspect="1"/>
          </p:cNvGrpSpPr>
          <p:nvPr/>
        </p:nvGrpSpPr>
        <p:grpSpPr>
          <a:xfrm>
            <a:off x="143648" y="50674"/>
            <a:ext cx="775286" cy="786282"/>
            <a:chOff x="6459028" y="3897688"/>
            <a:chExt cx="916676" cy="92967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C31340D-92C5-814A-C882-2DA1E697E2D7}"/>
                </a:ext>
              </a:extLst>
            </p:cNvPr>
            <p:cNvSpPr/>
            <p:nvPr/>
          </p:nvSpPr>
          <p:spPr>
            <a:xfrm>
              <a:off x="6459028" y="3897688"/>
              <a:ext cx="916676" cy="929677"/>
            </a:xfrm>
            <a:prstGeom prst="ellipse">
              <a:avLst/>
            </a:prstGeom>
            <a:solidFill>
              <a:srgbClr val="009E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8" dirty="0"/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C89E5242-791A-236D-E02A-6D80B10C5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9707" y="4020383"/>
              <a:ext cx="635318" cy="644330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030DC04-FA0B-1547-8803-300B8A4B384C}"/>
              </a:ext>
            </a:extLst>
          </p:cNvPr>
          <p:cNvSpPr/>
          <p:nvPr/>
        </p:nvSpPr>
        <p:spPr>
          <a:xfrm>
            <a:off x="6509532" y="1958299"/>
            <a:ext cx="4800389" cy="19349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8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4BD60A-27A3-B5F8-D068-653333CA33DD}"/>
              </a:ext>
            </a:extLst>
          </p:cNvPr>
          <p:cNvSpPr/>
          <p:nvPr/>
        </p:nvSpPr>
        <p:spPr>
          <a:xfrm>
            <a:off x="1106944" y="1958299"/>
            <a:ext cx="4800389" cy="41031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8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889080-9140-E6C4-2A6D-8E74FDB9E03E}"/>
              </a:ext>
            </a:extLst>
          </p:cNvPr>
          <p:cNvSpPr/>
          <p:nvPr/>
        </p:nvSpPr>
        <p:spPr>
          <a:xfrm>
            <a:off x="6509571" y="4126550"/>
            <a:ext cx="4800389" cy="19349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8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E12F191-35FB-EC49-A5C2-95BFDBFE22C2}"/>
              </a:ext>
            </a:extLst>
          </p:cNvPr>
          <p:cNvSpPr/>
          <p:nvPr/>
        </p:nvSpPr>
        <p:spPr>
          <a:xfrm>
            <a:off x="7584424" y="2538105"/>
            <a:ext cx="3479051" cy="1186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20000"/>
              </a:lnSpc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796856"/>
                </a:solidFill>
                <a:latin typeface="Foundry Monoline OT2 Regular" panose="02000000000000000000" pitchFamily="2" charset="77"/>
              </a:rPr>
              <a:t>Security Operations Center (SOC)</a:t>
            </a:r>
          </a:p>
          <a:p>
            <a:pPr marL="171450" indent="-171450">
              <a:lnSpc>
                <a:spcPct val="120000"/>
              </a:lnSpc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de-DE" sz="1400" b="1" dirty="0" err="1">
                <a:solidFill>
                  <a:srgbClr val="796856"/>
                </a:solidFill>
                <a:latin typeface="Foundry Monoline OT2 Regular" panose="02000000000000000000" pitchFamily="2" charset="77"/>
              </a:rPr>
              <a:t>DarkScan</a:t>
            </a:r>
            <a:endParaRPr lang="de-DE" sz="1400" b="1" dirty="0">
              <a:solidFill>
                <a:srgbClr val="796856"/>
              </a:solidFill>
              <a:latin typeface="Foundry Monoline OT2 Regular" panose="02000000000000000000" pitchFamily="2" charset="77"/>
            </a:endParaRPr>
          </a:p>
          <a:p>
            <a:pPr marL="171450" indent="-171450">
              <a:lnSpc>
                <a:spcPct val="120000"/>
              </a:lnSpc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796856"/>
                </a:solidFill>
                <a:latin typeface="Foundry Monoline OT2 Regular" panose="02000000000000000000" pitchFamily="2" charset="77"/>
              </a:rPr>
              <a:t>Mail Security</a:t>
            </a:r>
          </a:p>
          <a:p>
            <a:pPr marL="171450" indent="-171450">
              <a:lnSpc>
                <a:spcPct val="120000"/>
              </a:lnSpc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796856"/>
                </a:solidFill>
                <a:latin typeface="Foundry Monoline OT2 Regular" panose="02000000000000000000" pitchFamily="2" charset="77"/>
              </a:rPr>
              <a:t>Incident Response / </a:t>
            </a:r>
            <a:r>
              <a:rPr lang="en-US" sz="1400" b="1" dirty="0" err="1">
                <a:solidFill>
                  <a:srgbClr val="796856"/>
                </a:solidFill>
                <a:latin typeface="Foundry Monoline OT2 Regular" panose="02000000000000000000" pitchFamily="2" charset="77"/>
              </a:rPr>
              <a:t>Pentesting</a:t>
            </a:r>
            <a:endParaRPr lang="en-US" sz="1400" b="1" dirty="0">
              <a:solidFill>
                <a:srgbClr val="796856"/>
              </a:solidFill>
              <a:latin typeface="Foundry Monoline OT2 Regular" panose="02000000000000000000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555CD51-7877-1F71-C75B-B6AF3CF65B6D}"/>
              </a:ext>
            </a:extLst>
          </p:cNvPr>
          <p:cNvSpPr/>
          <p:nvPr/>
        </p:nvSpPr>
        <p:spPr>
          <a:xfrm>
            <a:off x="7584424" y="2169222"/>
            <a:ext cx="36252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1400" b="1" dirty="0">
                <a:solidFill>
                  <a:srgbClr val="009EE3"/>
                </a:solidFill>
                <a:latin typeface="Foundry Monoline OT2 Regular" panose="02000000000000000000" pitchFamily="2" charset="77"/>
                <a:ea typeface="KievitOT-Medium" charset="0"/>
                <a:cs typeface="KievitOT-Medium" charset="0"/>
              </a:rPr>
              <a:t>IT Sicherheit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DCAB5F-D093-CABF-AACB-EC72635AC53F}"/>
              </a:ext>
            </a:extLst>
          </p:cNvPr>
          <p:cNvSpPr/>
          <p:nvPr/>
        </p:nvSpPr>
        <p:spPr>
          <a:xfrm>
            <a:off x="2105951" y="2492542"/>
            <a:ext cx="3479051" cy="3175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20000"/>
              </a:lnSpc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796856"/>
                </a:solidFill>
                <a:latin typeface="Foundry Monoline OT2 Regular" panose="02000000000000000000" pitchFamily="2" charset="77"/>
              </a:rPr>
              <a:t>Netzwerke</a:t>
            </a:r>
          </a:p>
          <a:p>
            <a:pPr marL="171450" indent="-171450">
              <a:lnSpc>
                <a:spcPct val="120000"/>
              </a:lnSpc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796856"/>
                </a:solidFill>
                <a:latin typeface="Foundry Monoline OT2 Regular" panose="02000000000000000000" pitchFamily="2" charset="77"/>
              </a:rPr>
              <a:t>Rechenzentrumsbetrieb</a:t>
            </a:r>
          </a:p>
          <a:p>
            <a:pPr marL="171450" indent="-171450">
              <a:lnSpc>
                <a:spcPct val="120000"/>
              </a:lnSpc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796856"/>
                </a:solidFill>
                <a:latin typeface="Foundry Monoline OT2 Regular" panose="02000000000000000000" pitchFamily="2" charset="77"/>
              </a:rPr>
              <a:t>Client Management</a:t>
            </a:r>
          </a:p>
          <a:p>
            <a:pPr marL="171450" indent="-171450">
              <a:lnSpc>
                <a:spcPct val="120000"/>
              </a:lnSpc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796856"/>
                </a:solidFill>
                <a:latin typeface="Foundry Monoline OT2 Regular" panose="02000000000000000000" pitchFamily="2" charset="77"/>
              </a:rPr>
              <a:t>Mobile Endgeräte Betrieb</a:t>
            </a:r>
          </a:p>
          <a:p>
            <a:pPr marL="171450" indent="-171450">
              <a:lnSpc>
                <a:spcPct val="120000"/>
              </a:lnSpc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796856"/>
                </a:solidFill>
                <a:latin typeface="Foundry Monoline OT2 Regular" panose="02000000000000000000" pitchFamily="2" charset="77"/>
              </a:rPr>
              <a:t>Service Desk </a:t>
            </a:r>
          </a:p>
          <a:p>
            <a:pPr marL="171450" indent="-171450">
              <a:lnSpc>
                <a:spcPct val="120000"/>
              </a:lnSpc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796856"/>
                </a:solidFill>
                <a:latin typeface="Foundry Monoline OT2 Regular" panose="02000000000000000000" pitchFamily="2" charset="77"/>
              </a:rPr>
              <a:t>Backup </a:t>
            </a:r>
          </a:p>
          <a:p>
            <a:pPr marL="171450" indent="-171450">
              <a:lnSpc>
                <a:spcPct val="120000"/>
              </a:lnSpc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796856"/>
                </a:solidFill>
                <a:latin typeface="Foundry Monoline OT2 Regular" panose="02000000000000000000" pitchFamily="2" charset="77"/>
              </a:rPr>
              <a:t>Infrastructure as a Service</a:t>
            </a:r>
          </a:p>
          <a:p>
            <a:pPr marL="171450" indent="-171450">
              <a:lnSpc>
                <a:spcPct val="120000"/>
              </a:lnSpc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796856"/>
                </a:solidFill>
                <a:latin typeface="Foundry Monoline OT2 Regular" panose="02000000000000000000" pitchFamily="2" charset="77"/>
              </a:rPr>
              <a:t>Service Desk</a:t>
            </a:r>
          </a:p>
          <a:p>
            <a:pPr marL="171450" indent="-171450">
              <a:lnSpc>
                <a:spcPct val="120000"/>
              </a:lnSpc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796856"/>
                </a:solidFill>
                <a:latin typeface="Foundry Monoline OT2 Regular" panose="02000000000000000000" pitchFamily="2" charset="77"/>
              </a:rPr>
              <a:t>Hardware Made in Germany</a:t>
            </a:r>
          </a:p>
          <a:p>
            <a:pPr marL="171450" indent="-171450">
              <a:lnSpc>
                <a:spcPct val="120000"/>
              </a:lnSpc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de-DE" sz="1400" b="1" dirty="0" err="1">
                <a:solidFill>
                  <a:srgbClr val="796856"/>
                </a:solidFill>
                <a:latin typeface="Foundry Monoline OT2 Regular" panose="02000000000000000000" pitchFamily="2" charset="77"/>
              </a:rPr>
              <a:t>Zertfikatshandling</a:t>
            </a:r>
            <a:endParaRPr lang="de-DE" sz="1400" b="1" dirty="0">
              <a:solidFill>
                <a:srgbClr val="796856"/>
              </a:solidFill>
              <a:latin typeface="Foundry Monoline OT2 Regular" panose="02000000000000000000" pitchFamily="2" charset="77"/>
            </a:endParaRPr>
          </a:p>
          <a:p>
            <a:pPr marL="171450" indent="-171450">
              <a:lnSpc>
                <a:spcPct val="120000"/>
              </a:lnSpc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796856"/>
                </a:solidFill>
                <a:latin typeface="Foundry Monoline OT2 Regular" panose="02000000000000000000" pitchFamily="2" charset="77"/>
              </a:rPr>
              <a:t>VS NfD konforme Netze und Geräte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6A23C3F-4F26-98FB-4E4F-8411D8AFC512}"/>
              </a:ext>
            </a:extLst>
          </p:cNvPr>
          <p:cNvSpPr/>
          <p:nvPr/>
        </p:nvSpPr>
        <p:spPr>
          <a:xfrm>
            <a:off x="2125915" y="2168201"/>
            <a:ext cx="38904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009EE3"/>
                </a:solidFill>
                <a:latin typeface="Foundry Monoline OT2 Regular" panose="02000000000000000000" pitchFamily="2" charset="77"/>
                <a:ea typeface="KievitOT-Medium" charset="0"/>
                <a:cs typeface="KievitOT-Medium" charset="0"/>
              </a:rPr>
              <a:t>IT </a:t>
            </a:r>
            <a:r>
              <a:rPr lang="de-DE" sz="1400" b="1" dirty="0" err="1">
                <a:solidFill>
                  <a:srgbClr val="009EE3"/>
                </a:solidFill>
                <a:latin typeface="Foundry Monoline OT2 Regular" panose="02000000000000000000" pitchFamily="2" charset="77"/>
                <a:ea typeface="KievitOT-Medium" charset="0"/>
                <a:cs typeface="KievitOT-Medium" charset="0"/>
              </a:rPr>
              <a:t>Operations</a:t>
            </a:r>
            <a:endParaRPr lang="de-DE" sz="1400" b="1" dirty="0">
              <a:solidFill>
                <a:srgbClr val="009EE3"/>
              </a:solidFill>
              <a:latin typeface="Foundry Monoline OT2 Regular" panose="02000000000000000000" pitchFamily="2" charset="77"/>
              <a:ea typeface="KievitOT-Medium" charset="0"/>
              <a:cs typeface="KievitOT-Medium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A9996C-469D-6BDA-AF13-9B63EB0438C8}"/>
              </a:ext>
            </a:extLst>
          </p:cNvPr>
          <p:cNvSpPr/>
          <p:nvPr/>
        </p:nvSpPr>
        <p:spPr>
          <a:xfrm>
            <a:off x="7584463" y="4706355"/>
            <a:ext cx="3479051" cy="1186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20000"/>
              </a:lnSpc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796856"/>
                </a:solidFill>
                <a:latin typeface="Foundry Monoline OT2 Regular" panose="02000000000000000000" pitchFamily="2" charset="77"/>
                <a:ea typeface="KievitOT-Regular" charset="0"/>
                <a:cs typeface="KievitOT-Regular" charset="0"/>
              </a:rPr>
              <a:t>IT Sicherheit</a:t>
            </a:r>
          </a:p>
          <a:p>
            <a:pPr marL="171450" indent="-171450">
              <a:lnSpc>
                <a:spcPct val="120000"/>
              </a:lnSpc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796856"/>
                </a:solidFill>
                <a:latin typeface="Foundry Monoline OT2 Regular" panose="02000000000000000000" pitchFamily="2" charset="77"/>
                <a:ea typeface="Lato Light" panose="020F0502020204030203" pitchFamily="34" charset="0"/>
                <a:cs typeface="Lato Light" panose="020F0502020204030203" pitchFamily="34" charset="0"/>
              </a:rPr>
              <a:t>Netzwerk Konzepte</a:t>
            </a:r>
          </a:p>
          <a:p>
            <a:pPr marL="171450" indent="-171450">
              <a:lnSpc>
                <a:spcPct val="120000"/>
              </a:lnSpc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796856"/>
                </a:solidFill>
                <a:latin typeface="Foundry Monoline OT2 Regular" panose="02000000000000000000" pitchFamily="2" charset="77"/>
                <a:ea typeface="Lato Light" panose="020F0502020204030203" pitchFamily="34" charset="0"/>
                <a:cs typeface="Lato Light" panose="020F0502020204030203" pitchFamily="34" charset="0"/>
              </a:rPr>
              <a:t>Kostenanalysen</a:t>
            </a:r>
          </a:p>
          <a:p>
            <a:pPr marL="171450" indent="-171450">
              <a:lnSpc>
                <a:spcPct val="120000"/>
              </a:lnSpc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796856"/>
                </a:solidFill>
                <a:latin typeface="Foundry Monoline OT2 Regular" panose="02000000000000000000" pitchFamily="2" charset="77"/>
                <a:ea typeface="Lato Light" panose="020F0502020204030203" pitchFamily="34" charset="0"/>
                <a:cs typeface="Lato Light" panose="020F0502020204030203" pitchFamily="34" charset="0"/>
              </a:rPr>
              <a:t>Ausschreibungen</a:t>
            </a:r>
            <a:endParaRPr lang="en-US" sz="1400" dirty="0">
              <a:solidFill>
                <a:srgbClr val="796856"/>
              </a:solidFill>
              <a:latin typeface="Foundry Monoline OT2 Regular" panose="02000000000000000000" pitchFamily="2" charset="77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6A855DA-FAD0-B837-871F-561902B73442}"/>
              </a:ext>
            </a:extLst>
          </p:cNvPr>
          <p:cNvSpPr/>
          <p:nvPr/>
        </p:nvSpPr>
        <p:spPr>
          <a:xfrm>
            <a:off x="7584462" y="4337472"/>
            <a:ext cx="3725497" cy="523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009EE3"/>
                </a:solidFill>
                <a:latin typeface="Foundry Monoline OT2 Regular" panose="02000000000000000000" pitchFamily="2" charset="77"/>
                <a:ea typeface="KievitOT-Medium" charset="0"/>
                <a:cs typeface="KievitOT-Medium" charset="0"/>
              </a:rPr>
              <a:t>IT Beratung</a:t>
            </a:r>
          </a:p>
          <a:p>
            <a:endParaRPr lang="en-US" sz="1400" b="1" dirty="0">
              <a:solidFill>
                <a:schemeClr val="tx2"/>
              </a:solidFill>
              <a:latin typeface="Foundry Monoline OT2 Regular" panose="02000000000000000000" pitchFamily="2" charset="77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76A85FC-8C53-8F48-17D0-186008D7F764}"/>
              </a:ext>
            </a:extLst>
          </p:cNvPr>
          <p:cNvSpPr/>
          <p:nvPr/>
        </p:nvSpPr>
        <p:spPr>
          <a:xfrm>
            <a:off x="6284628" y="2448681"/>
            <a:ext cx="916676" cy="929677"/>
          </a:xfrm>
          <a:prstGeom prst="ellipse">
            <a:avLst/>
          </a:prstGeom>
          <a:solidFill>
            <a:srgbClr val="009E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8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FC59BA7-57FE-EFC4-DE4E-DF2EA941B55C}"/>
              </a:ext>
            </a:extLst>
          </p:cNvPr>
          <p:cNvSpPr/>
          <p:nvPr/>
        </p:nvSpPr>
        <p:spPr>
          <a:xfrm>
            <a:off x="799953" y="2444292"/>
            <a:ext cx="916676" cy="929677"/>
          </a:xfrm>
          <a:prstGeom prst="ellipse">
            <a:avLst/>
          </a:prstGeom>
          <a:solidFill>
            <a:srgbClr val="009E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8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6D7471A-482A-6FA6-FE66-1EC2A05F670A}"/>
              </a:ext>
            </a:extLst>
          </p:cNvPr>
          <p:cNvSpPr/>
          <p:nvPr/>
        </p:nvSpPr>
        <p:spPr>
          <a:xfrm>
            <a:off x="6284628" y="4629177"/>
            <a:ext cx="916676" cy="929677"/>
          </a:xfrm>
          <a:prstGeom prst="ellipse">
            <a:avLst/>
          </a:prstGeom>
          <a:solidFill>
            <a:srgbClr val="009E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8" dirty="0"/>
          </a:p>
        </p:txBody>
      </p:sp>
      <p:pic>
        <p:nvPicPr>
          <p:cNvPr id="34" name="Grafik 24" descr="Programmierer mit einfarbiger Füllung">
            <a:extLst>
              <a:ext uri="{FF2B5EF4-FFF2-40B4-BE49-F238E27FC236}">
                <a16:creationId xmlns:a16="http://schemas.microsoft.com/office/drawing/2014/main" id="{86075E7D-3D74-3AF3-E6DC-62336E273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393828" y="2538106"/>
            <a:ext cx="713041" cy="713041"/>
          </a:xfrm>
          <a:prstGeom prst="rect">
            <a:avLst/>
          </a:prstGeom>
        </p:spPr>
      </p:pic>
      <p:pic>
        <p:nvPicPr>
          <p:cNvPr id="35" name="Grafik 25" descr="Schild Häkchen Silhouette">
            <a:extLst>
              <a:ext uri="{FF2B5EF4-FFF2-40B4-BE49-F238E27FC236}">
                <a16:creationId xmlns:a16="http://schemas.microsoft.com/office/drawing/2014/main" id="{87932102-ABF7-D790-3F8E-73952A1CD3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377867" y="2604290"/>
            <a:ext cx="730197" cy="730197"/>
          </a:xfrm>
          <a:prstGeom prst="rect">
            <a:avLst/>
          </a:prstGeom>
        </p:spPr>
      </p:pic>
      <p:pic>
        <p:nvPicPr>
          <p:cNvPr id="36" name="Grafik 26">
            <a:extLst>
              <a:ext uri="{FF2B5EF4-FFF2-40B4-BE49-F238E27FC236}">
                <a16:creationId xmlns:a16="http://schemas.microsoft.com/office/drawing/2014/main" id="{A5E2F277-672A-59C7-1563-B475D63A4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307" y="4751872"/>
            <a:ext cx="635318" cy="644330"/>
          </a:xfrm>
          <a:prstGeom prst="rect">
            <a:avLst/>
          </a:prstGeom>
        </p:spPr>
      </p:pic>
      <p:pic>
        <p:nvPicPr>
          <p:cNvPr id="37" name="Grafik 27" descr="Klemmbrett abgehakt Silhouette">
            <a:extLst>
              <a:ext uri="{FF2B5EF4-FFF2-40B4-BE49-F238E27FC236}">
                <a16:creationId xmlns:a16="http://schemas.microsoft.com/office/drawing/2014/main" id="{A40AFEB2-0AF6-BA85-67B6-A2AD647BB3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43891" y="2467369"/>
            <a:ext cx="843565" cy="84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0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/>
      <p:bldP spid="23" grpId="0"/>
      <p:bldP spid="26" grpId="0"/>
      <p:bldP spid="27" grpId="0"/>
      <p:bldP spid="28" grpId="0"/>
      <p:bldP spid="29" grpId="0"/>
      <p:bldP spid="30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1DB77B-CE72-4979-AFC8-C71B1F1FDC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15389"/>
            <a:ext cx="10499678" cy="1714468"/>
          </a:xfrm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de-DE" b="1" dirty="0">
                <a:ea typeface="KievitOT-Medium" charset="0"/>
                <a:cs typeface="KievitOT-Medium" charset="0"/>
              </a:rPr>
              <a:t>2</a:t>
            </a:r>
            <a:r>
              <a:rPr lang="de-DE" sz="6000" b="1" dirty="0">
                <a:ea typeface="KievitOT-Medium" charset="0"/>
                <a:cs typeface="KievitOT-Medium" charset="0"/>
              </a:rPr>
              <a:t> | </a:t>
            </a:r>
            <a:r>
              <a:rPr lang="de-DE" b="1" dirty="0">
                <a:ea typeface="KievitOT-Medium" charset="0"/>
                <a:cs typeface="KievitOT-Medium" charset="0"/>
              </a:rPr>
              <a:t>Cybersicherheit Status Quo</a:t>
            </a:r>
            <a:endParaRPr lang="de-DE" sz="6000" b="1" dirty="0">
              <a:ea typeface="KievitOT-Medium" charset="0"/>
              <a:cs typeface="KievitOT-Medium" charset="0"/>
            </a:endParaRP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A32469E0-4F6B-3981-41B7-CA836D2766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9332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FA892-81E6-CD43-F245-AB5BF113E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105D54-617F-1D49-AC72-D5C16C91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F8D67-7CD9-4DC9-8CEA-466392C903F1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A09B5B1-02F0-D30E-9E03-9336AAA07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agilimo Consulting GmbH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C64C0E-515A-2442-FBB7-A26B9A07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1839-CFA3-4108-8E3D-8DADE0CF0F19}" type="slidenum">
              <a:rPr lang="de-DE" smtClean="0"/>
              <a:t>8</a:t>
            </a:fld>
            <a:endParaRPr lang="de-DE" dirty="0"/>
          </a:p>
        </p:txBody>
      </p:sp>
      <p:sp>
        <p:nvSpPr>
          <p:cNvPr id="30" name="Titel 3">
            <a:extLst>
              <a:ext uri="{FF2B5EF4-FFF2-40B4-BE49-F238E27FC236}">
                <a16:creationId xmlns:a16="http://schemas.microsoft.com/office/drawing/2014/main" id="{220CC56A-CC3D-2636-51BF-D3ED40FF1EA2}"/>
              </a:ext>
            </a:extLst>
          </p:cNvPr>
          <p:cNvSpPr txBox="1">
            <a:spLocks/>
          </p:cNvSpPr>
          <p:nvPr/>
        </p:nvSpPr>
        <p:spPr>
          <a:xfrm>
            <a:off x="536742" y="1233257"/>
            <a:ext cx="10515600" cy="7686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Foundry Monoline OT2 Regular" panose="02000000000000000000" pitchFamily="2" charset="77"/>
              </a:rPr>
              <a:t>Welche </a:t>
            </a:r>
            <a:r>
              <a:rPr lang="de-DE" sz="2700" b="1" dirty="0">
                <a:latin typeface="FOUNDRYMONOLINEOT2-EXTRABOLD" panose="02000000000000000000" pitchFamily="2" charset="77"/>
              </a:rPr>
              <a:t>Schäden</a:t>
            </a:r>
            <a:r>
              <a:rPr lang="de-DE" sz="2800" dirty="0">
                <a:latin typeface="Foundry Monoline OT2 Regular" panose="02000000000000000000" pitchFamily="2" charset="77"/>
              </a:rPr>
              <a:t> werden verursacht?</a:t>
            </a:r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38CCC183-1CCF-53CE-11AA-3F0C2F86B888}"/>
              </a:ext>
            </a:extLst>
          </p:cNvPr>
          <p:cNvGrpSpPr>
            <a:grpSpLocks noChangeAspect="1"/>
          </p:cNvGrpSpPr>
          <p:nvPr/>
        </p:nvGrpSpPr>
        <p:grpSpPr>
          <a:xfrm>
            <a:off x="142592" y="53839"/>
            <a:ext cx="775286" cy="786280"/>
            <a:chOff x="379864" y="236387"/>
            <a:chExt cx="916676" cy="92967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8B60497-3DE2-1B9A-59EC-6C1379E1F201}"/>
                </a:ext>
              </a:extLst>
            </p:cNvPr>
            <p:cNvSpPr/>
            <p:nvPr/>
          </p:nvSpPr>
          <p:spPr>
            <a:xfrm>
              <a:off x="379864" y="236387"/>
              <a:ext cx="916676" cy="9296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8" dirty="0"/>
            </a:p>
          </p:txBody>
        </p:sp>
        <p:pic>
          <p:nvPicPr>
            <p:cNvPr id="42" name="Grafik 41" descr="Klemmbrett abgehakt Silhouette">
              <a:extLst>
                <a:ext uri="{FF2B5EF4-FFF2-40B4-BE49-F238E27FC236}">
                  <a16:creationId xmlns:a16="http://schemas.microsoft.com/office/drawing/2014/main" id="{18CC018B-F1FE-9953-FB1C-03A206CA1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416417" y="262613"/>
              <a:ext cx="843565" cy="84356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5907FE0-BF54-9CC5-C94C-6C69B5114242}"/>
              </a:ext>
            </a:extLst>
          </p:cNvPr>
          <p:cNvSpPr txBox="1"/>
          <p:nvPr/>
        </p:nvSpPr>
        <p:spPr>
          <a:xfrm>
            <a:off x="920334" y="2122173"/>
            <a:ext cx="11271666" cy="2231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Foundry Monoline OT2 Regular" panose="02000000000000000000" pitchFamily="2" charset="77"/>
              </a:rPr>
              <a:t>Durchschnittliche </a:t>
            </a:r>
            <a:r>
              <a:rPr lang="de-DE" b="1" dirty="0">
                <a:solidFill>
                  <a:srgbClr val="009EE3"/>
                </a:solidFill>
                <a:latin typeface="Foundry Monoline OT2 Regular" panose="02000000000000000000" pitchFamily="2" charset="77"/>
              </a:rPr>
              <a:t>Lösegeldforderungen</a:t>
            </a:r>
            <a:r>
              <a:rPr lang="de-DE" dirty="0">
                <a:latin typeface="Foundry Monoline OT2 Regular" panose="02000000000000000000" pitchFamily="2" charset="77"/>
              </a:rPr>
              <a:t> pro Fall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Foundry Monoline OT2 Regular" panose="02000000000000000000" pitchFamily="2" charset="77"/>
              </a:rPr>
              <a:t>für </a:t>
            </a:r>
            <a:r>
              <a:rPr lang="de-DE" b="1" dirty="0">
                <a:solidFill>
                  <a:srgbClr val="009EE3"/>
                </a:solidFill>
                <a:latin typeface="Foundry Monoline OT2 Regular" panose="02000000000000000000" pitchFamily="2" charset="77"/>
              </a:rPr>
              <a:t>verschlüsselte</a:t>
            </a:r>
            <a:r>
              <a:rPr lang="de-DE" dirty="0">
                <a:latin typeface="Foundry Monoline OT2 Regular" panose="02000000000000000000" pitchFamily="2" charset="77"/>
              </a:rPr>
              <a:t> Daten: ca. 300.000 US$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Foundry Monoline OT2 Regular" panose="02000000000000000000" pitchFamily="2" charset="77"/>
              </a:rPr>
              <a:t>für </a:t>
            </a:r>
            <a:r>
              <a:rPr lang="de-DE" b="1" dirty="0" err="1">
                <a:solidFill>
                  <a:srgbClr val="009EE3"/>
                </a:solidFill>
                <a:latin typeface="Foundry Monoline OT2 Regular" panose="02000000000000000000" pitchFamily="2" charset="77"/>
              </a:rPr>
              <a:t>exfiltrierte</a:t>
            </a:r>
            <a:r>
              <a:rPr lang="de-DE" dirty="0">
                <a:latin typeface="Foundry Monoline OT2 Regular" panose="02000000000000000000" pitchFamily="2" charset="77"/>
              </a:rPr>
              <a:t> Daten: ca. 850.000 US$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Foundry Monoline OT2 Regular" panose="02000000000000000000" pitchFamily="2" charset="77"/>
              </a:rPr>
              <a:t>Von Ransomware-Gruppen erbeutete </a:t>
            </a:r>
            <a:r>
              <a:rPr lang="de-DE" b="1" dirty="0">
                <a:solidFill>
                  <a:srgbClr val="009EE3"/>
                </a:solidFill>
                <a:latin typeface="Foundry Monoline OT2 Regular" panose="02000000000000000000" pitchFamily="2" charset="77"/>
              </a:rPr>
              <a:t>Lösegelder weltweit:</a:t>
            </a:r>
            <a:r>
              <a:rPr lang="de-DE" dirty="0">
                <a:latin typeface="Foundry Monoline OT2 Regular" panose="02000000000000000000" pitchFamily="2" charset="77"/>
              </a:rPr>
              <a:t> ca. 1.100.000.000 US$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C4653F-4BA4-140C-91F9-6ABF4A8BAB9F}"/>
              </a:ext>
            </a:extLst>
          </p:cNvPr>
          <p:cNvSpPr txBox="1"/>
          <p:nvPr/>
        </p:nvSpPr>
        <p:spPr>
          <a:xfrm>
            <a:off x="0" y="4660180"/>
            <a:ext cx="12192000" cy="1696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de-DE" sz="2800" b="1" dirty="0">
                <a:solidFill>
                  <a:srgbClr val="FF0000"/>
                </a:solidFill>
                <a:latin typeface="Foundry Monoline OT2 Regular" panose="02000000000000000000" pitchFamily="2" charset="77"/>
              </a:rPr>
              <a:t>Gesamtwirtschaftlicher Schaden in Deutschland 2024: </a:t>
            </a:r>
          </a:p>
          <a:p>
            <a:pPr algn="ctr">
              <a:lnSpc>
                <a:spcPct val="200000"/>
              </a:lnSpc>
            </a:pPr>
            <a:r>
              <a:rPr lang="de-DE" sz="2800" b="1" dirty="0">
                <a:solidFill>
                  <a:srgbClr val="FF0000"/>
                </a:solidFill>
                <a:latin typeface="FOUNDRYMONOLINEOT2-EXTRABOLD" panose="02000000000000000000" pitchFamily="2" charset="77"/>
              </a:rPr>
              <a:t>ca. 265.000.000.000 €</a:t>
            </a:r>
          </a:p>
        </p:txBody>
      </p:sp>
    </p:spTree>
    <p:extLst>
      <p:ext uri="{BB962C8B-B14F-4D97-AF65-F5344CB8AC3E}">
        <p14:creationId xmlns:p14="http://schemas.microsoft.com/office/powerpoint/2010/main" val="99159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6F4D6-1D5A-75F8-AC67-E68FE5F0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F8D67-7CD9-4DC9-8CEA-466392C903F1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ADB66-F22B-480E-D50A-B78720AAE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agilimo Consulting GmbH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DB365-DCC3-ADAE-251E-ADEC9BAD9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1839-CFA3-4108-8E3D-8DADE0CF0F19}" type="slidenum">
              <a:rPr lang="de-DE" smtClean="0"/>
              <a:t>9</a:t>
            </a:fld>
            <a:endParaRPr lang="de-DE" dirty="0"/>
          </a:p>
        </p:txBody>
      </p:sp>
      <p:pic>
        <p:nvPicPr>
          <p:cNvPr id="8" name="Grafik 7" descr="Ein Bild, das Person, Mann, drinnen enthält.&#10;&#10;Automatisch generierte Beschreibung">
            <a:extLst>
              <a:ext uri="{FF2B5EF4-FFF2-40B4-BE49-F238E27FC236}">
                <a16:creationId xmlns:a16="http://schemas.microsoft.com/office/drawing/2014/main" id="{84429032-A24F-99CB-8275-8775BB08DE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703"/>
          <a:stretch/>
        </p:blipFill>
        <p:spPr>
          <a:xfrm>
            <a:off x="8338457" y="226397"/>
            <a:ext cx="3658118" cy="2441001"/>
          </a:xfrm>
          <a:prstGeom prst="rect">
            <a:avLst/>
          </a:prstGeom>
        </p:spPr>
      </p:pic>
      <p:pic>
        <p:nvPicPr>
          <p:cNvPr id="9" name="Grafik 14" descr="Ein Bild, das Text, Person, Mann, drinnen enthält.&#10;&#10;Automatisch generierte Beschreibung">
            <a:extLst>
              <a:ext uri="{FF2B5EF4-FFF2-40B4-BE49-F238E27FC236}">
                <a16:creationId xmlns:a16="http://schemas.microsoft.com/office/drawing/2014/main" id="{2A36A1DE-C378-5CF7-261E-9D8D9D245D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34"/>
          <a:stretch/>
        </p:blipFill>
        <p:spPr>
          <a:xfrm>
            <a:off x="425355" y="2000768"/>
            <a:ext cx="4572000" cy="4172684"/>
          </a:xfrm>
          <a:prstGeom prst="rect">
            <a:avLst/>
          </a:prstGeom>
        </p:spPr>
      </p:pic>
      <p:sp>
        <p:nvSpPr>
          <p:cNvPr id="10" name="Titel 3">
            <a:extLst>
              <a:ext uri="{FF2B5EF4-FFF2-40B4-BE49-F238E27FC236}">
                <a16:creationId xmlns:a16="http://schemas.microsoft.com/office/drawing/2014/main" id="{3E64E5C2-6EB2-D068-017B-212AE7A5235A}"/>
              </a:ext>
            </a:extLst>
          </p:cNvPr>
          <p:cNvSpPr txBox="1">
            <a:spLocks/>
          </p:cNvSpPr>
          <p:nvPr/>
        </p:nvSpPr>
        <p:spPr>
          <a:xfrm>
            <a:off x="536742" y="1233257"/>
            <a:ext cx="10515600" cy="7686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latin typeface="Foundry Monoline OT2 Regular" panose="02000000000000000000" pitchFamily="2" charset="77"/>
              </a:rPr>
              <a:t>Gibt es „die“ Software, die mich schützt?</a:t>
            </a:r>
          </a:p>
        </p:txBody>
      </p:sp>
      <p:pic>
        <p:nvPicPr>
          <p:cNvPr id="7" name="Grafik 18" descr="Ein Bild, das Text, drinnen, Boden enthält.&#10;&#10;Automatisch generierte Beschreibung">
            <a:extLst>
              <a:ext uri="{FF2B5EF4-FFF2-40B4-BE49-F238E27FC236}">
                <a16:creationId xmlns:a16="http://schemas.microsoft.com/office/drawing/2014/main" id="{D985307E-4356-8131-8B16-A88D3FAE8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271" y="2880179"/>
            <a:ext cx="5214257" cy="3476171"/>
          </a:xfrm>
          <a:prstGeom prst="rect">
            <a:avLst/>
          </a:prstGeom>
        </p:spPr>
      </p:pic>
      <p:grpSp>
        <p:nvGrpSpPr>
          <p:cNvPr id="11" name="Gruppieren 39">
            <a:extLst>
              <a:ext uri="{FF2B5EF4-FFF2-40B4-BE49-F238E27FC236}">
                <a16:creationId xmlns:a16="http://schemas.microsoft.com/office/drawing/2014/main" id="{58398955-B072-23FE-C321-5EEAA99AA1CC}"/>
              </a:ext>
            </a:extLst>
          </p:cNvPr>
          <p:cNvGrpSpPr>
            <a:grpSpLocks noChangeAspect="1"/>
          </p:cNvGrpSpPr>
          <p:nvPr/>
        </p:nvGrpSpPr>
        <p:grpSpPr>
          <a:xfrm>
            <a:off x="142592" y="53839"/>
            <a:ext cx="775286" cy="786280"/>
            <a:chOff x="379864" y="236387"/>
            <a:chExt cx="916676" cy="92967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D550260-BAF5-5632-AF13-7E2422CD8C74}"/>
                </a:ext>
              </a:extLst>
            </p:cNvPr>
            <p:cNvSpPr/>
            <p:nvPr/>
          </p:nvSpPr>
          <p:spPr>
            <a:xfrm>
              <a:off x="379864" y="236387"/>
              <a:ext cx="916676" cy="9296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8" dirty="0"/>
            </a:p>
          </p:txBody>
        </p:sp>
        <p:pic>
          <p:nvPicPr>
            <p:cNvPr id="13" name="Grafik 41" descr="Klemmbrett abgehakt Silhouette">
              <a:extLst>
                <a:ext uri="{FF2B5EF4-FFF2-40B4-BE49-F238E27FC236}">
                  <a16:creationId xmlns:a16="http://schemas.microsoft.com/office/drawing/2014/main" id="{A3EE2739-2BD8-C4A5-A66C-D0A596403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16417" y="262613"/>
              <a:ext cx="843565" cy="8435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325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-Design">
  <a:themeElements>
    <a:clrScheme name="Custom 4">
      <a:dk1>
        <a:srgbClr val="000000"/>
      </a:dk1>
      <a:lt1>
        <a:srgbClr val="FFFFFF"/>
      </a:lt1>
      <a:dk2>
        <a:srgbClr val="1FBA99"/>
      </a:dk2>
      <a:lt2>
        <a:srgbClr val="EAEAEA"/>
      </a:lt2>
      <a:accent1>
        <a:srgbClr val="1FBA99"/>
      </a:accent1>
      <a:accent2>
        <a:srgbClr val="81EDED"/>
      </a:accent2>
      <a:accent3>
        <a:srgbClr val="FF26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B90B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ales Deck 2023 Kunde_IRH_with MS" id="{BB1F0438-6FA8-7848-9A57-69C0824A3C29}" vid="{8A5565C7-8D06-654B-B3B8-464622E38230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1004</Words>
  <Application>Microsoft Office PowerPoint</Application>
  <PresentationFormat>Breitbild</PresentationFormat>
  <Paragraphs>260</Paragraphs>
  <Slides>30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30</vt:i4>
      </vt:variant>
    </vt:vector>
  </HeadingPairs>
  <TitlesOfParts>
    <vt:vector size="43" baseType="lpstr">
      <vt:lpstr>Arial</vt:lpstr>
      <vt:lpstr>Calibri</vt:lpstr>
      <vt:lpstr>Courier New</vt:lpstr>
      <vt:lpstr>Foundry Monoline OT2 Regular</vt:lpstr>
      <vt:lpstr>FOUNDRYMONOLINEOT2-EXTRABOLD</vt:lpstr>
      <vt:lpstr>KievitOT-Medium</vt:lpstr>
      <vt:lpstr>Roboto</vt:lpstr>
      <vt:lpstr>Roboto Condensed Black</vt:lpstr>
      <vt:lpstr>Roboto Condensed Medium</vt:lpstr>
      <vt:lpstr>Symbol</vt:lpstr>
      <vt:lpstr>Wingdings</vt:lpstr>
      <vt:lpstr>Office</vt:lpstr>
      <vt:lpstr>Larissa-Design</vt:lpstr>
      <vt:lpstr>Cyberabwehr made in Germany –  Digitale Resilienz und maximale Datensouveränität</vt:lpstr>
      <vt:lpstr>PowerPoint-Präsentation</vt:lpstr>
      <vt:lpstr>PowerPoint-Präsentation</vt:lpstr>
      <vt:lpstr>1 |  Vorstellung agilimo</vt:lpstr>
      <vt:lpstr>PowerPoint-Präsentation</vt:lpstr>
      <vt:lpstr>PowerPoint-Präsentation</vt:lpstr>
      <vt:lpstr>2 | Cybersicherheit Status Quo</vt:lpstr>
      <vt:lpstr>PowerPoint-Präsentation</vt:lpstr>
      <vt:lpstr>PowerPoint-Präsentation</vt:lpstr>
      <vt:lpstr>PowerPoint-Präsentation</vt:lpstr>
      <vt:lpstr>PowerPoint-Präsentation</vt:lpstr>
      <vt:lpstr>Anfragen seit November 2024</vt:lpstr>
      <vt:lpstr>PowerPoint-Präsentation</vt:lpstr>
      <vt:lpstr>PowerPoint-Präsentation</vt:lpstr>
      <vt:lpstr>3 | Nextron Systems </vt:lpstr>
      <vt:lpstr>Unsere Mission!</vt:lpstr>
      <vt:lpstr>Welche Rolle spielen staatlich gelenkte Angriffe?</vt:lpstr>
      <vt:lpstr>Orchestrierung im NIST Framework</vt:lpstr>
      <vt:lpstr>Detection auch im Focus von Sicherheitsbehörden</vt:lpstr>
      <vt:lpstr>Detection auch im Focus von Sicherheitsbehörden</vt:lpstr>
      <vt:lpstr>PowerPoint-Präsentation</vt:lpstr>
      <vt:lpstr>PowerPoint-Präsentation</vt:lpstr>
      <vt:lpstr>Wie funktioniert es? – Fokus auf den „Schmerz“</vt:lpstr>
      <vt:lpstr>PowerPoint-Präsentation</vt:lpstr>
      <vt:lpstr>Was ist es? – Digital Forensic at Scale</vt:lpstr>
      <vt:lpstr>Wofür ist es? – Nextron unterstützt drei Szenarien</vt:lpstr>
      <vt:lpstr>PowerPoint-Präsentation</vt:lpstr>
      <vt:lpstr>4 | Handlungsempfehlungen</vt:lpstr>
      <vt:lpstr>5 Fragen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Jens Linder</dc:creator>
  <cp:lastModifiedBy>Marcus Heinrich</cp:lastModifiedBy>
  <cp:revision>162</cp:revision>
  <dcterms:created xsi:type="dcterms:W3CDTF">2021-11-25T15:48:09Z</dcterms:created>
  <dcterms:modified xsi:type="dcterms:W3CDTF">2025-05-13T06:45:30Z</dcterms:modified>
</cp:coreProperties>
</file>