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9"/>
  </p:notesMasterIdLst>
  <p:sldIdLst>
    <p:sldId id="587" r:id="rId5"/>
    <p:sldId id="703" r:id="rId6"/>
    <p:sldId id="266" r:id="rId7"/>
    <p:sldId id="664" r:id="rId8"/>
  </p:sldIdLst>
  <p:sldSz cx="12192000" cy="6858000"/>
  <p:notesSz cx="7099300" cy="10234613"/>
  <p:embeddedFontLst>
    <p:embeddedFont>
      <p:font typeface="Bahnschrift" panose="020B0502040204020203" pitchFamily="34" charset="0"/>
      <p:regular r:id="rId10"/>
      <p:bold r:id="rId11"/>
    </p:embeddedFont>
    <p:embeddedFont>
      <p:font typeface="Bahnschrift SemiBold" panose="020B0502040204020203" pitchFamily="34" charset="0"/>
      <p:regular r:id="rId12"/>
      <p:bold r:id="rId1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itz Huber" initials="MH" lastIdx="1" clrIdx="0">
    <p:extLst>
      <p:ext uri="{19B8F6BF-5375-455C-9EA6-DF929625EA0E}">
        <p15:presenceInfo xmlns:p15="http://schemas.microsoft.com/office/powerpoint/2012/main" userId="S::mo.huber@zeppelin-university.net::057cedb3-fe5a-4724-b46f-16013de1ad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226"/>
    <a:srgbClr val="FCB606"/>
    <a:srgbClr val="3C3C3C"/>
    <a:srgbClr val="17726C"/>
    <a:srgbClr val="206A64"/>
    <a:srgbClr val="A49F9B"/>
    <a:srgbClr val="95908A"/>
    <a:srgbClr val="928D87"/>
    <a:srgbClr val="A8A5A1"/>
    <a:srgbClr val="B0A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6E5BEE-BBA9-4F65-8F9B-42FE1101EA5E}" v="8" dt="2025-05-13T12:25:36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54" y="102"/>
      </p:cViewPr>
      <p:guideLst>
        <p:guide orient="horz" pos="277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bias Müller" userId="0c11e3cd-30eb-4d19-bdb0-5f679ead03e7" providerId="ADAL" clId="{5667AE77-BF62-4CA8-B276-BD43A67D1A27}"/>
    <pc:docChg chg="undo redo custSel addSld delSld modSld sldOrd">
      <pc:chgData name="Tobias Müller" userId="0c11e3cd-30eb-4d19-bdb0-5f679ead03e7" providerId="ADAL" clId="{5667AE77-BF62-4CA8-B276-BD43A67D1A27}" dt="2021-11-30T11:38:49.131" v="1823"/>
      <pc:docMkLst>
        <pc:docMk/>
      </pc:docMkLst>
      <pc:sldChg chg="delSp add del mod">
        <pc:chgData name="Tobias Müller" userId="0c11e3cd-30eb-4d19-bdb0-5f679ead03e7" providerId="ADAL" clId="{5667AE77-BF62-4CA8-B276-BD43A67D1A27}" dt="2021-11-26T11:15:08.825" v="230" actId="47"/>
        <pc:sldMkLst>
          <pc:docMk/>
          <pc:sldMk cId="1003645353" sldId="385"/>
        </pc:sldMkLst>
      </pc:sldChg>
      <pc:sldChg chg="delSp add del mod">
        <pc:chgData name="Tobias Müller" userId="0c11e3cd-30eb-4d19-bdb0-5f679ead03e7" providerId="ADAL" clId="{5667AE77-BF62-4CA8-B276-BD43A67D1A27}" dt="2021-11-26T11:15:08.825" v="230" actId="47"/>
        <pc:sldMkLst>
          <pc:docMk/>
          <pc:sldMk cId="522361808" sldId="386"/>
        </pc:sldMkLst>
      </pc:sldChg>
      <pc:sldChg chg="delSp modSp add del mod">
        <pc:chgData name="Tobias Müller" userId="0c11e3cd-30eb-4d19-bdb0-5f679ead03e7" providerId="ADAL" clId="{5667AE77-BF62-4CA8-B276-BD43A67D1A27}" dt="2021-11-26T11:15:08.825" v="230" actId="47"/>
        <pc:sldMkLst>
          <pc:docMk/>
          <pc:sldMk cId="1041763202" sldId="407"/>
        </pc:sldMkLst>
      </pc:sldChg>
      <pc:sldChg chg="delSp modSp add del mod">
        <pc:chgData name="Tobias Müller" userId="0c11e3cd-30eb-4d19-bdb0-5f679ead03e7" providerId="ADAL" clId="{5667AE77-BF62-4CA8-B276-BD43A67D1A27}" dt="2021-11-26T11:15:08.825" v="230" actId="47"/>
        <pc:sldMkLst>
          <pc:docMk/>
          <pc:sldMk cId="1261587395" sldId="525"/>
        </pc:sldMkLst>
      </pc:sldChg>
      <pc:sldChg chg="delSp modSp add del mod">
        <pc:chgData name="Tobias Müller" userId="0c11e3cd-30eb-4d19-bdb0-5f679ead03e7" providerId="ADAL" clId="{5667AE77-BF62-4CA8-B276-BD43A67D1A27}" dt="2021-11-26T11:15:08.825" v="230" actId="47"/>
        <pc:sldMkLst>
          <pc:docMk/>
          <pc:sldMk cId="454340927" sldId="573"/>
        </pc:sldMkLst>
      </pc:sldChg>
      <pc:sldChg chg="modSp mod modClrScheme chgLayout">
        <pc:chgData name="Tobias Müller" userId="0c11e3cd-30eb-4d19-bdb0-5f679ead03e7" providerId="ADAL" clId="{5667AE77-BF62-4CA8-B276-BD43A67D1A27}" dt="2021-11-30T09:43:41.398" v="1818" actId="20577"/>
        <pc:sldMkLst>
          <pc:docMk/>
          <pc:sldMk cId="3324043256" sldId="581"/>
        </pc:sldMkLst>
      </pc:sldChg>
      <pc:sldChg chg="modSp mod">
        <pc:chgData name="Tobias Müller" userId="0c11e3cd-30eb-4d19-bdb0-5f679ead03e7" providerId="ADAL" clId="{5667AE77-BF62-4CA8-B276-BD43A67D1A27}" dt="2021-11-26T13:39:50.897" v="564" actId="6549"/>
        <pc:sldMkLst>
          <pc:docMk/>
          <pc:sldMk cId="1962090007" sldId="582"/>
        </pc:sldMkLst>
      </pc:sldChg>
      <pc:sldChg chg="addSp delSp modSp new mod ord">
        <pc:chgData name="Tobias Müller" userId="0c11e3cd-30eb-4d19-bdb0-5f679ead03e7" providerId="ADAL" clId="{5667AE77-BF62-4CA8-B276-BD43A67D1A27}" dt="2021-11-26T13:34:33.265" v="530" actId="404"/>
        <pc:sldMkLst>
          <pc:docMk/>
          <pc:sldMk cId="3071562713" sldId="583"/>
        </pc:sldMkLst>
      </pc:sldChg>
      <pc:sldChg chg="del">
        <pc:chgData name="Tobias Müller" userId="0c11e3cd-30eb-4d19-bdb0-5f679ead03e7" providerId="ADAL" clId="{5667AE77-BF62-4CA8-B276-BD43A67D1A27}" dt="2021-11-26T10:35:00.595" v="145" actId="47"/>
        <pc:sldMkLst>
          <pc:docMk/>
          <pc:sldMk cId="3503286478" sldId="583"/>
        </pc:sldMkLst>
      </pc:sldChg>
      <pc:sldChg chg="new del">
        <pc:chgData name="Tobias Müller" userId="0c11e3cd-30eb-4d19-bdb0-5f679ead03e7" providerId="ADAL" clId="{5667AE77-BF62-4CA8-B276-BD43A67D1A27}" dt="2021-11-26T11:16:23.014" v="240" actId="680"/>
        <pc:sldMkLst>
          <pc:docMk/>
          <pc:sldMk cId="1627653203" sldId="584"/>
        </pc:sldMkLst>
      </pc:sldChg>
      <pc:sldChg chg="del">
        <pc:chgData name="Tobias Müller" userId="0c11e3cd-30eb-4d19-bdb0-5f679ead03e7" providerId="ADAL" clId="{5667AE77-BF62-4CA8-B276-BD43A67D1A27}" dt="2021-11-26T10:34:59.861" v="144" actId="47"/>
        <pc:sldMkLst>
          <pc:docMk/>
          <pc:sldMk cId="2203080249" sldId="584"/>
        </pc:sldMkLst>
      </pc:sldChg>
      <pc:sldChg chg="addSp delSp modSp new mod ord">
        <pc:chgData name="Tobias Müller" userId="0c11e3cd-30eb-4d19-bdb0-5f679ead03e7" providerId="ADAL" clId="{5667AE77-BF62-4CA8-B276-BD43A67D1A27}" dt="2021-11-26T12:45:28.929" v="476"/>
        <pc:sldMkLst>
          <pc:docMk/>
          <pc:sldMk cId="3555618842" sldId="584"/>
        </pc:sldMkLst>
      </pc:sldChg>
      <pc:sldChg chg="addSp modSp new ord">
        <pc:chgData name="Tobias Müller" userId="0c11e3cd-30eb-4d19-bdb0-5f679ead03e7" providerId="ADAL" clId="{5667AE77-BF62-4CA8-B276-BD43A67D1A27}" dt="2021-11-30T11:38:49.131" v="1823"/>
        <pc:sldMkLst>
          <pc:docMk/>
          <pc:sldMk cId="1241865057" sldId="585"/>
        </pc:sldMkLst>
      </pc:sldChg>
      <pc:sldChg chg="addSp delSp modSp new mod modNotesTx">
        <pc:chgData name="Tobias Müller" userId="0c11e3cd-30eb-4d19-bdb0-5f679ead03e7" providerId="ADAL" clId="{5667AE77-BF62-4CA8-B276-BD43A67D1A27}" dt="2021-11-26T12:39:06.658" v="413" actId="20577"/>
        <pc:sldMkLst>
          <pc:docMk/>
          <pc:sldMk cId="1031128781" sldId="586"/>
        </pc:sldMkLst>
      </pc:sldChg>
      <pc:sldChg chg="new del">
        <pc:chgData name="Tobias Müller" userId="0c11e3cd-30eb-4d19-bdb0-5f679ead03e7" providerId="ADAL" clId="{5667AE77-BF62-4CA8-B276-BD43A67D1A27}" dt="2021-11-26T11:46:12.336" v="260" actId="680"/>
        <pc:sldMkLst>
          <pc:docMk/>
          <pc:sldMk cId="2669967646" sldId="586"/>
        </pc:sldMkLst>
      </pc:sldChg>
      <pc:sldChg chg="new del">
        <pc:chgData name="Tobias Müller" userId="0c11e3cd-30eb-4d19-bdb0-5f679ead03e7" providerId="ADAL" clId="{5667AE77-BF62-4CA8-B276-BD43A67D1A27}" dt="2021-11-26T11:46:08.868" v="258" actId="680"/>
        <pc:sldMkLst>
          <pc:docMk/>
          <pc:sldMk cId="2911452753" sldId="586"/>
        </pc:sldMkLst>
      </pc:sldChg>
      <pc:sldChg chg="addSp delSp modSp new mod modNotesTx">
        <pc:chgData name="Tobias Müller" userId="0c11e3cd-30eb-4d19-bdb0-5f679ead03e7" providerId="ADAL" clId="{5667AE77-BF62-4CA8-B276-BD43A67D1A27}" dt="2021-11-26T11:58:15.357" v="351" actId="14100"/>
        <pc:sldMkLst>
          <pc:docMk/>
          <pc:sldMk cId="716432033" sldId="587"/>
        </pc:sldMkLst>
      </pc:sldChg>
      <pc:sldChg chg="new del">
        <pc:chgData name="Tobias Müller" userId="0c11e3cd-30eb-4d19-bdb0-5f679ead03e7" providerId="ADAL" clId="{5667AE77-BF62-4CA8-B276-BD43A67D1A27}" dt="2021-11-26T11:57:17.621" v="342" actId="680"/>
        <pc:sldMkLst>
          <pc:docMk/>
          <pc:sldMk cId="3985730377" sldId="587"/>
        </pc:sldMkLst>
      </pc:sldChg>
      <pc:sldChg chg="new del">
        <pc:chgData name="Tobias Müller" userId="0c11e3cd-30eb-4d19-bdb0-5f679ead03e7" providerId="ADAL" clId="{5667AE77-BF62-4CA8-B276-BD43A67D1A27}" dt="2021-11-26T12:00:08.159" v="353" actId="680"/>
        <pc:sldMkLst>
          <pc:docMk/>
          <pc:sldMk cId="48378607" sldId="588"/>
        </pc:sldMkLst>
      </pc:sldChg>
      <pc:sldChg chg="addSp delSp modSp new mod modNotesTx">
        <pc:chgData name="Tobias Müller" userId="0c11e3cd-30eb-4d19-bdb0-5f679ead03e7" providerId="ADAL" clId="{5667AE77-BF62-4CA8-B276-BD43A67D1A27}" dt="2021-11-26T12:39:02.289" v="411" actId="20577"/>
        <pc:sldMkLst>
          <pc:docMk/>
          <pc:sldMk cId="1587784018" sldId="588"/>
        </pc:sldMkLst>
      </pc:sldChg>
      <pc:sldChg chg="addSp modSp new">
        <pc:chgData name="Tobias Müller" userId="0c11e3cd-30eb-4d19-bdb0-5f679ead03e7" providerId="ADAL" clId="{5667AE77-BF62-4CA8-B276-BD43A67D1A27}" dt="2021-11-26T12:39:41.247" v="420"/>
        <pc:sldMkLst>
          <pc:docMk/>
          <pc:sldMk cId="1189554414" sldId="589"/>
        </pc:sldMkLst>
      </pc:sldChg>
      <pc:sldChg chg="new del">
        <pc:chgData name="Tobias Müller" userId="0c11e3cd-30eb-4d19-bdb0-5f679ead03e7" providerId="ADAL" clId="{5667AE77-BF62-4CA8-B276-BD43A67D1A27}" dt="2021-11-26T12:39:22.713" v="415" actId="680"/>
        <pc:sldMkLst>
          <pc:docMk/>
          <pc:sldMk cId="4166227934" sldId="589"/>
        </pc:sldMkLst>
      </pc:sldChg>
      <pc:sldChg chg="addSp modSp add mod">
        <pc:chgData name="Tobias Müller" userId="0c11e3cd-30eb-4d19-bdb0-5f679ead03e7" providerId="ADAL" clId="{5667AE77-BF62-4CA8-B276-BD43A67D1A27}" dt="2021-11-26T12:39:57.658" v="422"/>
        <pc:sldMkLst>
          <pc:docMk/>
          <pc:sldMk cId="4220734308" sldId="590"/>
        </pc:sldMkLst>
      </pc:sldChg>
      <pc:sldChg chg="addSp delSp modSp add mod delAnim modAnim">
        <pc:chgData name="Tobias Müller" userId="0c11e3cd-30eb-4d19-bdb0-5f679ead03e7" providerId="ADAL" clId="{5667AE77-BF62-4CA8-B276-BD43A67D1A27}" dt="2021-11-30T09:46:27.486" v="1821"/>
        <pc:sldMkLst>
          <pc:docMk/>
          <pc:sldMk cId="3246960790" sldId="591"/>
        </pc:sldMkLst>
      </pc:sldChg>
      <pc:sldChg chg="addSp modSp add mod modAnim">
        <pc:chgData name="Tobias Müller" userId="0c11e3cd-30eb-4d19-bdb0-5f679ead03e7" providerId="ADAL" clId="{5667AE77-BF62-4CA8-B276-BD43A67D1A27}" dt="2021-11-26T14:04:26.495" v="950" actId="207"/>
        <pc:sldMkLst>
          <pc:docMk/>
          <pc:sldMk cId="4138289599" sldId="592"/>
        </pc:sldMkLst>
      </pc:sldChg>
      <pc:sldChg chg="addSp modSp add mod modAnim">
        <pc:chgData name="Tobias Müller" userId="0c11e3cd-30eb-4d19-bdb0-5f679ead03e7" providerId="ADAL" clId="{5667AE77-BF62-4CA8-B276-BD43A67D1A27}" dt="2021-11-26T12:41:51.353" v="438"/>
        <pc:sldMkLst>
          <pc:docMk/>
          <pc:sldMk cId="1345948975" sldId="593"/>
        </pc:sldMkLst>
      </pc:sldChg>
      <pc:sldChg chg="addSp modSp add mod">
        <pc:chgData name="Tobias Müller" userId="0c11e3cd-30eb-4d19-bdb0-5f679ead03e7" providerId="ADAL" clId="{5667AE77-BF62-4CA8-B276-BD43A67D1A27}" dt="2021-11-26T12:42:11.219" v="444" actId="6549"/>
        <pc:sldMkLst>
          <pc:docMk/>
          <pc:sldMk cId="363025477" sldId="594"/>
        </pc:sldMkLst>
      </pc:sldChg>
      <pc:sldChg chg="addSp modSp add">
        <pc:chgData name="Tobias Müller" userId="0c11e3cd-30eb-4d19-bdb0-5f679ead03e7" providerId="ADAL" clId="{5667AE77-BF62-4CA8-B276-BD43A67D1A27}" dt="2021-11-26T12:42:17.689" v="445"/>
        <pc:sldMkLst>
          <pc:docMk/>
          <pc:sldMk cId="3421248666" sldId="595"/>
        </pc:sldMkLst>
      </pc:sldChg>
      <pc:sldChg chg="add del">
        <pc:chgData name="Tobias Müller" userId="0c11e3cd-30eb-4d19-bdb0-5f679ead03e7" providerId="ADAL" clId="{5667AE77-BF62-4CA8-B276-BD43A67D1A27}" dt="2021-11-26T12:45:20.673" v="473" actId="47"/>
        <pc:sldMkLst>
          <pc:docMk/>
          <pc:sldMk cId="4233168571" sldId="596"/>
        </pc:sldMkLst>
      </pc:sldChg>
      <pc:sldChg chg="addSp modSp new mod">
        <pc:chgData name="Tobias Müller" userId="0c11e3cd-30eb-4d19-bdb0-5f679ead03e7" providerId="ADAL" clId="{5667AE77-BF62-4CA8-B276-BD43A67D1A27}" dt="2021-11-30T08:35:51.429" v="1528" actId="1076"/>
        <pc:sldMkLst>
          <pc:docMk/>
          <pc:sldMk cId="914075823" sldId="597"/>
        </pc:sldMkLst>
      </pc:sldChg>
      <pc:sldChg chg="add del">
        <pc:chgData name="Tobias Müller" userId="0c11e3cd-30eb-4d19-bdb0-5f679ead03e7" providerId="ADAL" clId="{5667AE77-BF62-4CA8-B276-BD43A67D1A27}" dt="2021-11-26T12:45:21.444" v="474" actId="47"/>
        <pc:sldMkLst>
          <pc:docMk/>
          <pc:sldMk cId="1758247474" sldId="598"/>
        </pc:sldMkLst>
      </pc:sldChg>
      <pc:sldChg chg="addSp modSp add mod ord modAnim">
        <pc:chgData name="Tobias Müller" userId="0c11e3cd-30eb-4d19-bdb0-5f679ead03e7" providerId="ADAL" clId="{5667AE77-BF62-4CA8-B276-BD43A67D1A27}" dt="2021-11-26T13:35:01.025" v="544" actId="403"/>
        <pc:sldMkLst>
          <pc:docMk/>
          <pc:sldMk cId="1915460360" sldId="599"/>
        </pc:sldMkLst>
      </pc:sldChg>
      <pc:sldChg chg="addSp modSp new mod ord modAnim chgLayout">
        <pc:chgData name="Tobias Müller" userId="0c11e3cd-30eb-4d19-bdb0-5f679ead03e7" providerId="ADAL" clId="{5667AE77-BF62-4CA8-B276-BD43A67D1A27}" dt="2021-11-26T14:45:25.473" v="1213" actId="700"/>
        <pc:sldMkLst>
          <pc:docMk/>
          <pc:sldMk cId="2365810143" sldId="600"/>
        </pc:sldMkLst>
      </pc:sldChg>
      <pc:sldChg chg="addSp delSp modSp add mod modClrScheme modAnim chgLayout">
        <pc:chgData name="Tobias Müller" userId="0c11e3cd-30eb-4d19-bdb0-5f679ead03e7" providerId="ADAL" clId="{5667AE77-BF62-4CA8-B276-BD43A67D1A27}" dt="2021-11-26T15:01:05.167" v="1497" actId="1076"/>
        <pc:sldMkLst>
          <pc:docMk/>
          <pc:sldMk cId="3161076644" sldId="601"/>
        </pc:sldMkLst>
      </pc:sldChg>
      <pc:sldChg chg="addSp modSp new mod ord">
        <pc:chgData name="Tobias Müller" userId="0c11e3cd-30eb-4d19-bdb0-5f679ead03e7" providerId="ADAL" clId="{5667AE77-BF62-4CA8-B276-BD43A67D1A27}" dt="2021-11-30T08:37:36.654" v="1569" actId="14100"/>
        <pc:sldMkLst>
          <pc:docMk/>
          <pc:sldMk cId="1525915629" sldId="602"/>
        </pc:sldMkLst>
      </pc:sldChg>
      <pc:sldChg chg="addSp delSp modSp new mod ord modClrScheme chgLayout">
        <pc:chgData name="Tobias Müller" userId="0c11e3cd-30eb-4d19-bdb0-5f679ead03e7" providerId="ADAL" clId="{5667AE77-BF62-4CA8-B276-BD43A67D1A27}" dt="2021-11-30T08:37:47.642" v="1571"/>
        <pc:sldMkLst>
          <pc:docMk/>
          <pc:sldMk cId="171405488" sldId="603"/>
        </pc:sldMkLst>
      </pc:sldChg>
      <pc:sldChg chg="addSp delSp modSp add mod">
        <pc:chgData name="Tobias Müller" userId="0c11e3cd-30eb-4d19-bdb0-5f679ead03e7" providerId="ADAL" clId="{5667AE77-BF62-4CA8-B276-BD43A67D1A27}" dt="2021-11-26T14:44:10.334" v="1212" actId="478"/>
        <pc:sldMkLst>
          <pc:docMk/>
          <pc:sldMk cId="2165497595" sldId="604"/>
        </pc:sldMkLst>
      </pc:sldChg>
      <pc:sldChg chg="modSp add mod">
        <pc:chgData name="Tobias Müller" userId="0c11e3cd-30eb-4d19-bdb0-5f679ead03e7" providerId="ADAL" clId="{5667AE77-BF62-4CA8-B276-BD43A67D1A27}" dt="2021-11-26T13:49:07.793" v="729" actId="20577"/>
        <pc:sldMkLst>
          <pc:docMk/>
          <pc:sldMk cId="2299031064" sldId="605"/>
        </pc:sldMkLst>
      </pc:sldChg>
      <pc:sldChg chg="modSp add mod">
        <pc:chgData name="Tobias Müller" userId="0c11e3cd-30eb-4d19-bdb0-5f679ead03e7" providerId="ADAL" clId="{5667AE77-BF62-4CA8-B276-BD43A67D1A27}" dt="2021-11-26T13:50:13.753" v="744" actId="20577"/>
        <pc:sldMkLst>
          <pc:docMk/>
          <pc:sldMk cId="3546230341" sldId="606"/>
        </pc:sldMkLst>
      </pc:sldChg>
      <pc:sldChg chg="modSp add mod">
        <pc:chgData name="Tobias Müller" userId="0c11e3cd-30eb-4d19-bdb0-5f679ead03e7" providerId="ADAL" clId="{5667AE77-BF62-4CA8-B276-BD43A67D1A27}" dt="2021-11-29T08:24:28.207" v="1512" actId="20577"/>
        <pc:sldMkLst>
          <pc:docMk/>
          <pc:sldMk cId="847413043" sldId="607"/>
        </pc:sldMkLst>
      </pc:sldChg>
      <pc:sldChg chg="delSp modSp add del mod">
        <pc:chgData name="Tobias Müller" userId="0c11e3cd-30eb-4d19-bdb0-5f679ead03e7" providerId="ADAL" clId="{5667AE77-BF62-4CA8-B276-BD43A67D1A27}" dt="2021-11-26T11:15:08.825" v="230" actId="47"/>
        <pc:sldMkLst>
          <pc:docMk/>
          <pc:sldMk cId="274777510" sldId="608"/>
        </pc:sldMkLst>
      </pc:sldChg>
      <pc:sldChg chg="addSp delSp modSp new mod">
        <pc:chgData name="Tobias Müller" userId="0c11e3cd-30eb-4d19-bdb0-5f679ead03e7" providerId="ADAL" clId="{5667AE77-BF62-4CA8-B276-BD43A67D1A27}" dt="2021-11-26T13:57:01.750" v="808" actId="20577"/>
        <pc:sldMkLst>
          <pc:docMk/>
          <pc:sldMk cId="1426118268" sldId="608"/>
        </pc:sldMkLst>
      </pc:sldChg>
      <pc:sldChg chg="addSp delSp modSp add mod">
        <pc:chgData name="Tobias Müller" userId="0c11e3cd-30eb-4d19-bdb0-5f679ead03e7" providerId="ADAL" clId="{5667AE77-BF62-4CA8-B276-BD43A67D1A27}" dt="2021-11-26T13:57:39.741" v="812" actId="1076"/>
        <pc:sldMkLst>
          <pc:docMk/>
          <pc:sldMk cId="3584409992" sldId="609"/>
        </pc:sldMkLst>
      </pc:sldChg>
      <pc:sldChg chg="addSp delSp modSp add mod ord">
        <pc:chgData name="Tobias Müller" userId="0c11e3cd-30eb-4d19-bdb0-5f679ead03e7" providerId="ADAL" clId="{5667AE77-BF62-4CA8-B276-BD43A67D1A27}" dt="2021-11-30T08:38:58.577" v="1577" actId="732"/>
        <pc:sldMkLst>
          <pc:docMk/>
          <pc:sldMk cId="871339923" sldId="610"/>
        </pc:sldMkLst>
      </pc:sldChg>
      <pc:sldChg chg="addSp delSp modSp new mod modAnim">
        <pc:chgData name="Tobias Müller" userId="0c11e3cd-30eb-4d19-bdb0-5f679ead03e7" providerId="ADAL" clId="{5667AE77-BF62-4CA8-B276-BD43A67D1A27}" dt="2021-11-30T08:41:52.875" v="1596" actId="478"/>
        <pc:sldMkLst>
          <pc:docMk/>
          <pc:sldMk cId="4016351890" sldId="611"/>
        </pc:sldMkLst>
      </pc:sldChg>
      <pc:sldChg chg="addSp delSp modSp new del mod modClrScheme chgLayout">
        <pc:chgData name="Tobias Müller" userId="0c11e3cd-30eb-4d19-bdb0-5f679ead03e7" providerId="ADAL" clId="{5667AE77-BF62-4CA8-B276-BD43A67D1A27}" dt="2021-11-26T14:16:21.840" v="1016" actId="47"/>
        <pc:sldMkLst>
          <pc:docMk/>
          <pc:sldMk cId="1651767428" sldId="612"/>
        </pc:sldMkLst>
      </pc:sldChg>
      <pc:sldChg chg="addSp delSp modSp add del mod modClrScheme chgLayout">
        <pc:chgData name="Tobias Müller" userId="0c11e3cd-30eb-4d19-bdb0-5f679ead03e7" providerId="ADAL" clId="{5667AE77-BF62-4CA8-B276-BD43A67D1A27}" dt="2021-11-26T11:15:08.825" v="230" actId="47"/>
        <pc:sldMkLst>
          <pc:docMk/>
          <pc:sldMk cId="1943815042" sldId="612"/>
        </pc:sldMkLst>
      </pc:sldChg>
      <pc:sldChg chg="addSp delSp modSp new del mod">
        <pc:chgData name="Tobias Müller" userId="0c11e3cd-30eb-4d19-bdb0-5f679ead03e7" providerId="ADAL" clId="{5667AE77-BF62-4CA8-B276-BD43A67D1A27}" dt="2021-11-30T08:56:51.277" v="1696" actId="47"/>
        <pc:sldMkLst>
          <pc:docMk/>
          <pc:sldMk cId="1567108975" sldId="613"/>
        </pc:sldMkLst>
      </pc:sldChg>
      <pc:sldChg chg="addSp delSp modSp add del mod">
        <pc:chgData name="Tobias Müller" userId="0c11e3cd-30eb-4d19-bdb0-5f679ead03e7" providerId="ADAL" clId="{5667AE77-BF62-4CA8-B276-BD43A67D1A27}" dt="2021-11-26T11:15:08.825" v="230" actId="47"/>
        <pc:sldMkLst>
          <pc:docMk/>
          <pc:sldMk cId="4043684902" sldId="613"/>
        </pc:sldMkLst>
      </pc:sldChg>
      <pc:sldChg chg="addSp delSp modSp new mod modClrScheme chgLayout">
        <pc:chgData name="Tobias Müller" userId="0c11e3cd-30eb-4d19-bdb0-5f679ead03e7" providerId="ADAL" clId="{5667AE77-BF62-4CA8-B276-BD43A67D1A27}" dt="2021-11-30T09:16:08.744" v="1798" actId="1076"/>
        <pc:sldMkLst>
          <pc:docMk/>
          <pc:sldMk cId="2860761088" sldId="614"/>
        </pc:sldMkLst>
      </pc:sldChg>
      <pc:sldChg chg="addSp modSp new del mod">
        <pc:chgData name="Tobias Müller" userId="0c11e3cd-30eb-4d19-bdb0-5f679ead03e7" providerId="ADAL" clId="{5667AE77-BF62-4CA8-B276-BD43A67D1A27}" dt="2021-11-26T14:25:32.186" v="1187" actId="47"/>
        <pc:sldMkLst>
          <pc:docMk/>
          <pc:sldMk cId="3343692946" sldId="615"/>
        </pc:sldMkLst>
      </pc:sldChg>
      <pc:sldChg chg="addSp delSp modSp add del mod setBg delDesignElem">
        <pc:chgData name="Tobias Müller" userId="0c11e3cd-30eb-4d19-bdb0-5f679ead03e7" providerId="ADAL" clId="{5667AE77-BF62-4CA8-B276-BD43A67D1A27}" dt="2021-11-26T11:15:08.825" v="230" actId="47"/>
        <pc:sldMkLst>
          <pc:docMk/>
          <pc:sldMk cId="1066328787" sldId="616"/>
        </pc:sldMkLst>
      </pc:sldChg>
      <pc:sldChg chg="addSp delSp modSp add mod">
        <pc:chgData name="Tobias Müller" userId="0c11e3cd-30eb-4d19-bdb0-5f679ead03e7" providerId="ADAL" clId="{5667AE77-BF62-4CA8-B276-BD43A67D1A27}" dt="2021-11-26T14:25:17.363" v="1186" actId="207"/>
        <pc:sldMkLst>
          <pc:docMk/>
          <pc:sldMk cId="1264287370" sldId="616"/>
        </pc:sldMkLst>
      </pc:sldChg>
      <pc:sldChg chg="modSp add del mod">
        <pc:chgData name="Tobias Müller" userId="0c11e3cd-30eb-4d19-bdb0-5f679ead03e7" providerId="ADAL" clId="{5667AE77-BF62-4CA8-B276-BD43A67D1A27}" dt="2021-11-26T11:13:40.898" v="224" actId="47"/>
        <pc:sldMkLst>
          <pc:docMk/>
          <pc:sldMk cId="1177756707" sldId="617"/>
        </pc:sldMkLst>
      </pc:sldChg>
      <pc:sldChg chg="addSp delSp modSp new mod ord addAnim delAnim modAnim">
        <pc:chgData name="Tobias Müller" userId="0c11e3cd-30eb-4d19-bdb0-5f679ead03e7" providerId="ADAL" clId="{5667AE77-BF62-4CA8-B276-BD43A67D1A27}" dt="2021-11-26T14:59:44.490" v="1494" actId="11530"/>
        <pc:sldMkLst>
          <pc:docMk/>
          <pc:sldMk cId="1350847095" sldId="617"/>
        </pc:sldMkLst>
      </pc:sldChg>
      <pc:sldChg chg="addSp delSp modSp add mod">
        <pc:chgData name="Tobias Müller" userId="0c11e3cd-30eb-4d19-bdb0-5f679ead03e7" providerId="ADAL" clId="{5667AE77-BF62-4CA8-B276-BD43A67D1A27}" dt="2021-11-30T08:57:27.020" v="1745" actId="20577"/>
        <pc:sldMkLst>
          <pc:docMk/>
          <pc:sldMk cId="2637464175" sldId="618"/>
        </pc:sldMkLst>
      </pc:sldChg>
      <pc:sldChg chg="add">
        <pc:chgData name="Tobias Müller" userId="0c11e3cd-30eb-4d19-bdb0-5f679ead03e7" providerId="ADAL" clId="{5667AE77-BF62-4CA8-B276-BD43A67D1A27}" dt="2021-11-30T08:37:02.116" v="1535"/>
        <pc:sldMkLst>
          <pc:docMk/>
          <pc:sldMk cId="460114452" sldId="619"/>
        </pc:sldMkLst>
      </pc:sldChg>
      <pc:sldChg chg="add del">
        <pc:chgData name="Tobias Müller" userId="0c11e3cd-30eb-4d19-bdb0-5f679ead03e7" providerId="ADAL" clId="{5667AE77-BF62-4CA8-B276-BD43A67D1A27}" dt="2021-11-30T08:45:42.065" v="1605"/>
        <pc:sldMkLst>
          <pc:docMk/>
          <pc:sldMk cId="1258630129" sldId="620"/>
        </pc:sldMkLst>
      </pc:sldChg>
      <pc:sldChg chg="addSp delSp modSp new mod">
        <pc:chgData name="Tobias Müller" userId="0c11e3cd-30eb-4d19-bdb0-5f679ead03e7" providerId="ADAL" clId="{5667AE77-BF62-4CA8-B276-BD43A67D1A27}" dt="2021-11-30T08:57:17.135" v="1742" actId="20577"/>
        <pc:sldMkLst>
          <pc:docMk/>
          <pc:sldMk cId="1870662099" sldId="620"/>
        </pc:sldMkLst>
      </pc:sldChg>
      <pc:sldChg chg="modSp add del mod">
        <pc:chgData name="Tobias Müller" userId="0c11e3cd-30eb-4d19-bdb0-5f679ead03e7" providerId="ADAL" clId="{5667AE77-BF62-4CA8-B276-BD43A67D1A27}" dt="2021-11-26T11:15:08.825" v="230" actId="47"/>
        <pc:sldMkLst>
          <pc:docMk/>
          <pc:sldMk cId="1975452575" sldId="620"/>
        </pc:sldMkLst>
      </pc:sldChg>
      <pc:sldChg chg="delSp modSp add del mod">
        <pc:chgData name="Tobias Müller" userId="0c11e3cd-30eb-4d19-bdb0-5f679ead03e7" providerId="ADAL" clId="{5667AE77-BF62-4CA8-B276-BD43A67D1A27}" dt="2021-11-26T10:41:27.784" v="185" actId="47"/>
        <pc:sldMkLst>
          <pc:docMk/>
          <pc:sldMk cId="3393150638" sldId="622"/>
        </pc:sldMkLst>
      </pc:sldChg>
      <pc:sldChg chg="modSp add del mod">
        <pc:chgData name="Tobias Müller" userId="0c11e3cd-30eb-4d19-bdb0-5f679ead03e7" providerId="ADAL" clId="{5667AE77-BF62-4CA8-B276-BD43A67D1A27}" dt="2021-11-26T11:15:08.825" v="230" actId="47"/>
        <pc:sldMkLst>
          <pc:docMk/>
          <pc:sldMk cId="2345783780" sldId="623"/>
        </pc:sldMkLst>
      </pc:sldChg>
      <pc:sldChg chg="delSp add del mod">
        <pc:chgData name="Tobias Müller" userId="0c11e3cd-30eb-4d19-bdb0-5f679ead03e7" providerId="ADAL" clId="{5667AE77-BF62-4CA8-B276-BD43A67D1A27}" dt="2021-11-26T11:15:08.825" v="230" actId="47"/>
        <pc:sldMkLst>
          <pc:docMk/>
          <pc:sldMk cId="2061737452" sldId="624"/>
        </pc:sldMkLst>
      </pc:sldChg>
      <pc:sldChg chg="add del">
        <pc:chgData name="Tobias Müller" userId="0c11e3cd-30eb-4d19-bdb0-5f679ead03e7" providerId="ADAL" clId="{5667AE77-BF62-4CA8-B276-BD43A67D1A27}" dt="2021-11-26T11:15:08.825" v="230" actId="47"/>
        <pc:sldMkLst>
          <pc:docMk/>
          <pc:sldMk cId="1675312308" sldId="625"/>
        </pc:sldMkLst>
      </pc:sldChg>
      <pc:sldChg chg="delSp add del mod">
        <pc:chgData name="Tobias Müller" userId="0c11e3cd-30eb-4d19-bdb0-5f679ead03e7" providerId="ADAL" clId="{5667AE77-BF62-4CA8-B276-BD43A67D1A27}" dt="2021-11-26T11:15:08.825" v="230" actId="47"/>
        <pc:sldMkLst>
          <pc:docMk/>
          <pc:sldMk cId="667928407" sldId="626"/>
        </pc:sldMkLst>
      </pc:sldChg>
      <pc:sldChg chg="addSp delSp new del mod">
        <pc:chgData name="Tobias Müller" userId="0c11e3cd-30eb-4d19-bdb0-5f679ead03e7" providerId="ADAL" clId="{5667AE77-BF62-4CA8-B276-BD43A67D1A27}" dt="2021-11-26T11:14:34.534" v="229" actId="47"/>
        <pc:sldMkLst>
          <pc:docMk/>
          <pc:sldMk cId="3350317954" sldId="627"/>
        </pc:sldMkLst>
      </pc:sldChg>
      <pc:sldMasterChg chg="delSldLayout">
        <pc:chgData name="Tobias Müller" userId="0c11e3cd-30eb-4d19-bdb0-5f679ead03e7" providerId="ADAL" clId="{5667AE77-BF62-4CA8-B276-BD43A67D1A27}" dt="2021-11-26T11:15:08.825" v="230" actId="47"/>
        <pc:sldMasterMkLst>
          <pc:docMk/>
          <pc:sldMasterMk cId="624925412" sldId="2147483648"/>
        </pc:sldMasterMkLst>
        <pc:sldLayoutChg chg="del">
          <pc:chgData name="Tobias Müller" userId="0c11e3cd-30eb-4d19-bdb0-5f679ead03e7" providerId="ADAL" clId="{5667AE77-BF62-4CA8-B276-BD43A67D1A27}" dt="2021-11-26T11:15:08.825" v="230" actId="47"/>
          <pc:sldLayoutMkLst>
            <pc:docMk/>
            <pc:sldMasterMk cId="624925412" sldId="2147483648"/>
            <pc:sldLayoutMk cId="4053174386" sldId="2147483655"/>
          </pc:sldLayoutMkLst>
        </pc:sldLayoutChg>
        <pc:sldLayoutChg chg="del">
          <pc:chgData name="Tobias Müller" userId="0c11e3cd-30eb-4d19-bdb0-5f679ead03e7" providerId="ADAL" clId="{5667AE77-BF62-4CA8-B276-BD43A67D1A27}" dt="2021-11-26T11:15:08.825" v="230" actId="47"/>
          <pc:sldLayoutMkLst>
            <pc:docMk/>
            <pc:sldMasterMk cId="624925412" sldId="2147483648"/>
            <pc:sldLayoutMk cId="1004172506" sldId="2147483656"/>
          </pc:sldLayoutMkLst>
        </pc:sldLayoutChg>
        <pc:sldLayoutChg chg="del">
          <pc:chgData name="Tobias Müller" userId="0c11e3cd-30eb-4d19-bdb0-5f679ead03e7" providerId="ADAL" clId="{5667AE77-BF62-4CA8-B276-BD43A67D1A27}" dt="2021-11-26T11:15:08.825" v="230" actId="47"/>
          <pc:sldLayoutMkLst>
            <pc:docMk/>
            <pc:sldMasterMk cId="624925412" sldId="2147483648"/>
            <pc:sldLayoutMk cId="1337913093" sldId="2147483657"/>
          </pc:sldLayoutMkLst>
        </pc:sldLayoutChg>
      </pc:sldMasterChg>
    </pc:docChg>
  </pc:docChgLst>
  <pc:docChgLst>
    <pc:chgData name="Tobias Müller" userId="0c11e3cd-30eb-4d19-bdb0-5f679ead03e7" providerId="ADAL" clId="{F0911B15-585A-4D69-AEDD-6327DA09CB1C}"/>
    <pc:docChg chg="modSld">
      <pc:chgData name="Tobias Müller" userId="0c11e3cd-30eb-4d19-bdb0-5f679ead03e7" providerId="ADAL" clId="{F0911B15-585A-4D69-AEDD-6327DA09CB1C}" dt="2021-12-16T16:39:13.784" v="61" actId="20577"/>
      <pc:docMkLst>
        <pc:docMk/>
      </pc:docMkLst>
      <pc:sldChg chg="modSp mod">
        <pc:chgData name="Tobias Müller" userId="0c11e3cd-30eb-4d19-bdb0-5f679ead03e7" providerId="ADAL" clId="{F0911B15-585A-4D69-AEDD-6327DA09CB1C}" dt="2021-12-16T16:03:54.486" v="57" actId="404"/>
        <pc:sldMkLst>
          <pc:docMk/>
          <pc:sldMk cId="3632536112" sldId="612"/>
        </pc:sldMkLst>
      </pc:sldChg>
      <pc:sldChg chg="modSp mod">
        <pc:chgData name="Tobias Müller" userId="0c11e3cd-30eb-4d19-bdb0-5f679ead03e7" providerId="ADAL" clId="{F0911B15-585A-4D69-AEDD-6327DA09CB1C}" dt="2021-12-16T16:39:13.784" v="61" actId="20577"/>
        <pc:sldMkLst>
          <pc:docMk/>
          <pc:sldMk cId="2736712171" sldId="616"/>
        </pc:sldMkLst>
      </pc:sldChg>
    </pc:docChg>
  </pc:docChgLst>
  <pc:docChgLst>
    <pc:chgData name="Moritz Huber" userId="f8e079ea-089a-48b6-a17c-e1980ef766fd" providerId="ADAL" clId="{A4847A69-C4A7-4D21-9CBE-45A1B3D12650}"/>
    <pc:docChg chg="custSel delSld modSld">
      <pc:chgData name="Moritz Huber" userId="f8e079ea-089a-48b6-a17c-e1980ef766fd" providerId="ADAL" clId="{A4847A69-C4A7-4D21-9CBE-45A1B3D12650}" dt="2023-01-26T08:42:21.918" v="31" actId="14100"/>
      <pc:docMkLst>
        <pc:docMk/>
      </pc:docMkLst>
      <pc:sldChg chg="delSp modSp mod">
        <pc:chgData name="Moritz Huber" userId="f8e079ea-089a-48b6-a17c-e1980ef766fd" providerId="ADAL" clId="{A4847A69-C4A7-4D21-9CBE-45A1B3D12650}" dt="2023-01-26T08:39:12.406" v="26" actId="1076"/>
        <pc:sldMkLst>
          <pc:docMk/>
          <pc:sldMk cId="3632536112" sldId="612"/>
        </pc:sldMkLst>
      </pc:sldChg>
      <pc:sldChg chg="del">
        <pc:chgData name="Moritz Huber" userId="f8e079ea-089a-48b6-a17c-e1980ef766fd" providerId="ADAL" clId="{A4847A69-C4A7-4D21-9CBE-45A1B3D12650}" dt="2023-01-26T08:41:19.705" v="27" actId="47"/>
        <pc:sldMkLst>
          <pc:docMk/>
          <pc:sldMk cId="1832306678" sldId="627"/>
        </pc:sldMkLst>
      </pc:sldChg>
      <pc:sldChg chg="modSp mod">
        <pc:chgData name="Moritz Huber" userId="f8e079ea-089a-48b6-a17c-e1980ef766fd" providerId="ADAL" clId="{A4847A69-C4A7-4D21-9CBE-45A1B3D12650}" dt="2023-01-26T08:33:13.777" v="10" actId="20577"/>
        <pc:sldMkLst>
          <pc:docMk/>
          <pc:sldMk cId="3937095660" sldId="638"/>
        </pc:sldMkLst>
      </pc:sldChg>
      <pc:sldChg chg="modSp mod">
        <pc:chgData name="Moritz Huber" userId="f8e079ea-089a-48b6-a17c-e1980ef766fd" providerId="ADAL" clId="{A4847A69-C4A7-4D21-9CBE-45A1B3D12650}" dt="2023-01-26T08:41:52.160" v="30" actId="1076"/>
        <pc:sldMkLst>
          <pc:docMk/>
          <pc:sldMk cId="434898227" sldId="652"/>
        </pc:sldMkLst>
      </pc:sldChg>
      <pc:sldChg chg="modSp mod">
        <pc:chgData name="Moritz Huber" userId="f8e079ea-089a-48b6-a17c-e1980ef766fd" providerId="ADAL" clId="{A4847A69-C4A7-4D21-9CBE-45A1B3D12650}" dt="2023-01-26T08:42:21.918" v="31" actId="14100"/>
        <pc:sldMkLst>
          <pc:docMk/>
          <pc:sldMk cId="3773940202" sldId="653"/>
        </pc:sldMkLst>
      </pc:sldChg>
      <pc:sldChg chg="addSp modSp mod">
        <pc:chgData name="Moritz Huber" userId="f8e079ea-089a-48b6-a17c-e1980ef766fd" providerId="ADAL" clId="{A4847A69-C4A7-4D21-9CBE-45A1B3D12650}" dt="2023-01-26T08:41:39.398" v="29" actId="1076"/>
        <pc:sldMkLst>
          <pc:docMk/>
          <pc:sldMk cId="382536942" sldId="655"/>
        </pc:sldMkLst>
      </pc:sldChg>
    </pc:docChg>
  </pc:docChgLst>
  <pc:docChgLst>
    <pc:chgData name="Tobias Müller" userId="0c11e3cd-30eb-4d19-bdb0-5f679ead03e7" providerId="ADAL" clId="{8363B486-1D3A-4D0C-9D65-4AA68E28A7F3}"/>
    <pc:docChg chg="undo redo custSel addSld delSld modSld sldOrd modMainMaster">
      <pc:chgData name="Tobias Müller" userId="0c11e3cd-30eb-4d19-bdb0-5f679ead03e7" providerId="ADAL" clId="{8363B486-1D3A-4D0C-9D65-4AA68E28A7F3}" dt="2021-11-25T15:45:33.986" v="999" actId="680"/>
      <pc:docMkLst>
        <pc:docMk/>
      </pc:docMkLst>
      <pc:sldChg chg="del">
        <pc:chgData name="Tobias Müller" userId="0c11e3cd-30eb-4d19-bdb0-5f679ead03e7" providerId="ADAL" clId="{8363B486-1D3A-4D0C-9D65-4AA68E28A7F3}" dt="2021-11-25T14:46:53.959" v="8" actId="47"/>
        <pc:sldMkLst>
          <pc:docMk/>
          <pc:sldMk cId="1065382791" sldId="351"/>
        </pc:sldMkLst>
      </pc:sldChg>
      <pc:sldChg chg="del">
        <pc:chgData name="Tobias Müller" userId="0c11e3cd-30eb-4d19-bdb0-5f679ead03e7" providerId="ADAL" clId="{8363B486-1D3A-4D0C-9D65-4AA68E28A7F3}" dt="2021-11-25T14:46:53.959" v="8" actId="47"/>
        <pc:sldMkLst>
          <pc:docMk/>
          <pc:sldMk cId="1830580009" sldId="520"/>
        </pc:sldMkLst>
      </pc:sldChg>
      <pc:sldChg chg="del">
        <pc:chgData name="Tobias Müller" userId="0c11e3cd-30eb-4d19-bdb0-5f679ead03e7" providerId="ADAL" clId="{8363B486-1D3A-4D0C-9D65-4AA68E28A7F3}" dt="2021-11-25T15:13:37.176" v="428" actId="47"/>
        <pc:sldMkLst>
          <pc:docMk/>
          <pc:sldMk cId="1685746900" sldId="557"/>
        </pc:sldMkLst>
      </pc:sldChg>
      <pc:sldChg chg="del">
        <pc:chgData name="Tobias Müller" userId="0c11e3cd-30eb-4d19-bdb0-5f679ead03e7" providerId="ADAL" clId="{8363B486-1D3A-4D0C-9D65-4AA68E28A7F3}" dt="2021-11-25T15:20:11.262" v="567" actId="47"/>
        <pc:sldMkLst>
          <pc:docMk/>
          <pc:sldMk cId="3418299105" sldId="580"/>
        </pc:sldMkLst>
      </pc:sldChg>
      <pc:sldChg chg="new del">
        <pc:chgData name="Tobias Müller" userId="0c11e3cd-30eb-4d19-bdb0-5f679ead03e7" providerId="ADAL" clId="{8363B486-1D3A-4D0C-9D65-4AA68E28A7F3}" dt="2021-11-25T14:58:49.908" v="147" actId="47"/>
        <pc:sldMkLst>
          <pc:docMk/>
          <pc:sldMk cId="207766305" sldId="581"/>
        </pc:sldMkLst>
      </pc:sldChg>
      <pc:sldChg chg="addSp delSp modSp new del mod">
        <pc:chgData name="Tobias Müller" userId="0c11e3cd-30eb-4d19-bdb0-5f679ead03e7" providerId="ADAL" clId="{8363B486-1D3A-4D0C-9D65-4AA68E28A7F3}" dt="2021-11-25T14:47:31.582" v="29" actId="680"/>
        <pc:sldMkLst>
          <pc:docMk/>
          <pc:sldMk cId="1332796707" sldId="581"/>
        </pc:sldMkLst>
      </pc:sldChg>
      <pc:sldChg chg="modSp new del mod">
        <pc:chgData name="Tobias Müller" userId="0c11e3cd-30eb-4d19-bdb0-5f679ead03e7" providerId="ADAL" clId="{8363B486-1D3A-4D0C-9D65-4AA68E28A7F3}" dt="2021-11-25T14:58:56.620" v="154" actId="680"/>
        <pc:sldMkLst>
          <pc:docMk/>
          <pc:sldMk cId="2215870298" sldId="581"/>
        </pc:sldMkLst>
      </pc:sldChg>
      <pc:sldChg chg="new del">
        <pc:chgData name="Tobias Müller" userId="0c11e3cd-30eb-4d19-bdb0-5f679ead03e7" providerId="ADAL" clId="{8363B486-1D3A-4D0C-9D65-4AA68E28A7F3}" dt="2021-11-25T15:01:18.720" v="156" actId="680"/>
        <pc:sldMkLst>
          <pc:docMk/>
          <pc:sldMk cId="2255956949" sldId="581"/>
        </pc:sldMkLst>
      </pc:sldChg>
      <pc:sldChg chg="addSp modSp new mod ord">
        <pc:chgData name="Tobias Müller" userId="0c11e3cd-30eb-4d19-bdb0-5f679ead03e7" providerId="ADAL" clId="{8363B486-1D3A-4D0C-9D65-4AA68E28A7F3}" dt="2021-11-25T15:13:33.423" v="427" actId="1076"/>
        <pc:sldMkLst>
          <pc:docMk/>
          <pc:sldMk cId="3324043256" sldId="581"/>
        </pc:sldMkLst>
      </pc:sldChg>
      <pc:sldChg chg="modSp new del mod">
        <pc:chgData name="Tobias Müller" userId="0c11e3cd-30eb-4d19-bdb0-5f679ead03e7" providerId="ADAL" clId="{8363B486-1D3A-4D0C-9D65-4AA68E28A7F3}" dt="2021-11-25T15:09:10.655" v="273" actId="680"/>
        <pc:sldMkLst>
          <pc:docMk/>
          <pc:sldMk cId="4104133480" sldId="581"/>
        </pc:sldMkLst>
      </pc:sldChg>
      <pc:sldChg chg="del">
        <pc:chgData name="Tobias Müller" userId="0c11e3cd-30eb-4d19-bdb0-5f679ead03e7" providerId="ADAL" clId="{8363B486-1D3A-4D0C-9D65-4AA68E28A7F3}" dt="2021-11-25T14:46:53.959" v="8" actId="47"/>
        <pc:sldMkLst>
          <pc:docMk/>
          <pc:sldMk cId="1098696556" sldId="582"/>
        </pc:sldMkLst>
      </pc:sldChg>
      <pc:sldChg chg="addSp modSp new mod">
        <pc:chgData name="Tobias Müller" userId="0c11e3cd-30eb-4d19-bdb0-5f679ead03e7" providerId="ADAL" clId="{8363B486-1D3A-4D0C-9D65-4AA68E28A7F3}" dt="2021-11-25T15:18:50.990" v="520" actId="20577"/>
        <pc:sldMkLst>
          <pc:docMk/>
          <pc:sldMk cId="1962090007" sldId="582"/>
        </pc:sldMkLst>
      </pc:sldChg>
      <pc:sldChg chg="new del">
        <pc:chgData name="Tobias Müller" userId="0c11e3cd-30eb-4d19-bdb0-5f679ead03e7" providerId="ADAL" clId="{8363B486-1D3A-4D0C-9D65-4AA68E28A7F3}" dt="2021-11-25T15:20:22.398" v="569" actId="47"/>
        <pc:sldMkLst>
          <pc:docMk/>
          <pc:sldMk cId="1679406427" sldId="583"/>
        </pc:sldMkLst>
      </pc:sldChg>
      <pc:sldChg chg="new del">
        <pc:chgData name="Tobias Müller" userId="0c11e3cd-30eb-4d19-bdb0-5f679ead03e7" providerId="ADAL" clId="{8363B486-1D3A-4D0C-9D65-4AA68E28A7F3}" dt="2021-11-25T15:20:31.185" v="571" actId="680"/>
        <pc:sldMkLst>
          <pc:docMk/>
          <pc:sldMk cId="2808474208" sldId="583"/>
        </pc:sldMkLst>
      </pc:sldChg>
      <pc:sldChg chg="addSp delSp modSp new mod setBg modClrScheme modAnim chgLayout">
        <pc:chgData name="Tobias Müller" userId="0c11e3cd-30eb-4d19-bdb0-5f679ead03e7" providerId="ADAL" clId="{8363B486-1D3A-4D0C-9D65-4AA68E28A7F3}" dt="2021-11-25T15:30:08.399" v="728" actId="26606"/>
        <pc:sldMkLst>
          <pc:docMk/>
          <pc:sldMk cId="3503286478" sldId="583"/>
        </pc:sldMkLst>
      </pc:sldChg>
      <pc:sldChg chg="new del">
        <pc:chgData name="Tobias Müller" userId="0c11e3cd-30eb-4d19-bdb0-5f679ead03e7" providerId="ADAL" clId="{8363B486-1D3A-4D0C-9D65-4AA68E28A7F3}" dt="2021-11-25T15:20:39.508" v="573" actId="680"/>
        <pc:sldMkLst>
          <pc:docMk/>
          <pc:sldMk cId="4283587579" sldId="583"/>
        </pc:sldMkLst>
      </pc:sldChg>
      <pc:sldChg chg="addSp delSp modSp new mod ord modMedia setBg modClrScheme delAnim chgLayout">
        <pc:chgData name="Tobias Müller" userId="0c11e3cd-30eb-4d19-bdb0-5f679ead03e7" providerId="ADAL" clId="{8363B486-1D3A-4D0C-9D65-4AA68E28A7F3}" dt="2021-11-25T15:41:48.329" v="940" actId="20577"/>
        <pc:sldMkLst>
          <pc:docMk/>
          <pc:sldMk cId="2203080249" sldId="584"/>
        </pc:sldMkLst>
      </pc:sldChg>
      <pc:sldChg chg="modSp new del mod">
        <pc:chgData name="Tobias Müller" userId="0c11e3cd-30eb-4d19-bdb0-5f679ead03e7" providerId="ADAL" clId="{8363B486-1D3A-4D0C-9D65-4AA68E28A7F3}" dt="2021-11-25T15:45:33.986" v="999" actId="680"/>
        <pc:sldMkLst>
          <pc:docMk/>
          <pc:sldMk cId="163064550" sldId="585"/>
        </pc:sldMkLst>
      </pc:sldChg>
      <pc:sldChg chg="del">
        <pc:chgData name="Tobias Müller" userId="0c11e3cd-30eb-4d19-bdb0-5f679ead03e7" providerId="ADAL" clId="{8363B486-1D3A-4D0C-9D65-4AA68E28A7F3}" dt="2021-11-25T14:46:53.959" v="8" actId="47"/>
        <pc:sldMkLst>
          <pc:docMk/>
          <pc:sldMk cId="1526581481" sldId="585"/>
        </pc:sldMkLst>
      </pc:sldChg>
      <pc:sldChg chg="new del">
        <pc:chgData name="Tobias Müller" userId="0c11e3cd-30eb-4d19-bdb0-5f679ead03e7" providerId="ADAL" clId="{8363B486-1D3A-4D0C-9D65-4AA68E28A7F3}" dt="2021-11-25T15:42:25.746" v="943" actId="680"/>
        <pc:sldMkLst>
          <pc:docMk/>
          <pc:sldMk cId="2641756698" sldId="585"/>
        </pc:sldMkLst>
      </pc:sldChg>
      <pc:sldChg chg="addSp delSp modSp add del mod ord">
        <pc:chgData name="Tobias Müller" userId="0c11e3cd-30eb-4d19-bdb0-5f679ead03e7" providerId="ADAL" clId="{8363B486-1D3A-4D0C-9D65-4AA68E28A7F3}" dt="2021-11-25T15:44:43.242" v="988" actId="47"/>
        <pc:sldMkLst>
          <pc:docMk/>
          <pc:sldMk cId="2707820206" sldId="585"/>
        </pc:sldMkLst>
      </pc:sldChg>
      <pc:sldChg chg="del">
        <pc:chgData name="Tobias Müller" userId="0c11e3cd-30eb-4d19-bdb0-5f679ead03e7" providerId="ADAL" clId="{8363B486-1D3A-4D0C-9D65-4AA68E28A7F3}" dt="2021-11-25T14:46:53.959" v="8" actId="47"/>
        <pc:sldMkLst>
          <pc:docMk/>
          <pc:sldMk cId="3046119843" sldId="613"/>
        </pc:sldMkLst>
      </pc:sldChg>
      <pc:sldChg chg="del">
        <pc:chgData name="Tobias Müller" userId="0c11e3cd-30eb-4d19-bdb0-5f679ead03e7" providerId="ADAL" clId="{8363B486-1D3A-4D0C-9D65-4AA68E28A7F3}" dt="2021-11-25T14:46:53.959" v="8" actId="47"/>
        <pc:sldMkLst>
          <pc:docMk/>
          <pc:sldMk cId="746675416" sldId="614"/>
        </pc:sldMkLst>
      </pc:sldChg>
      <pc:sldChg chg="del">
        <pc:chgData name="Tobias Müller" userId="0c11e3cd-30eb-4d19-bdb0-5f679ead03e7" providerId="ADAL" clId="{8363B486-1D3A-4D0C-9D65-4AA68E28A7F3}" dt="2021-11-25T14:46:53.959" v="8" actId="47"/>
        <pc:sldMkLst>
          <pc:docMk/>
          <pc:sldMk cId="3389146799" sldId="615"/>
        </pc:sldMkLst>
      </pc:sldChg>
      <pc:sldChg chg="del">
        <pc:chgData name="Tobias Müller" userId="0c11e3cd-30eb-4d19-bdb0-5f679ead03e7" providerId="ADAL" clId="{8363B486-1D3A-4D0C-9D65-4AA68E28A7F3}" dt="2021-11-25T14:46:53.959" v="8" actId="47"/>
        <pc:sldMkLst>
          <pc:docMk/>
          <pc:sldMk cId="2209950269" sldId="619"/>
        </pc:sldMkLst>
      </pc:sldChg>
      <pc:sldChg chg="del">
        <pc:chgData name="Tobias Müller" userId="0c11e3cd-30eb-4d19-bdb0-5f679ead03e7" providerId="ADAL" clId="{8363B486-1D3A-4D0C-9D65-4AA68E28A7F3}" dt="2021-11-25T14:46:53.959" v="8" actId="47"/>
        <pc:sldMkLst>
          <pc:docMk/>
          <pc:sldMk cId="3548519680" sldId="620"/>
        </pc:sldMkLst>
      </pc:sldChg>
      <pc:sldChg chg="del">
        <pc:chgData name="Tobias Müller" userId="0c11e3cd-30eb-4d19-bdb0-5f679ead03e7" providerId="ADAL" clId="{8363B486-1D3A-4D0C-9D65-4AA68E28A7F3}" dt="2021-11-25T14:46:53.959" v="8" actId="47"/>
        <pc:sldMkLst>
          <pc:docMk/>
          <pc:sldMk cId="104152172" sldId="624"/>
        </pc:sldMkLst>
      </pc:sldChg>
      <pc:sldChg chg="del">
        <pc:chgData name="Tobias Müller" userId="0c11e3cd-30eb-4d19-bdb0-5f679ead03e7" providerId="ADAL" clId="{8363B486-1D3A-4D0C-9D65-4AA68E28A7F3}" dt="2021-11-25T14:46:53.959" v="8" actId="47"/>
        <pc:sldMkLst>
          <pc:docMk/>
          <pc:sldMk cId="701655358" sldId="626"/>
        </pc:sldMkLst>
      </pc:sldChg>
      <pc:sldChg chg="del">
        <pc:chgData name="Tobias Müller" userId="0c11e3cd-30eb-4d19-bdb0-5f679ead03e7" providerId="ADAL" clId="{8363B486-1D3A-4D0C-9D65-4AA68E28A7F3}" dt="2021-11-25T14:46:53.959" v="8" actId="47"/>
        <pc:sldMkLst>
          <pc:docMk/>
          <pc:sldMk cId="2090187353" sldId="628"/>
        </pc:sldMkLst>
      </pc:sldChg>
      <pc:sldChg chg="del">
        <pc:chgData name="Tobias Müller" userId="0c11e3cd-30eb-4d19-bdb0-5f679ead03e7" providerId="ADAL" clId="{8363B486-1D3A-4D0C-9D65-4AA68E28A7F3}" dt="2021-11-25T14:46:53.959" v="8" actId="47"/>
        <pc:sldMkLst>
          <pc:docMk/>
          <pc:sldMk cId="2070104569" sldId="629"/>
        </pc:sldMkLst>
      </pc:sldChg>
      <pc:sldChg chg="del">
        <pc:chgData name="Tobias Müller" userId="0c11e3cd-30eb-4d19-bdb0-5f679ead03e7" providerId="ADAL" clId="{8363B486-1D3A-4D0C-9D65-4AA68E28A7F3}" dt="2021-11-25T14:46:53.959" v="8" actId="47"/>
        <pc:sldMkLst>
          <pc:docMk/>
          <pc:sldMk cId="2447787048" sldId="631"/>
        </pc:sldMkLst>
      </pc:sldChg>
      <pc:sldChg chg="del">
        <pc:chgData name="Tobias Müller" userId="0c11e3cd-30eb-4d19-bdb0-5f679ead03e7" providerId="ADAL" clId="{8363B486-1D3A-4D0C-9D65-4AA68E28A7F3}" dt="2021-11-25T14:46:53.959" v="8" actId="47"/>
        <pc:sldMkLst>
          <pc:docMk/>
          <pc:sldMk cId="4158200444" sldId="634"/>
        </pc:sldMkLst>
      </pc:sldChg>
      <pc:sldChg chg="del">
        <pc:chgData name="Tobias Müller" userId="0c11e3cd-30eb-4d19-bdb0-5f679ead03e7" providerId="ADAL" clId="{8363B486-1D3A-4D0C-9D65-4AA68E28A7F3}" dt="2021-11-25T14:46:53.959" v="8" actId="47"/>
        <pc:sldMkLst>
          <pc:docMk/>
          <pc:sldMk cId="4130719643" sldId="635"/>
        </pc:sldMkLst>
      </pc:sldChg>
      <pc:sldChg chg="del">
        <pc:chgData name="Tobias Müller" userId="0c11e3cd-30eb-4d19-bdb0-5f679ead03e7" providerId="ADAL" clId="{8363B486-1D3A-4D0C-9D65-4AA68E28A7F3}" dt="2021-11-25T14:46:53.959" v="8" actId="47"/>
        <pc:sldMkLst>
          <pc:docMk/>
          <pc:sldMk cId="2695913701" sldId="636"/>
        </pc:sldMkLst>
      </pc:sldChg>
      <pc:sldChg chg="del">
        <pc:chgData name="Tobias Müller" userId="0c11e3cd-30eb-4d19-bdb0-5f679ead03e7" providerId="ADAL" clId="{8363B486-1D3A-4D0C-9D65-4AA68E28A7F3}" dt="2021-11-25T14:46:53.959" v="8" actId="47"/>
        <pc:sldMkLst>
          <pc:docMk/>
          <pc:sldMk cId="3974896530" sldId="637"/>
        </pc:sldMkLst>
      </pc:sldChg>
      <pc:sldChg chg="del">
        <pc:chgData name="Tobias Müller" userId="0c11e3cd-30eb-4d19-bdb0-5f679ead03e7" providerId="ADAL" clId="{8363B486-1D3A-4D0C-9D65-4AA68E28A7F3}" dt="2021-11-25T14:46:53.959" v="8" actId="47"/>
        <pc:sldMkLst>
          <pc:docMk/>
          <pc:sldMk cId="1670036468" sldId="638"/>
        </pc:sldMkLst>
      </pc:sldChg>
      <pc:sldChg chg="del">
        <pc:chgData name="Tobias Müller" userId="0c11e3cd-30eb-4d19-bdb0-5f679ead03e7" providerId="ADAL" clId="{8363B486-1D3A-4D0C-9D65-4AA68E28A7F3}" dt="2021-11-25T14:46:53.959" v="8" actId="47"/>
        <pc:sldMkLst>
          <pc:docMk/>
          <pc:sldMk cId="3453840853" sldId="639"/>
        </pc:sldMkLst>
      </pc:sldChg>
      <pc:sldChg chg="del">
        <pc:chgData name="Tobias Müller" userId="0c11e3cd-30eb-4d19-bdb0-5f679ead03e7" providerId="ADAL" clId="{8363B486-1D3A-4D0C-9D65-4AA68E28A7F3}" dt="2021-11-25T14:46:53.959" v="8" actId="47"/>
        <pc:sldMkLst>
          <pc:docMk/>
          <pc:sldMk cId="3971608848" sldId="640"/>
        </pc:sldMkLst>
      </pc:sldChg>
      <pc:sldChg chg="del">
        <pc:chgData name="Tobias Müller" userId="0c11e3cd-30eb-4d19-bdb0-5f679ead03e7" providerId="ADAL" clId="{8363B486-1D3A-4D0C-9D65-4AA68E28A7F3}" dt="2021-11-25T14:46:53.959" v="8" actId="47"/>
        <pc:sldMkLst>
          <pc:docMk/>
          <pc:sldMk cId="3082443471" sldId="641"/>
        </pc:sldMkLst>
      </pc:sldChg>
      <pc:sldMasterChg chg="addSp delSp modSp mod setBg addSldLayout delSldLayout modSldLayout sldLayoutOrd">
        <pc:chgData name="Tobias Müller" userId="0c11e3cd-30eb-4d19-bdb0-5f679ead03e7" providerId="ADAL" clId="{8363B486-1D3A-4D0C-9D65-4AA68E28A7F3}" dt="2021-11-25T15:44:38.023" v="986" actId="11529"/>
        <pc:sldMasterMkLst>
          <pc:docMk/>
          <pc:sldMasterMk cId="624925412" sldId="2147483648"/>
        </pc:sldMasterMkLst>
        <pc:sldLayoutChg chg="addSp delSp modSp mod setBg">
          <pc:chgData name="Tobias Müller" userId="0c11e3cd-30eb-4d19-bdb0-5f679ead03e7" providerId="ADAL" clId="{8363B486-1D3A-4D0C-9D65-4AA68E28A7F3}" dt="2021-11-25T15:44:38.023" v="986" actId="11529"/>
          <pc:sldLayoutMkLst>
            <pc:docMk/>
            <pc:sldMasterMk cId="624925412" sldId="2147483648"/>
            <pc:sldLayoutMk cId="1072480305" sldId="2147483649"/>
          </pc:sldLayoutMkLst>
        </pc:sldLayoutChg>
        <pc:sldLayoutChg chg="del setBg">
          <pc:chgData name="Tobias Müller" userId="0c11e3cd-30eb-4d19-bdb0-5f679ead03e7" providerId="ADAL" clId="{8363B486-1D3A-4D0C-9D65-4AA68E28A7F3}" dt="2021-11-25T15:05:03.954" v="184" actId="2696"/>
          <pc:sldLayoutMkLst>
            <pc:docMk/>
            <pc:sldMasterMk cId="624925412" sldId="2147483648"/>
            <pc:sldLayoutMk cId="886388172" sldId="2147483650"/>
          </pc:sldLayoutMkLst>
        </pc:sldLayoutChg>
        <pc:sldLayoutChg chg="addSp delSp modSp new mod">
          <pc:chgData name="Tobias Müller" userId="0c11e3cd-30eb-4d19-bdb0-5f679ead03e7" providerId="ADAL" clId="{8363B486-1D3A-4D0C-9D65-4AA68E28A7F3}" dt="2021-11-25T15:19:08.683" v="521"/>
          <pc:sldLayoutMkLst>
            <pc:docMk/>
            <pc:sldMasterMk cId="624925412" sldId="2147483648"/>
            <pc:sldLayoutMk cId="1021082811" sldId="2147483650"/>
          </pc:sldLayoutMkLst>
        </pc:sldLayoutChg>
        <pc:sldLayoutChg chg="del setBg">
          <pc:chgData name="Tobias Müller" userId="0c11e3cd-30eb-4d19-bdb0-5f679ead03e7" providerId="ADAL" clId="{8363B486-1D3A-4D0C-9D65-4AA68E28A7F3}" dt="2021-11-25T15:05:03.315" v="183" actId="2696"/>
          <pc:sldLayoutMkLst>
            <pc:docMk/>
            <pc:sldMasterMk cId="624925412" sldId="2147483648"/>
            <pc:sldLayoutMk cId="1038333584" sldId="2147483651"/>
          </pc:sldLayoutMkLst>
        </pc:sldLayoutChg>
        <pc:sldLayoutChg chg="addSp modSp mod">
          <pc:chgData name="Tobias Müller" userId="0c11e3cd-30eb-4d19-bdb0-5f679ead03e7" providerId="ADAL" clId="{8363B486-1D3A-4D0C-9D65-4AA68E28A7F3}" dt="2021-11-25T15:20:00.522" v="566" actId="1076"/>
          <pc:sldLayoutMkLst>
            <pc:docMk/>
            <pc:sldMasterMk cId="624925412" sldId="2147483648"/>
            <pc:sldLayoutMk cId="2976385079" sldId="2147483651"/>
          </pc:sldLayoutMkLst>
        </pc:sldLayoutChg>
        <pc:sldLayoutChg chg="del setBg">
          <pc:chgData name="Tobias Müller" userId="0c11e3cd-30eb-4d19-bdb0-5f679ead03e7" providerId="ADAL" clId="{8363B486-1D3A-4D0C-9D65-4AA68E28A7F3}" dt="2021-11-25T15:05:02.329" v="182" actId="2696"/>
          <pc:sldLayoutMkLst>
            <pc:docMk/>
            <pc:sldMasterMk cId="624925412" sldId="2147483648"/>
            <pc:sldLayoutMk cId="1338148105" sldId="2147483652"/>
          </pc:sldLayoutMkLst>
        </pc:sldLayoutChg>
        <pc:sldLayoutChg chg="addSp delSp modSp new mod ord">
          <pc:chgData name="Tobias Müller" userId="0c11e3cd-30eb-4d19-bdb0-5f679ead03e7" providerId="ADAL" clId="{8363B486-1D3A-4D0C-9D65-4AA68E28A7F3}" dt="2021-11-25T15:26:32.159" v="672" actId="12788"/>
          <pc:sldLayoutMkLst>
            <pc:docMk/>
            <pc:sldMasterMk cId="624925412" sldId="2147483648"/>
            <pc:sldLayoutMk cId="2293781897" sldId="2147483652"/>
          </pc:sldLayoutMkLst>
        </pc:sldLayoutChg>
        <pc:sldLayoutChg chg="new mod ord">
          <pc:chgData name="Tobias Müller" userId="0c11e3cd-30eb-4d19-bdb0-5f679ead03e7" providerId="ADAL" clId="{8363B486-1D3A-4D0C-9D65-4AA68E28A7F3}" dt="2021-11-25T15:27:12.621" v="677" actId="20578"/>
          <pc:sldLayoutMkLst>
            <pc:docMk/>
            <pc:sldMasterMk cId="624925412" sldId="2147483648"/>
            <pc:sldLayoutMk cId="3147921661" sldId="2147483653"/>
          </pc:sldLayoutMkLst>
        </pc:sldLayoutChg>
        <pc:sldLayoutChg chg="del setBg">
          <pc:chgData name="Tobias Müller" userId="0c11e3cd-30eb-4d19-bdb0-5f679ead03e7" providerId="ADAL" clId="{8363B486-1D3A-4D0C-9D65-4AA68E28A7F3}" dt="2021-11-25T15:05:01.765" v="181" actId="2696"/>
          <pc:sldLayoutMkLst>
            <pc:docMk/>
            <pc:sldMasterMk cId="624925412" sldId="2147483648"/>
            <pc:sldLayoutMk cId="4219744142" sldId="2147483653"/>
          </pc:sldLayoutMkLst>
        </pc:sldLayoutChg>
        <pc:sldLayoutChg chg="addSp modSp mod">
          <pc:chgData name="Tobias Müller" userId="0c11e3cd-30eb-4d19-bdb0-5f679ead03e7" providerId="ADAL" clId="{8363B486-1D3A-4D0C-9D65-4AA68E28A7F3}" dt="2021-11-25T15:28:46.596" v="709" actId="12788"/>
          <pc:sldLayoutMkLst>
            <pc:docMk/>
            <pc:sldMasterMk cId="624925412" sldId="2147483648"/>
            <pc:sldLayoutMk cId="1593926526" sldId="2147483654"/>
          </pc:sldLayoutMkLst>
        </pc:sldLayoutChg>
        <pc:sldLayoutChg chg="new del mod ord">
          <pc:chgData name="Tobias Müller" userId="0c11e3cd-30eb-4d19-bdb0-5f679ead03e7" providerId="ADAL" clId="{8363B486-1D3A-4D0C-9D65-4AA68E28A7F3}" dt="2021-11-25T15:27:17.289" v="678" actId="2696"/>
          <pc:sldLayoutMkLst>
            <pc:docMk/>
            <pc:sldMasterMk cId="624925412" sldId="2147483648"/>
            <pc:sldLayoutMk cId="3051793163" sldId="2147483654"/>
          </pc:sldLayoutMkLst>
        </pc:sldLayoutChg>
        <pc:sldLayoutChg chg="del setBg">
          <pc:chgData name="Tobias Müller" userId="0c11e3cd-30eb-4d19-bdb0-5f679ead03e7" providerId="ADAL" clId="{8363B486-1D3A-4D0C-9D65-4AA68E28A7F3}" dt="2021-11-25T15:05:00.812" v="180" actId="2696"/>
          <pc:sldLayoutMkLst>
            <pc:docMk/>
            <pc:sldMasterMk cId="624925412" sldId="2147483648"/>
            <pc:sldLayoutMk cId="3134337641" sldId="2147483654"/>
          </pc:sldLayoutMkLst>
        </pc:sldLayoutChg>
        <pc:sldLayoutChg chg="del setBg">
          <pc:chgData name="Tobias Müller" userId="0c11e3cd-30eb-4d19-bdb0-5f679ead03e7" providerId="ADAL" clId="{8363B486-1D3A-4D0C-9D65-4AA68E28A7F3}" dt="2021-11-25T15:04:59.307" v="179" actId="2696"/>
          <pc:sldLayoutMkLst>
            <pc:docMk/>
            <pc:sldMasterMk cId="624925412" sldId="2147483648"/>
            <pc:sldLayoutMk cId="378131358" sldId="2147483655"/>
          </pc:sldLayoutMkLst>
        </pc:sldLayoutChg>
        <pc:sldLayoutChg chg="del setBg">
          <pc:chgData name="Tobias Müller" userId="0c11e3cd-30eb-4d19-bdb0-5f679ead03e7" providerId="ADAL" clId="{8363B486-1D3A-4D0C-9D65-4AA68E28A7F3}" dt="2021-11-25T15:04:56.384" v="178" actId="2696"/>
          <pc:sldLayoutMkLst>
            <pc:docMk/>
            <pc:sldMasterMk cId="624925412" sldId="2147483648"/>
            <pc:sldLayoutMk cId="2463369884" sldId="2147483656"/>
          </pc:sldLayoutMkLst>
        </pc:sldLayoutChg>
        <pc:sldLayoutChg chg="del setBg">
          <pc:chgData name="Tobias Müller" userId="0c11e3cd-30eb-4d19-bdb0-5f679ead03e7" providerId="ADAL" clId="{8363B486-1D3A-4D0C-9D65-4AA68E28A7F3}" dt="2021-11-25T15:04:54.982" v="177" actId="2696"/>
          <pc:sldLayoutMkLst>
            <pc:docMk/>
            <pc:sldMasterMk cId="624925412" sldId="2147483648"/>
            <pc:sldLayoutMk cId="4259939123" sldId="2147483657"/>
          </pc:sldLayoutMkLst>
        </pc:sldLayoutChg>
        <pc:sldLayoutChg chg="del setBg">
          <pc:chgData name="Tobias Müller" userId="0c11e3cd-30eb-4d19-bdb0-5f679ead03e7" providerId="ADAL" clId="{8363B486-1D3A-4D0C-9D65-4AA68E28A7F3}" dt="2021-11-25T15:04:54.319" v="176" actId="2696"/>
          <pc:sldLayoutMkLst>
            <pc:docMk/>
            <pc:sldMasterMk cId="624925412" sldId="2147483648"/>
            <pc:sldLayoutMk cId="676990633" sldId="2147483658"/>
          </pc:sldLayoutMkLst>
        </pc:sldLayoutChg>
        <pc:sldLayoutChg chg="del setBg">
          <pc:chgData name="Tobias Müller" userId="0c11e3cd-30eb-4d19-bdb0-5f679ead03e7" providerId="ADAL" clId="{8363B486-1D3A-4D0C-9D65-4AA68E28A7F3}" dt="2021-11-25T15:04:52.495" v="175" actId="2696"/>
          <pc:sldLayoutMkLst>
            <pc:docMk/>
            <pc:sldMasterMk cId="624925412" sldId="2147483648"/>
            <pc:sldLayoutMk cId="20194036" sldId="2147483659"/>
          </pc:sldLayoutMkLst>
        </pc:sldLayoutChg>
        <pc:sldLayoutChg chg="new del mod">
          <pc:chgData name="Tobias Müller" userId="0c11e3cd-30eb-4d19-bdb0-5f679ead03e7" providerId="ADAL" clId="{8363B486-1D3A-4D0C-9D65-4AA68E28A7F3}" dt="2021-11-25T15:03:22.033" v="158" actId="11236"/>
          <pc:sldLayoutMkLst>
            <pc:docMk/>
            <pc:sldMasterMk cId="624925412" sldId="2147483648"/>
            <pc:sldLayoutMk cId="731896801" sldId="2147483660"/>
          </pc:sldLayoutMkLst>
        </pc:sldLayoutChg>
        <pc:sldLayoutChg chg="new del mod">
          <pc:chgData name="Tobias Müller" userId="0c11e3cd-30eb-4d19-bdb0-5f679ead03e7" providerId="ADAL" clId="{8363B486-1D3A-4D0C-9D65-4AA68E28A7F3}" dt="2021-11-25T14:51:18.985" v="42" actId="11236"/>
          <pc:sldLayoutMkLst>
            <pc:docMk/>
            <pc:sldMasterMk cId="624925412" sldId="2147483648"/>
            <pc:sldLayoutMk cId="2620920781" sldId="2147483660"/>
          </pc:sldLayoutMkLst>
        </pc:sldLayoutChg>
      </pc:sldMasterChg>
    </pc:docChg>
  </pc:docChgLst>
  <pc:docChgLst>
    <pc:chgData name="Tobias Müller" userId="0c11e3cd-30eb-4d19-bdb0-5f679ead03e7" providerId="ADAL" clId="{A9BED7A3-1551-4652-A44E-3313EF13CE65}"/>
    <pc:docChg chg="undo redo custSel addSld delSld modSld">
      <pc:chgData name="Tobias Müller" userId="0c11e3cd-30eb-4d19-bdb0-5f679ead03e7" providerId="ADAL" clId="{A9BED7A3-1551-4652-A44E-3313EF13CE65}" dt="2022-03-02T08:37:19.542" v="268" actId="1035"/>
      <pc:docMkLst>
        <pc:docMk/>
      </pc:docMkLst>
      <pc:sldChg chg="modSp mod">
        <pc:chgData name="Tobias Müller" userId="0c11e3cd-30eb-4d19-bdb0-5f679ead03e7" providerId="ADAL" clId="{A9BED7A3-1551-4652-A44E-3313EF13CE65}" dt="2022-03-02T08:06:14.660" v="29" actId="20577"/>
        <pc:sldMkLst>
          <pc:docMk/>
          <pc:sldMk cId="3324043256" sldId="581"/>
        </pc:sldMkLst>
      </pc:sldChg>
      <pc:sldChg chg="del">
        <pc:chgData name="Tobias Müller" userId="0c11e3cd-30eb-4d19-bdb0-5f679ead03e7" providerId="ADAL" clId="{A9BED7A3-1551-4652-A44E-3313EF13CE65}" dt="2022-03-02T08:30:58.366" v="232" actId="47"/>
        <pc:sldMkLst>
          <pc:docMk/>
          <pc:sldMk cId="1241865057" sldId="585"/>
        </pc:sldMkLst>
      </pc:sldChg>
      <pc:sldChg chg="del">
        <pc:chgData name="Tobias Müller" userId="0c11e3cd-30eb-4d19-bdb0-5f679ead03e7" providerId="ADAL" clId="{A9BED7A3-1551-4652-A44E-3313EF13CE65}" dt="2022-03-02T08:30:59.295" v="233" actId="47"/>
        <pc:sldMkLst>
          <pc:docMk/>
          <pc:sldMk cId="716432033" sldId="587"/>
        </pc:sldMkLst>
      </pc:sldChg>
      <pc:sldChg chg="modNotesTx">
        <pc:chgData name="Tobias Müller" userId="0c11e3cd-30eb-4d19-bdb0-5f679ead03e7" providerId="ADAL" clId="{A9BED7A3-1551-4652-A44E-3313EF13CE65}" dt="2022-03-02T08:31:27.836" v="238"/>
        <pc:sldMkLst>
          <pc:docMk/>
          <pc:sldMk cId="1189554414" sldId="589"/>
        </pc:sldMkLst>
      </pc:sldChg>
      <pc:sldChg chg="modSp mod">
        <pc:chgData name="Tobias Müller" userId="0c11e3cd-30eb-4d19-bdb0-5f679ead03e7" providerId="ADAL" clId="{A9BED7A3-1551-4652-A44E-3313EF13CE65}" dt="2022-03-02T08:18:22.996" v="65" actId="20577"/>
        <pc:sldMkLst>
          <pc:docMk/>
          <pc:sldMk cId="3632536112" sldId="612"/>
        </pc:sldMkLst>
      </pc:sldChg>
      <pc:sldChg chg="modSp mod">
        <pc:chgData name="Tobias Müller" userId="0c11e3cd-30eb-4d19-bdb0-5f679ead03e7" providerId="ADAL" clId="{A9BED7A3-1551-4652-A44E-3313EF13CE65}" dt="2022-03-02T08:22:03.903" v="227" actId="120"/>
        <pc:sldMkLst>
          <pc:docMk/>
          <pc:sldMk cId="2736712171" sldId="616"/>
        </pc:sldMkLst>
      </pc:sldChg>
      <pc:sldChg chg="modSp del mod">
        <pc:chgData name="Tobias Müller" userId="0c11e3cd-30eb-4d19-bdb0-5f679ead03e7" providerId="ADAL" clId="{A9BED7A3-1551-4652-A44E-3313EF13CE65}" dt="2022-03-02T08:16:54.556" v="53" actId="47"/>
        <pc:sldMkLst>
          <pc:docMk/>
          <pc:sldMk cId="685631103" sldId="618"/>
        </pc:sldMkLst>
      </pc:sldChg>
      <pc:sldChg chg="delSp add setBg delDesignElem">
        <pc:chgData name="Tobias Müller" userId="0c11e3cd-30eb-4d19-bdb0-5f679ead03e7" providerId="ADAL" clId="{A9BED7A3-1551-4652-A44E-3313EF13CE65}" dt="2022-03-02T08:31:02.580" v="236"/>
        <pc:sldMkLst>
          <pc:docMk/>
          <pc:sldMk cId="3533861591" sldId="618"/>
        </pc:sldMkLst>
      </pc:sldChg>
      <pc:sldChg chg="delSp add setBg delDesignElem">
        <pc:chgData name="Tobias Müller" userId="0c11e3cd-30eb-4d19-bdb0-5f679ead03e7" providerId="ADAL" clId="{A9BED7A3-1551-4652-A44E-3313EF13CE65}" dt="2022-03-02T08:31:02.580" v="236"/>
        <pc:sldMkLst>
          <pc:docMk/>
          <pc:sldMk cId="2996747871" sldId="619"/>
        </pc:sldMkLst>
      </pc:sldChg>
      <pc:sldChg chg="addSp delSp modSp mod">
        <pc:chgData name="Tobias Müller" userId="0c11e3cd-30eb-4d19-bdb0-5f679ead03e7" providerId="ADAL" clId="{A9BED7A3-1551-4652-A44E-3313EF13CE65}" dt="2022-03-02T08:26:57.181" v="230" actId="478"/>
        <pc:sldMkLst>
          <pc:docMk/>
          <pc:sldMk cId="1264287370" sldId="620"/>
        </pc:sldMkLst>
      </pc:sldChg>
      <pc:sldChg chg="del">
        <pc:chgData name="Tobias Müller" userId="0c11e3cd-30eb-4d19-bdb0-5f679ead03e7" providerId="ADAL" clId="{A9BED7A3-1551-4652-A44E-3313EF13CE65}" dt="2022-03-02T08:30:57.447" v="231" actId="47"/>
        <pc:sldMkLst>
          <pc:docMk/>
          <pc:sldMk cId="1490015791" sldId="623"/>
        </pc:sldMkLst>
      </pc:sldChg>
      <pc:sldChg chg="del">
        <pc:chgData name="Tobias Müller" userId="0c11e3cd-30eb-4d19-bdb0-5f679ead03e7" providerId="ADAL" clId="{A9BED7A3-1551-4652-A44E-3313EF13CE65}" dt="2022-03-02T08:31:04.876" v="237" actId="47"/>
        <pc:sldMkLst>
          <pc:docMk/>
          <pc:sldMk cId="2351789556" sldId="624"/>
        </pc:sldMkLst>
      </pc:sldChg>
      <pc:sldChg chg="addSp delSp modSp add mod delAnim modAnim">
        <pc:chgData name="Tobias Müller" userId="0c11e3cd-30eb-4d19-bdb0-5f679ead03e7" providerId="ADAL" clId="{A9BED7A3-1551-4652-A44E-3313EF13CE65}" dt="2022-03-02T08:16:34.788" v="52"/>
        <pc:sldMkLst>
          <pc:docMk/>
          <pc:sldMk cId="1986637287" sldId="625"/>
        </pc:sldMkLst>
      </pc:sldChg>
      <pc:sldChg chg="addSp delSp modSp new mod">
        <pc:chgData name="Tobias Müller" userId="0c11e3cd-30eb-4d19-bdb0-5f679ead03e7" providerId="ADAL" clId="{A9BED7A3-1551-4652-A44E-3313EF13CE65}" dt="2022-03-02T08:37:19.542" v="268" actId="1035"/>
        <pc:sldMkLst>
          <pc:docMk/>
          <pc:sldMk cId="2915908514" sldId="626"/>
        </pc:sldMkLst>
      </pc:sldChg>
    </pc:docChg>
  </pc:docChgLst>
  <pc:docChgLst>
    <pc:chgData name="Tobias Müller" userId="0c11e3cd-30eb-4d19-bdb0-5f679ead03e7" providerId="ADAL" clId="{5470044F-F652-4801-B8B2-8BD777E1FB0D}"/>
    <pc:docChg chg="undo custSel addSld delSld modSld sldOrd">
      <pc:chgData name="Tobias Müller" userId="0c11e3cd-30eb-4d19-bdb0-5f679ead03e7" providerId="ADAL" clId="{5470044F-F652-4801-B8B2-8BD777E1FB0D}" dt="2022-09-14T13:49:37.804" v="115" actId="20577"/>
      <pc:docMkLst>
        <pc:docMk/>
      </pc:docMkLst>
      <pc:sldChg chg="modSp mod">
        <pc:chgData name="Tobias Müller" userId="0c11e3cd-30eb-4d19-bdb0-5f679ead03e7" providerId="ADAL" clId="{5470044F-F652-4801-B8B2-8BD777E1FB0D}" dt="2022-09-14T12:39:57.869" v="48" actId="20577"/>
        <pc:sldMkLst>
          <pc:docMk/>
          <pc:sldMk cId="3324043256" sldId="581"/>
        </pc:sldMkLst>
      </pc:sldChg>
      <pc:sldChg chg="del">
        <pc:chgData name="Tobias Müller" userId="0c11e3cd-30eb-4d19-bdb0-5f679ead03e7" providerId="ADAL" clId="{5470044F-F652-4801-B8B2-8BD777E1FB0D}" dt="2022-09-14T12:41:44.367" v="59" actId="47"/>
        <pc:sldMkLst>
          <pc:docMk/>
          <pc:sldMk cId="1241865057" sldId="585"/>
        </pc:sldMkLst>
      </pc:sldChg>
      <pc:sldChg chg="ord">
        <pc:chgData name="Tobias Müller" userId="0c11e3cd-30eb-4d19-bdb0-5f679ead03e7" providerId="ADAL" clId="{5470044F-F652-4801-B8B2-8BD777E1FB0D}" dt="2022-09-14T12:41:41.297" v="56"/>
        <pc:sldMkLst>
          <pc:docMk/>
          <pc:sldMk cId="716432033" sldId="587"/>
        </pc:sldMkLst>
      </pc:sldChg>
      <pc:sldChg chg="delSp modSp mod">
        <pc:chgData name="Tobias Müller" userId="0c11e3cd-30eb-4d19-bdb0-5f679ead03e7" providerId="ADAL" clId="{5470044F-F652-4801-B8B2-8BD777E1FB0D}" dt="2022-09-14T12:44:31.682" v="77" actId="20577"/>
        <pc:sldMkLst>
          <pc:docMk/>
          <pc:sldMk cId="3632536112" sldId="612"/>
        </pc:sldMkLst>
      </pc:sldChg>
      <pc:sldChg chg="delSp add setBg delDesignElem">
        <pc:chgData name="Tobias Müller" userId="0c11e3cd-30eb-4d19-bdb0-5f679ead03e7" providerId="ADAL" clId="{5470044F-F652-4801-B8B2-8BD777E1FB0D}" dt="2022-09-14T12:41:04.978" v="51"/>
        <pc:sldMkLst>
          <pc:docMk/>
          <pc:sldMk cId="2903779253" sldId="615"/>
        </pc:sldMkLst>
      </pc:sldChg>
      <pc:sldChg chg="del">
        <pc:chgData name="Tobias Müller" userId="0c11e3cd-30eb-4d19-bdb0-5f679ead03e7" providerId="ADAL" clId="{5470044F-F652-4801-B8B2-8BD777E1FB0D}" dt="2022-09-14T12:42:44.973" v="60" actId="47"/>
        <pc:sldMkLst>
          <pc:docMk/>
          <pc:sldMk cId="2736712171" sldId="616"/>
        </pc:sldMkLst>
      </pc:sldChg>
      <pc:sldChg chg="delSp add setBg delDesignElem">
        <pc:chgData name="Tobias Müller" userId="0c11e3cd-30eb-4d19-bdb0-5f679ead03e7" providerId="ADAL" clId="{5470044F-F652-4801-B8B2-8BD777E1FB0D}" dt="2022-09-14T12:41:04.978" v="51"/>
        <pc:sldMkLst>
          <pc:docMk/>
          <pc:sldMk cId="2308202801" sldId="621"/>
        </pc:sldMkLst>
      </pc:sldChg>
      <pc:sldChg chg="ord">
        <pc:chgData name="Tobias Müller" userId="0c11e3cd-30eb-4d19-bdb0-5f679ead03e7" providerId="ADAL" clId="{5470044F-F652-4801-B8B2-8BD777E1FB0D}" dt="2022-09-14T12:41:43.091" v="58"/>
        <pc:sldMkLst>
          <pc:docMk/>
          <pc:sldMk cId="2351789556" sldId="624"/>
        </pc:sldMkLst>
      </pc:sldChg>
      <pc:sldChg chg="add del">
        <pc:chgData name="Tobias Müller" userId="0c11e3cd-30eb-4d19-bdb0-5f679ead03e7" providerId="ADAL" clId="{5470044F-F652-4801-B8B2-8BD777E1FB0D}" dt="2022-09-14T12:41:18.701" v="54" actId="47"/>
        <pc:sldMkLst>
          <pc:docMk/>
          <pc:sldMk cId="2915908514" sldId="626"/>
        </pc:sldMkLst>
      </pc:sldChg>
      <pc:sldChg chg="delSp modSp mod delAnim">
        <pc:chgData name="Tobias Müller" userId="0c11e3cd-30eb-4d19-bdb0-5f679ead03e7" providerId="ADAL" clId="{5470044F-F652-4801-B8B2-8BD777E1FB0D}" dt="2022-09-14T12:50:20.979" v="84" actId="20577"/>
        <pc:sldMkLst>
          <pc:docMk/>
          <pc:sldMk cId="3543976032" sldId="628"/>
        </pc:sldMkLst>
      </pc:sldChg>
      <pc:sldChg chg="modSp add mod">
        <pc:chgData name="Tobias Müller" userId="0c11e3cd-30eb-4d19-bdb0-5f679ead03e7" providerId="ADAL" clId="{5470044F-F652-4801-B8B2-8BD777E1FB0D}" dt="2022-09-14T13:49:37.804" v="115" actId="20577"/>
        <pc:sldMkLst>
          <pc:docMk/>
          <pc:sldMk cId="1759222437" sldId="648"/>
        </pc:sldMkLst>
      </pc:sldChg>
    </pc:docChg>
  </pc:docChgLst>
  <pc:docChgLst>
    <pc:chgData name="Moritz Huber" userId="f8e079ea-089a-48b6-a17c-e1980ef766fd" providerId="ADAL" clId="{29864FEE-5DF9-499D-BCA1-F933DCA168A5}"/>
    <pc:docChg chg="undo custSel addSld delSld modSld">
      <pc:chgData name="Moritz Huber" userId="f8e079ea-089a-48b6-a17c-e1980ef766fd" providerId="ADAL" clId="{29864FEE-5DF9-499D-BCA1-F933DCA168A5}" dt="2023-08-17T08:07:04.145" v="175" actId="11529"/>
      <pc:docMkLst>
        <pc:docMk/>
      </pc:docMkLst>
      <pc:sldChg chg="delSp mod">
        <pc:chgData name="Moritz Huber" userId="f8e079ea-089a-48b6-a17c-e1980ef766fd" providerId="ADAL" clId="{29864FEE-5DF9-499D-BCA1-F933DCA168A5}" dt="2023-08-17T08:04:46.583" v="137" actId="478"/>
        <pc:sldMkLst>
          <pc:docMk/>
          <pc:sldMk cId="434898227" sldId="652"/>
        </pc:sldMkLst>
      </pc:sldChg>
      <pc:sldChg chg="addSp delSp modSp mod">
        <pc:chgData name="Moritz Huber" userId="f8e079ea-089a-48b6-a17c-e1980ef766fd" providerId="ADAL" clId="{29864FEE-5DF9-499D-BCA1-F933DCA168A5}" dt="2023-08-17T08:07:04.145" v="175" actId="11529"/>
        <pc:sldMkLst>
          <pc:docMk/>
          <pc:sldMk cId="382536942" sldId="655"/>
        </pc:sldMkLst>
      </pc:sldChg>
      <pc:sldChg chg="addSp delSp modSp add del mod">
        <pc:chgData name="Moritz Huber" userId="f8e079ea-089a-48b6-a17c-e1980ef766fd" providerId="ADAL" clId="{29864FEE-5DF9-499D-BCA1-F933DCA168A5}" dt="2023-08-17T08:05:19.813" v="138" actId="47"/>
        <pc:sldMkLst>
          <pc:docMk/>
          <pc:sldMk cId="1363567920" sldId="670"/>
        </pc:sldMkLst>
      </pc:sldChg>
    </pc:docChg>
  </pc:docChgLst>
  <pc:docChgLst>
    <pc:chgData name="Moritz Huber" userId="f8e079ea-089a-48b6-a17c-e1980ef766fd" providerId="ADAL" clId="{41D4536A-BA04-4DED-AC4C-13A58ED57521}"/>
    <pc:docChg chg="delSld modSld sldOrd">
      <pc:chgData name="Moritz Huber" userId="f8e079ea-089a-48b6-a17c-e1980ef766fd" providerId="ADAL" clId="{41D4536A-BA04-4DED-AC4C-13A58ED57521}" dt="2021-07-07T13:01:29.867" v="24" actId="47"/>
      <pc:docMkLst>
        <pc:docMk/>
      </pc:docMkLst>
      <pc:sldChg chg="modSp mod">
        <pc:chgData name="Moritz Huber" userId="f8e079ea-089a-48b6-a17c-e1980ef766fd" providerId="ADAL" clId="{41D4536A-BA04-4DED-AC4C-13A58ED57521}" dt="2021-07-07T13:01:18.737" v="23" actId="20577"/>
        <pc:sldMkLst>
          <pc:docMk/>
          <pc:sldMk cId="1685746900" sldId="557"/>
        </pc:sldMkLst>
      </pc:sldChg>
      <pc:sldChg chg="del">
        <pc:chgData name="Moritz Huber" userId="f8e079ea-089a-48b6-a17c-e1980ef766fd" providerId="ADAL" clId="{41D4536A-BA04-4DED-AC4C-13A58ED57521}" dt="2021-07-07T13:00:08.828" v="0" actId="47"/>
        <pc:sldMkLst>
          <pc:docMk/>
          <pc:sldMk cId="2134466037" sldId="558"/>
        </pc:sldMkLst>
      </pc:sldChg>
      <pc:sldChg chg="del">
        <pc:chgData name="Moritz Huber" userId="f8e079ea-089a-48b6-a17c-e1980ef766fd" providerId="ADAL" clId="{41D4536A-BA04-4DED-AC4C-13A58ED57521}" dt="2021-07-07T13:01:29.867" v="24" actId="47"/>
        <pc:sldMkLst>
          <pc:docMk/>
          <pc:sldMk cId="733594331" sldId="560"/>
        </pc:sldMkLst>
      </pc:sldChg>
      <pc:sldChg chg="ord">
        <pc:chgData name="Moritz Huber" userId="f8e079ea-089a-48b6-a17c-e1980ef766fd" providerId="ADAL" clId="{41D4536A-BA04-4DED-AC4C-13A58ED57521}" dt="2021-07-07T13:00:39.912" v="4"/>
        <pc:sldMkLst>
          <pc:docMk/>
          <pc:sldMk cId="370474753" sldId="577"/>
        </pc:sldMkLst>
      </pc:sldChg>
      <pc:sldChg chg="ord">
        <pc:chgData name="Moritz Huber" userId="f8e079ea-089a-48b6-a17c-e1980ef766fd" providerId="ADAL" clId="{41D4536A-BA04-4DED-AC4C-13A58ED57521}" dt="2021-07-07T13:00:50.978" v="6"/>
        <pc:sldMkLst>
          <pc:docMk/>
          <pc:sldMk cId="4100531974" sldId="579"/>
        </pc:sldMkLst>
      </pc:sldChg>
    </pc:docChg>
  </pc:docChgLst>
  <pc:docChgLst>
    <pc:chgData name="Oliver Filipzik" userId="e7d84230-1ce5-42a8-aabc-b07b6352921a" providerId="ADAL" clId="{65164672-3632-D74C-8720-E45B7BA47CEC}"/>
    <pc:docChg chg="undo custSel addSld delSld modSld modMainMaster">
      <pc:chgData name="Oliver Filipzik" userId="e7d84230-1ce5-42a8-aabc-b07b6352921a" providerId="ADAL" clId="{65164672-3632-D74C-8720-E45B7BA47CEC}" dt="2023-02-17T10:07:12.617" v="889" actId="255"/>
      <pc:docMkLst>
        <pc:docMk/>
      </pc:docMkLst>
      <pc:sldChg chg="addSp delSp modSp mod addAnim delAnim">
        <pc:chgData name="Oliver Filipzik" userId="e7d84230-1ce5-42a8-aabc-b07b6352921a" providerId="ADAL" clId="{65164672-3632-D74C-8720-E45B7BA47CEC}" dt="2023-02-10T09:25:32.668" v="735"/>
        <pc:sldMkLst>
          <pc:docMk/>
          <pc:sldMk cId="3071562713" sldId="583"/>
        </pc:sldMkLst>
      </pc:sldChg>
      <pc:sldChg chg="addSp delSp modSp mod">
        <pc:chgData name="Oliver Filipzik" userId="e7d84230-1ce5-42a8-aabc-b07b6352921a" providerId="ADAL" clId="{65164672-3632-D74C-8720-E45B7BA47CEC}" dt="2023-02-10T09:32:42.614" v="814" actId="1076"/>
        <pc:sldMkLst>
          <pc:docMk/>
          <pc:sldMk cId="3555618842" sldId="584"/>
        </pc:sldMkLst>
      </pc:sldChg>
      <pc:sldChg chg="addSp delSp modSp mod">
        <pc:chgData name="Oliver Filipzik" userId="e7d84230-1ce5-42a8-aabc-b07b6352921a" providerId="ADAL" clId="{65164672-3632-D74C-8720-E45B7BA47CEC}" dt="2023-02-10T09:31:28.399" v="797" actId="18131"/>
        <pc:sldMkLst>
          <pc:docMk/>
          <pc:sldMk cId="716432033" sldId="587"/>
        </pc:sldMkLst>
      </pc:sldChg>
      <pc:sldChg chg="addSp delSp modSp mod">
        <pc:chgData name="Oliver Filipzik" userId="e7d84230-1ce5-42a8-aabc-b07b6352921a" providerId="ADAL" clId="{65164672-3632-D74C-8720-E45B7BA47CEC}" dt="2023-02-10T09:30:42.242" v="790" actId="478"/>
        <pc:sldMkLst>
          <pc:docMk/>
          <pc:sldMk cId="1189554414" sldId="589"/>
        </pc:sldMkLst>
      </pc:sldChg>
      <pc:sldChg chg="modSp mod">
        <pc:chgData name="Oliver Filipzik" userId="e7d84230-1ce5-42a8-aabc-b07b6352921a" providerId="ADAL" clId="{65164672-3632-D74C-8720-E45B7BA47CEC}" dt="2023-02-09T20:48:04.813" v="239" actId="692"/>
        <pc:sldMkLst>
          <pc:docMk/>
          <pc:sldMk cId="4220734308" sldId="590"/>
        </pc:sldMkLst>
      </pc:sldChg>
      <pc:sldChg chg="modSp mod">
        <pc:chgData name="Oliver Filipzik" userId="e7d84230-1ce5-42a8-aabc-b07b6352921a" providerId="ADAL" clId="{65164672-3632-D74C-8720-E45B7BA47CEC}" dt="2023-02-09T20:59:54.059" v="389" actId="20577"/>
        <pc:sldMkLst>
          <pc:docMk/>
          <pc:sldMk cId="1345948975" sldId="593"/>
        </pc:sldMkLst>
      </pc:sldChg>
      <pc:sldChg chg="modSp mod">
        <pc:chgData name="Oliver Filipzik" userId="e7d84230-1ce5-42a8-aabc-b07b6352921a" providerId="ADAL" clId="{65164672-3632-D74C-8720-E45B7BA47CEC}" dt="2023-02-09T20:57:20.671" v="354" actId="732"/>
        <pc:sldMkLst>
          <pc:docMk/>
          <pc:sldMk cId="363025477" sldId="594"/>
        </pc:sldMkLst>
      </pc:sldChg>
      <pc:sldChg chg="modSp mod">
        <pc:chgData name="Oliver Filipzik" userId="e7d84230-1ce5-42a8-aabc-b07b6352921a" providerId="ADAL" clId="{65164672-3632-D74C-8720-E45B7BA47CEC}" dt="2023-02-17T10:07:12.617" v="889" actId="255"/>
        <pc:sldMkLst>
          <pc:docMk/>
          <pc:sldMk cId="1915460360" sldId="599"/>
        </pc:sldMkLst>
      </pc:sldChg>
      <pc:sldChg chg="modSp mod">
        <pc:chgData name="Oliver Filipzik" userId="e7d84230-1ce5-42a8-aabc-b07b6352921a" providerId="ADAL" clId="{65164672-3632-D74C-8720-E45B7BA47CEC}" dt="2023-02-09T20:57:54.595" v="355" actId="207"/>
        <pc:sldMkLst>
          <pc:docMk/>
          <pc:sldMk cId="171405488" sldId="603"/>
        </pc:sldMkLst>
      </pc:sldChg>
      <pc:sldChg chg="modSp del mod">
        <pc:chgData name="Oliver Filipzik" userId="e7d84230-1ce5-42a8-aabc-b07b6352921a" providerId="ADAL" clId="{65164672-3632-D74C-8720-E45B7BA47CEC}" dt="2023-02-10T09:23:53.638" v="725" actId="2696"/>
        <pc:sldMkLst>
          <pc:docMk/>
          <pc:sldMk cId="3632536112" sldId="612"/>
        </pc:sldMkLst>
      </pc:sldChg>
      <pc:sldChg chg="addSp delSp modSp mod">
        <pc:chgData name="Oliver Filipzik" userId="e7d84230-1ce5-42a8-aabc-b07b6352921a" providerId="ADAL" clId="{65164672-3632-D74C-8720-E45B7BA47CEC}" dt="2023-02-10T09:31:10.928" v="795" actId="732"/>
        <pc:sldMkLst>
          <pc:docMk/>
          <pc:sldMk cId="2351789556" sldId="624"/>
        </pc:sldMkLst>
      </pc:sldChg>
      <pc:sldChg chg="modSp mod">
        <pc:chgData name="Oliver Filipzik" userId="e7d84230-1ce5-42a8-aabc-b07b6352921a" providerId="ADAL" clId="{65164672-3632-D74C-8720-E45B7BA47CEC}" dt="2023-02-09T22:09:56.784" v="633" actId="2085"/>
        <pc:sldMkLst>
          <pc:docMk/>
          <pc:sldMk cId="3543976032" sldId="628"/>
        </pc:sldMkLst>
      </pc:sldChg>
      <pc:sldChg chg="modSp add mod">
        <pc:chgData name="Oliver Filipzik" userId="e7d84230-1ce5-42a8-aabc-b07b6352921a" providerId="ADAL" clId="{65164672-3632-D74C-8720-E45B7BA47CEC}" dt="2023-02-10T09:20:13.156" v="676" actId="1076"/>
        <pc:sldMkLst>
          <pc:docMk/>
          <pc:sldMk cId="1345414724" sldId="637"/>
        </pc:sldMkLst>
      </pc:sldChg>
      <pc:sldChg chg="addSp delSp modSp del mod">
        <pc:chgData name="Oliver Filipzik" userId="e7d84230-1ce5-42a8-aabc-b07b6352921a" providerId="ADAL" clId="{65164672-3632-D74C-8720-E45B7BA47CEC}" dt="2023-02-09T21:20:26.216" v="547" actId="2696"/>
        <pc:sldMkLst>
          <pc:docMk/>
          <pc:sldMk cId="3937095660" sldId="638"/>
        </pc:sldMkLst>
      </pc:sldChg>
      <pc:sldChg chg="addSp delSp modSp mod">
        <pc:chgData name="Oliver Filipzik" userId="e7d84230-1ce5-42a8-aabc-b07b6352921a" providerId="ADAL" clId="{65164672-3632-D74C-8720-E45B7BA47CEC}" dt="2023-02-17T10:06:25.066" v="870" actId="478"/>
        <pc:sldMkLst>
          <pc:docMk/>
          <pc:sldMk cId="1681509232" sldId="650"/>
        </pc:sldMkLst>
      </pc:sldChg>
      <pc:sldChg chg="addSp delSp modSp mod">
        <pc:chgData name="Oliver Filipzik" userId="e7d84230-1ce5-42a8-aabc-b07b6352921a" providerId="ADAL" clId="{65164672-3632-D74C-8720-E45B7BA47CEC}" dt="2023-02-17T10:06:05.871" v="865" actId="242"/>
        <pc:sldMkLst>
          <pc:docMk/>
          <pc:sldMk cId="700600222" sldId="651"/>
        </pc:sldMkLst>
      </pc:sldChg>
      <pc:sldChg chg="del">
        <pc:chgData name="Oliver Filipzik" userId="e7d84230-1ce5-42a8-aabc-b07b6352921a" providerId="ADAL" clId="{65164672-3632-D74C-8720-E45B7BA47CEC}" dt="2023-02-09T21:01:26.068" v="402" actId="2696"/>
        <pc:sldMkLst>
          <pc:docMk/>
          <pc:sldMk cId="3773940202" sldId="653"/>
        </pc:sldMkLst>
      </pc:sldChg>
      <pc:sldChg chg="delSp modSp mod">
        <pc:chgData name="Oliver Filipzik" userId="e7d84230-1ce5-42a8-aabc-b07b6352921a" providerId="ADAL" clId="{65164672-3632-D74C-8720-E45B7BA47CEC}" dt="2023-02-09T22:09:19.887" v="630" actId="207"/>
        <pc:sldMkLst>
          <pc:docMk/>
          <pc:sldMk cId="382536942" sldId="655"/>
        </pc:sldMkLst>
      </pc:sldChg>
      <pc:sldChg chg="addSp delSp modSp add mod modClrScheme chgLayout">
        <pc:chgData name="Oliver Filipzik" userId="e7d84230-1ce5-42a8-aabc-b07b6352921a" providerId="ADAL" clId="{65164672-3632-D74C-8720-E45B7BA47CEC}" dt="2023-02-17T10:06:58.367" v="888"/>
        <pc:sldMkLst>
          <pc:docMk/>
          <pc:sldMk cId="2366316785" sldId="656"/>
        </pc:sldMkLst>
      </pc:sldChg>
      <pc:sldChg chg="addSp delSp modSp add mod">
        <pc:chgData name="Oliver Filipzik" userId="e7d84230-1ce5-42a8-aabc-b07b6352921a" providerId="ADAL" clId="{65164672-3632-D74C-8720-E45B7BA47CEC}" dt="2023-02-17T10:04:08.663" v="816" actId="255"/>
        <pc:sldMkLst>
          <pc:docMk/>
          <pc:sldMk cId="178915039" sldId="658"/>
        </pc:sldMkLst>
      </pc:sldChg>
      <pc:sldChg chg="addSp delSp modSp add mod">
        <pc:chgData name="Oliver Filipzik" userId="e7d84230-1ce5-42a8-aabc-b07b6352921a" providerId="ADAL" clId="{65164672-3632-D74C-8720-E45B7BA47CEC}" dt="2023-02-17T10:04:57.675" v="818" actId="255"/>
        <pc:sldMkLst>
          <pc:docMk/>
          <pc:sldMk cId="2870315010" sldId="659"/>
        </pc:sldMkLst>
      </pc:sldChg>
      <pc:sldChg chg="modSp add mod">
        <pc:chgData name="Oliver Filipzik" userId="e7d84230-1ce5-42a8-aabc-b07b6352921a" providerId="ADAL" clId="{65164672-3632-D74C-8720-E45B7BA47CEC}" dt="2023-02-09T21:23:38.676" v="592" actId="20577"/>
        <pc:sldMkLst>
          <pc:docMk/>
          <pc:sldMk cId="1079657249" sldId="660"/>
        </pc:sldMkLst>
      </pc:sldChg>
      <pc:sldChg chg="modSp add mod">
        <pc:chgData name="Oliver Filipzik" userId="e7d84230-1ce5-42a8-aabc-b07b6352921a" providerId="ADAL" clId="{65164672-3632-D74C-8720-E45B7BA47CEC}" dt="2023-02-09T21:25:11.691" v="616"/>
        <pc:sldMkLst>
          <pc:docMk/>
          <pc:sldMk cId="2421575103" sldId="661"/>
        </pc:sldMkLst>
      </pc:sldChg>
      <pc:sldChg chg="modSp add mod">
        <pc:chgData name="Oliver Filipzik" userId="e7d84230-1ce5-42a8-aabc-b07b6352921a" providerId="ADAL" clId="{65164672-3632-D74C-8720-E45B7BA47CEC}" dt="2023-02-10T09:25:04.943" v="734" actId="692"/>
        <pc:sldMkLst>
          <pc:docMk/>
          <pc:sldMk cId="607899597" sldId="662"/>
        </pc:sldMkLst>
      </pc:sldChg>
      <pc:sldMasterChg chg="modSp mod modSldLayout">
        <pc:chgData name="Oliver Filipzik" userId="e7d84230-1ce5-42a8-aabc-b07b6352921a" providerId="ADAL" clId="{65164672-3632-D74C-8720-E45B7BA47CEC}" dt="2023-02-17T10:04:30.263" v="817" actId="207"/>
        <pc:sldMasterMkLst>
          <pc:docMk/>
          <pc:sldMasterMk cId="624925412" sldId="2147483648"/>
        </pc:sldMasterMkLst>
        <pc:sldLayoutChg chg="addSp delSp modSp mod">
          <pc:chgData name="Oliver Filipzik" userId="e7d84230-1ce5-42a8-aabc-b07b6352921a" providerId="ADAL" clId="{65164672-3632-D74C-8720-E45B7BA47CEC}" dt="2023-02-10T09:23:09.137" v="717"/>
          <pc:sldLayoutMkLst>
            <pc:docMk/>
            <pc:sldMasterMk cId="624925412" sldId="2147483648"/>
            <pc:sldLayoutMk cId="2293781897" sldId="2147483652"/>
          </pc:sldLayoutMkLst>
        </pc:sldLayoutChg>
        <pc:sldLayoutChg chg="modSp mod setBg">
          <pc:chgData name="Oliver Filipzik" userId="e7d84230-1ce5-42a8-aabc-b07b6352921a" providerId="ADAL" clId="{65164672-3632-D74C-8720-E45B7BA47CEC}" dt="2023-02-10T09:23:17.783" v="720"/>
          <pc:sldLayoutMkLst>
            <pc:docMk/>
            <pc:sldMasterMk cId="624925412" sldId="2147483648"/>
            <pc:sldLayoutMk cId="3147921661" sldId="2147483653"/>
          </pc:sldLayoutMkLst>
        </pc:sldLayoutChg>
      </pc:sldMasterChg>
    </pc:docChg>
  </pc:docChgLst>
  <pc:docChgLst>
    <pc:chgData name="Moritz Huber" userId="f8e079ea-089a-48b6-a17c-e1980ef766fd" providerId="ADAL" clId="{32CB14C6-1E06-4D03-BA3B-C9533F8BDCBF}"/>
    <pc:docChg chg="addSld modSld">
      <pc:chgData name="Moritz Huber" userId="f8e079ea-089a-48b6-a17c-e1980ef766fd" providerId="ADAL" clId="{32CB14C6-1E06-4D03-BA3B-C9533F8BDCBF}" dt="2022-12-08T08:46:39.412" v="38"/>
      <pc:docMkLst>
        <pc:docMk/>
      </pc:docMkLst>
      <pc:sldChg chg="modSp">
        <pc:chgData name="Moritz Huber" userId="f8e079ea-089a-48b6-a17c-e1980ef766fd" providerId="ADAL" clId="{32CB14C6-1E06-4D03-BA3B-C9533F8BDCBF}" dt="2022-12-08T08:30:31.190" v="37" actId="20577"/>
        <pc:sldMkLst>
          <pc:docMk/>
          <pc:sldMk cId="1915460360" sldId="599"/>
        </pc:sldMkLst>
      </pc:sldChg>
      <pc:sldChg chg="add">
        <pc:chgData name="Moritz Huber" userId="f8e079ea-089a-48b6-a17c-e1980ef766fd" providerId="ADAL" clId="{32CB14C6-1E06-4D03-BA3B-C9533F8BDCBF}" dt="2022-12-08T08:46:39.412" v="38"/>
        <pc:sldMkLst>
          <pc:docMk/>
          <pc:sldMk cId="1832306678" sldId="627"/>
        </pc:sldMkLst>
      </pc:sldChg>
    </pc:docChg>
  </pc:docChgLst>
  <pc:docChgLst>
    <pc:chgData name="Oliver Filipzik" userId="e7d84230-1ce5-42a8-aabc-b07b6352921a" providerId="ADAL" clId="{EE7FDFC7-0EC4-42D0-BF50-78C13632BEA9}"/>
    <pc:docChg chg="undo custSel addSld delSld modSld">
      <pc:chgData name="Oliver Filipzik" userId="e7d84230-1ce5-42a8-aabc-b07b6352921a" providerId="ADAL" clId="{EE7FDFC7-0EC4-42D0-BF50-78C13632BEA9}" dt="2023-09-20T13:24:30.218" v="37"/>
      <pc:docMkLst>
        <pc:docMk/>
      </pc:docMkLst>
      <pc:sldChg chg="addSp modSp add mod setBg">
        <pc:chgData name="Oliver Filipzik" userId="e7d84230-1ce5-42a8-aabc-b07b6352921a" providerId="ADAL" clId="{EE7FDFC7-0EC4-42D0-BF50-78C13632BEA9}" dt="2023-09-20T13:24:30.218" v="37"/>
        <pc:sldMkLst>
          <pc:docMk/>
          <pc:sldMk cId="1973866930" sldId="266"/>
        </pc:sldMkLst>
      </pc:sldChg>
      <pc:sldChg chg="del">
        <pc:chgData name="Oliver Filipzik" userId="e7d84230-1ce5-42a8-aabc-b07b6352921a" providerId="ADAL" clId="{EE7FDFC7-0EC4-42D0-BF50-78C13632BEA9}" dt="2023-09-20T13:24:14.572" v="36" actId="47"/>
        <pc:sldMkLst>
          <pc:docMk/>
          <pc:sldMk cId="1962090007" sldId="582"/>
        </pc:sldMkLst>
      </pc:sldChg>
      <pc:sldChg chg="addSp delSp modSp mod modClrScheme chgLayout">
        <pc:chgData name="Oliver Filipzik" userId="e7d84230-1ce5-42a8-aabc-b07b6352921a" providerId="ADAL" clId="{EE7FDFC7-0EC4-42D0-BF50-78C13632BEA9}" dt="2023-09-20T13:17:07.384" v="34" actId="1036"/>
        <pc:sldMkLst>
          <pc:docMk/>
          <pc:sldMk cId="716432033" sldId="587"/>
        </pc:sldMkLst>
      </pc:sldChg>
      <pc:sldChg chg="del">
        <pc:chgData name="Oliver Filipzik" userId="e7d84230-1ce5-42a8-aabc-b07b6352921a" providerId="ADAL" clId="{EE7FDFC7-0EC4-42D0-BF50-78C13632BEA9}" dt="2023-09-20T13:09:49.549" v="1" actId="47"/>
        <pc:sldMkLst>
          <pc:docMk/>
          <pc:sldMk cId="281346440" sldId="652"/>
        </pc:sldMkLst>
      </pc:sldChg>
      <pc:sldChg chg="add">
        <pc:chgData name="Oliver Filipzik" userId="e7d84230-1ce5-42a8-aabc-b07b6352921a" providerId="ADAL" clId="{EE7FDFC7-0EC4-42D0-BF50-78C13632BEA9}" dt="2023-09-20T13:24:12.804" v="35"/>
        <pc:sldMkLst>
          <pc:docMk/>
          <pc:sldMk cId="4074018897" sldId="663"/>
        </pc:sldMkLst>
      </pc:sldChg>
    </pc:docChg>
  </pc:docChgLst>
  <pc:docChgLst>
    <pc:chgData name="Tobias Müller" userId="0c11e3cd-30eb-4d19-bdb0-5f679ead03e7" providerId="ADAL" clId="{A59274D0-C012-46EE-852C-96C6E486AD17}"/>
    <pc:docChg chg="delSld modSld">
      <pc:chgData name="Tobias Müller" userId="0c11e3cd-30eb-4d19-bdb0-5f679ead03e7" providerId="ADAL" clId="{A59274D0-C012-46EE-852C-96C6E486AD17}" dt="2022-09-28T11:54:00.281" v="42"/>
      <pc:docMkLst>
        <pc:docMk/>
      </pc:docMkLst>
      <pc:sldChg chg="modSp mod">
        <pc:chgData name="Tobias Müller" userId="0c11e3cd-30eb-4d19-bdb0-5f679ead03e7" providerId="ADAL" clId="{A59274D0-C012-46EE-852C-96C6E486AD17}" dt="2022-09-28T11:50:12.067" v="11" actId="20577"/>
        <pc:sldMkLst>
          <pc:docMk/>
          <pc:sldMk cId="3324043256" sldId="581"/>
        </pc:sldMkLst>
      </pc:sldChg>
      <pc:sldChg chg="del">
        <pc:chgData name="Tobias Müller" userId="0c11e3cd-30eb-4d19-bdb0-5f679ead03e7" providerId="ADAL" clId="{A59274D0-C012-46EE-852C-96C6E486AD17}" dt="2022-09-28T11:53:22.483" v="34" actId="47"/>
        <pc:sldMkLst>
          <pc:docMk/>
          <pc:sldMk cId="2903779253" sldId="615"/>
        </pc:sldMkLst>
      </pc:sldChg>
      <pc:sldChg chg="del">
        <pc:chgData name="Tobias Müller" userId="0c11e3cd-30eb-4d19-bdb0-5f679ead03e7" providerId="ADAL" clId="{A59274D0-C012-46EE-852C-96C6E486AD17}" dt="2022-09-28T11:53:21.593" v="33" actId="47"/>
        <pc:sldMkLst>
          <pc:docMk/>
          <pc:sldMk cId="2308202801" sldId="621"/>
        </pc:sldMkLst>
      </pc:sldChg>
      <pc:sldChg chg="modSp mod">
        <pc:chgData name="Tobias Müller" userId="0c11e3cd-30eb-4d19-bdb0-5f679ead03e7" providerId="ADAL" clId="{A59274D0-C012-46EE-852C-96C6E486AD17}" dt="2022-09-28T11:54:00.281" v="42"/>
        <pc:sldMkLst>
          <pc:docMk/>
          <pc:sldMk cId="1759222437" sldId="648"/>
        </pc:sldMkLst>
      </pc:sldChg>
      <pc:sldMasterChg chg="delSldLayout">
        <pc:chgData name="Tobias Müller" userId="0c11e3cd-30eb-4d19-bdb0-5f679ead03e7" providerId="ADAL" clId="{A59274D0-C012-46EE-852C-96C6E486AD17}" dt="2022-09-28T11:53:22.483" v="34" actId="47"/>
        <pc:sldMasterMkLst>
          <pc:docMk/>
          <pc:sldMasterMk cId="624925412" sldId="2147483648"/>
        </pc:sldMasterMkLst>
        <pc:sldLayoutChg chg="del">
          <pc:chgData name="Tobias Müller" userId="0c11e3cd-30eb-4d19-bdb0-5f679ead03e7" providerId="ADAL" clId="{A59274D0-C012-46EE-852C-96C6E486AD17}" dt="2022-09-28T11:53:22.483" v="34" actId="47"/>
          <pc:sldLayoutMkLst>
            <pc:docMk/>
            <pc:sldMasterMk cId="624925412" sldId="2147483648"/>
            <pc:sldLayoutMk cId="1897961904" sldId="2147483656"/>
          </pc:sldLayoutMkLst>
        </pc:sldLayoutChg>
      </pc:sldMasterChg>
    </pc:docChg>
  </pc:docChgLst>
  <pc:docChgLst>
    <pc:chgData name="Tobias Müller" userId="0c11e3cd-30eb-4d19-bdb0-5f679ead03e7" providerId="ADAL" clId="{CAD9D890-ED18-4997-8728-9E98D93E7732}"/>
    <pc:docChg chg="undo custSel addSld delSld modSld">
      <pc:chgData name="Tobias Müller" userId="0c11e3cd-30eb-4d19-bdb0-5f679ead03e7" providerId="ADAL" clId="{CAD9D890-ED18-4997-8728-9E98D93E7732}" dt="2023-02-22T12:52:03.262" v="50" actId="6549"/>
      <pc:docMkLst>
        <pc:docMk/>
      </pc:docMkLst>
      <pc:sldChg chg="modSp mod">
        <pc:chgData name="Tobias Müller" userId="0c11e3cd-30eb-4d19-bdb0-5f679ead03e7" providerId="ADAL" clId="{CAD9D890-ED18-4997-8728-9E98D93E7732}" dt="2023-02-22T12:52:03.262" v="50" actId="6549"/>
        <pc:sldMkLst>
          <pc:docMk/>
          <pc:sldMk cId="1962090007" sldId="582"/>
        </pc:sldMkLst>
      </pc:sldChg>
      <pc:sldChg chg="add del">
        <pc:chgData name="Tobias Müller" userId="0c11e3cd-30eb-4d19-bdb0-5f679ead03e7" providerId="ADAL" clId="{CAD9D890-ED18-4997-8728-9E98D93E7732}" dt="2023-01-09T10:48:34.459" v="15"/>
        <pc:sldMkLst>
          <pc:docMk/>
          <pc:sldMk cId="4220734308" sldId="590"/>
        </pc:sldMkLst>
      </pc:sldChg>
      <pc:sldChg chg="addSp delSp modSp mod">
        <pc:chgData name="Tobias Müller" userId="0c11e3cd-30eb-4d19-bdb0-5f679ead03e7" providerId="ADAL" clId="{CAD9D890-ED18-4997-8728-9E98D93E7732}" dt="2023-01-09T11:09:30.087" v="19" actId="1076"/>
        <pc:sldMkLst>
          <pc:docMk/>
          <pc:sldMk cId="363025477" sldId="594"/>
        </pc:sldMkLst>
      </pc:sldChg>
      <pc:sldChg chg="addSp delSp modSp mod modClrScheme chgLayout">
        <pc:chgData name="Tobias Müller" userId="0c11e3cd-30eb-4d19-bdb0-5f679ead03e7" providerId="ADAL" clId="{CAD9D890-ED18-4997-8728-9E98D93E7732}" dt="2023-01-09T10:40:40.116" v="13" actId="478"/>
        <pc:sldMkLst>
          <pc:docMk/>
          <pc:sldMk cId="1832306678" sldId="627"/>
        </pc:sldMkLst>
      </pc:sldChg>
      <pc:sldChg chg="modSp mod">
        <pc:chgData name="Tobias Müller" userId="0c11e3cd-30eb-4d19-bdb0-5f679ead03e7" providerId="ADAL" clId="{CAD9D890-ED18-4997-8728-9E98D93E7732}" dt="2023-02-21T13:48:40.209" v="49" actId="6549"/>
        <pc:sldMkLst>
          <pc:docMk/>
          <pc:sldMk cId="1345414724" sldId="637"/>
        </pc:sldMkLst>
      </pc:sldChg>
      <pc:sldChg chg="add">
        <pc:chgData name="Tobias Müller" userId="0c11e3cd-30eb-4d19-bdb0-5f679ead03e7" providerId="ADAL" clId="{CAD9D890-ED18-4997-8728-9E98D93E7732}" dt="2023-01-09T10:48:34.459" v="15"/>
        <pc:sldMkLst>
          <pc:docMk/>
          <pc:sldMk cId="382536942" sldId="655"/>
        </pc:sldMkLst>
      </pc:sldChg>
    </pc:docChg>
  </pc:docChgLst>
  <pc:docChgLst>
    <pc:chgData name="Moritz Huber" userId="f8e079ea-089a-48b6-a17c-e1980ef766fd" providerId="ADAL" clId="{104362CE-738C-4717-B2C2-CD2ECAEE2E04}"/>
    <pc:docChg chg="undo custSel addSld delSld modSld sldOrd">
      <pc:chgData name="Moritz Huber" userId="f8e079ea-089a-48b6-a17c-e1980ef766fd" providerId="ADAL" clId="{104362CE-738C-4717-B2C2-CD2ECAEE2E04}" dt="2021-11-22T15:37:34.743" v="8934" actId="1076"/>
      <pc:docMkLst>
        <pc:docMk/>
      </pc:docMkLst>
      <pc:sldChg chg="modSp add mod ord modNotesTx">
        <pc:chgData name="Moritz Huber" userId="f8e079ea-089a-48b6-a17c-e1980ef766fd" providerId="ADAL" clId="{104362CE-738C-4717-B2C2-CD2ECAEE2E04}" dt="2021-11-22T14:26:14.984" v="8699" actId="113"/>
        <pc:sldMkLst>
          <pc:docMk/>
          <pc:sldMk cId="1065382791" sldId="351"/>
        </pc:sldMkLst>
      </pc:sldChg>
      <pc:sldChg chg="addSp delSp modSp add mod modAnim modNotesTx">
        <pc:chgData name="Moritz Huber" userId="f8e079ea-089a-48b6-a17c-e1980ef766fd" providerId="ADAL" clId="{104362CE-738C-4717-B2C2-CD2ECAEE2E04}" dt="2021-11-22T14:24:51.977" v="8582" actId="20577"/>
        <pc:sldMkLst>
          <pc:docMk/>
          <pc:sldMk cId="1830580009" sldId="520"/>
        </pc:sldMkLst>
      </pc:sldChg>
      <pc:sldChg chg="del ord">
        <pc:chgData name="Moritz Huber" userId="f8e079ea-089a-48b6-a17c-e1980ef766fd" providerId="ADAL" clId="{104362CE-738C-4717-B2C2-CD2ECAEE2E04}" dt="2021-11-22T13:41:03.944" v="7965" actId="47"/>
        <pc:sldMkLst>
          <pc:docMk/>
          <pc:sldMk cId="1367549788" sldId="547"/>
        </pc:sldMkLst>
      </pc:sldChg>
      <pc:sldChg chg="modSp mod">
        <pc:chgData name="Moritz Huber" userId="f8e079ea-089a-48b6-a17c-e1980ef766fd" providerId="ADAL" clId="{104362CE-738C-4717-B2C2-CD2ECAEE2E04}" dt="2021-11-10T10:11:14.456" v="90" actId="20577"/>
        <pc:sldMkLst>
          <pc:docMk/>
          <pc:sldMk cId="1685746900" sldId="557"/>
        </pc:sldMkLst>
      </pc:sldChg>
      <pc:sldChg chg="del">
        <pc:chgData name="Moritz Huber" userId="f8e079ea-089a-48b6-a17c-e1980ef766fd" providerId="ADAL" clId="{104362CE-738C-4717-B2C2-CD2ECAEE2E04}" dt="2021-11-10T10:26:11.611" v="788" actId="47"/>
        <pc:sldMkLst>
          <pc:docMk/>
          <pc:sldMk cId="3601377876" sldId="566"/>
        </pc:sldMkLst>
      </pc:sldChg>
      <pc:sldChg chg="del">
        <pc:chgData name="Moritz Huber" userId="f8e079ea-089a-48b6-a17c-e1980ef766fd" providerId="ADAL" clId="{104362CE-738C-4717-B2C2-CD2ECAEE2E04}" dt="2021-11-10T10:26:10.201" v="786" actId="47"/>
        <pc:sldMkLst>
          <pc:docMk/>
          <pc:sldMk cId="1384943783" sldId="569"/>
        </pc:sldMkLst>
      </pc:sldChg>
      <pc:sldChg chg="del">
        <pc:chgData name="Moritz Huber" userId="f8e079ea-089a-48b6-a17c-e1980ef766fd" providerId="ADAL" clId="{104362CE-738C-4717-B2C2-CD2ECAEE2E04}" dt="2021-11-10T10:26:09.454" v="785" actId="47"/>
        <pc:sldMkLst>
          <pc:docMk/>
          <pc:sldMk cId="162895783" sldId="570"/>
        </pc:sldMkLst>
      </pc:sldChg>
      <pc:sldChg chg="del">
        <pc:chgData name="Moritz Huber" userId="f8e079ea-089a-48b6-a17c-e1980ef766fd" providerId="ADAL" clId="{104362CE-738C-4717-B2C2-CD2ECAEE2E04}" dt="2021-11-10T10:26:28.717" v="791" actId="47"/>
        <pc:sldMkLst>
          <pc:docMk/>
          <pc:sldMk cId="2355105750" sldId="574"/>
        </pc:sldMkLst>
      </pc:sldChg>
      <pc:sldChg chg="del">
        <pc:chgData name="Moritz Huber" userId="f8e079ea-089a-48b6-a17c-e1980ef766fd" providerId="ADAL" clId="{104362CE-738C-4717-B2C2-CD2ECAEE2E04}" dt="2021-11-10T10:26:07.527" v="783" actId="47"/>
        <pc:sldMkLst>
          <pc:docMk/>
          <pc:sldMk cId="4100531974" sldId="579"/>
        </pc:sldMkLst>
      </pc:sldChg>
      <pc:sldChg chg="del">
        <pc:chgData name="Moritz Huber" userId="f8e079ea-089a-48b6-a17c-e1980ef766fd" providerId="ADAL" clId="{104362CE-738C-4717-B2C2-CD2ECAEE2E04}" dt="2021-11-10T10:26:10.830" v="787" actId="47"/>
        <pc:sldMkLst>
          <pc:docMk/>
          <pc:sldMk cId="471067589" sldId="581"/>
        </pc:sldMkLst>
      </pc:sldChg>
      <pc:sldChg chg="addSp delSp modSp add del mod modNotesTx">
        <pc:chgData name="Moritz Huber" userId="f8e079ea-089a-48b6-a17c-e1980ef766fd" providerId="ADAL" clId="{104362CE-738C-4717-B2C2-CD2ECAEE2E04}" dt="2021-11-22T13:49:08.674" v="8452" actId="20577"/>
        <pc:sldMkLst>
          <pc:docMk/>
          <pc:sldMk cId="1098696556" sldId="582"/>
        </pc:sldMkLst>
      </pc:sldChg>
      <pc:sldChg chg="del ord">
        <pc:chgData name="Moritz Huber" userId="f8e079ea-089a-48b6-a17c-e1980ef766fd" providerId="ADAL" clId="{104362CE-738C-4717-B2C2-CD2ECAEE2E04}" dt="2021-11-22T13:41:05.848" v="7967" actId="47"/>
        <pc:sldMkLst>
          <pc:docMk/>
          <pc:sldMk cId="2924354743" sldId="583"/>
        </pc:sldMkLst>
      </pc:sldChg>
      <pc:sldChg chg="del ord">
        <pc:chgData name="Moritz Huber" userId="f8e079ea-089a-48b6-a17c-e1980ef766fd" providerId="ADAL" clId="{104362CE-738C-4717-B2C2-CD2ECAEE2E04}" dt="2021-11-22T13:41:02.101" v="7963" actId="47"/>
        <pc:sldMkLst>
          <pc:docMk/>
          <pc:sldMk cId="1830247300" sldId="584"/>
        </pc:sldMkLst>
      </pc:sldChg>
      <pc:sldChg chg="modAnim modNotesTx">
        <pc:chgData name="Moritz Huber" userId="f8e079ea-089a-48b6-a17c-e1980ef766fd" providerId="ADAL" clId="{104362CE-738C-4717-B2C2-CD2ECAEE2E04}" dt="2021-11-22T14:37:52.411" v="8900"/>
        <pc:sldMkLst>
          <pc:docMk/>
          <pc:sldMk cId="1526581481" sldId="585"/>
        </pc:sldMkLst>
      </pc:sldChg>
      <pc:sldChg chg="del">
        <pc:chgData name="Moritz Huber" userId="f8e079ea-089a-48b6-a17c-e1980ef766fd" providerId="ADAL" clId="{104362CE-738C-4717-B2C2-CD2ECAEE2E04}" dt="2021-11-10T10:26:08.545" v="784" actId="47"/>
        <pc:sldMkLst>
          <pc:docMk/>
          <pc:sldMk cId="4066145080" sldId="586"/>
        </pc:sldMkLst>
      </pc:sldChg>
      <pc:sldChg chg="del ord">
        <pc:chgData name="Moritz Huber" userId="f8e079ea-089a-48b6-a17c-e1980ef766fd" providerId="ADAL" clId="{104362CE-738C-4717-B2C2-CD2ECAEE2E04}" dt="2021-11-22T13:41:03.095" v="7964" actId="47"/>
        <pc:sldMkLst>
          <pc:docMk/>
          <pc:sldMk cId="485956890" sldId="587"/>
        </pc:sldMkLst>
      </pc:sldChg>
      <pc:sldChg chg="del ord">
        <pc:chgData name="Moritz Huber" userId="f8e079ea-089a-48b6-a17c-e1980ef766fd" providerId="ADAL" clId="{104362CE-738C-4717-B2C2-CD2ECAEE2E04}" dt="2021-11-22T13:41:04.512" v="7966" actId="47"/>
        <pc:sldMkLst>
          <pc:docMk/>
          <pc:sldMk cId="3336508726" sldId="612"/>
        </pc:sldMkLst>
      </pc:sldChg>
      <pc:sldChg chg="add del">
        <pc:chgData name="Moritz Huber" userId="f8e079ea-089a-48b6-a17c-e1980ef766fd" providerId="ADAL" clId="{104362CE-738C-4717-B2C2-CD2ECAEE2E04}" dt="2021-11-10T10:21:18.099" v="541" actId="2696"/>
        <pc:sldMkLst>
          <pc:docMk/>
          <pc:sldMk cId="1044599306" sldId="613"/>
        </pc:sldMkLst>
      </pc:sldChg>
      <pc:sldChg chg="modSp add mod modAnim modNotesTx">
        <pc:chgData name="Moritz Huber" userId="f8e079ea-089a-48b6-a17c-e1980ef766fd" providerId="ADAL" clId="{104362CE-738C-4717-B2C2-CD2ECAEE2E04}" dt="2021-11-22T14:37:41.280" v="8898"/>
        <pc:sldMkLst>
          <pc:docMk/>
          <pc:sldMk cId="3046119843" sldId="613"/>
        </pc:sldMkLst>
      </pc:sldChg>
      <pc:sldChg chg="delSp modSp add mod ord">
        <pc:chgData name="Moritz Huber" userId="f8e079ea-089a-48b6-a17c-e1980ef766fd" providerId="ADAL" clId="{104362CE-738C-4717-B2C2-CD2ECAEE2E04}" dt="2021-11-10T10:59:58.222" v="1871" actId="1076"/>
        <pc:sldMkLst>
          <pc:docMk/>
          <pc:sldMk cId="746675416" sldId="614"/>
        </pc:sldMkLst>
      </pc:sldChg>
      <pc:sldChg chg="addSp modSp add mod ord modNotesTx">
        <pc:chgData name="Moritz Huber" userId="f8e079ea-089a-48b6-a17c-e1980ef766fd" providerId="ADAL" clId="{104362CE-738C-4717-B2C2-CD2ECAEE2E04}" dt="2021-11-22T13:49:34.057" v="8472" actId="20577"/>
        <pc:sldMkLst>
          <pc:docMk/>
          <pc:sldMk cId="3389146799" sldId="615"/>
        </pc:sldMkLst>
      </pc:sldChg>
      <pc:sldChg chg="addSp delSp modSp add del mod">
        <pc:chgData name="Moritz Huber" userId="f8e079ea-089a-48b6-a17c-e1980ef766fd" providerId="ADAL" clId="{104362CE-738C-4717-B2C2-CD2ECAEE2E04}" dt="2021-11-22T13:07:08.141" v="5229" actId="47"/>
        <pc:sldMkLst>
          <pc:docMk/>
          <pc:sldMk cId="842521840" sldId="616"/>
        </pc:sldMkLst>
      </pc:sldChg>
      <pc:sldChg chg="modSp add del mod">
        <pc:chgData name="Moritz Huber" userId="f8e079ea-089a-48b6-a17c-e1980ef766fd" providerId="ADAL" clId="{104362CE-738C-4717-B2C2-CD2ECAEE2E04}" dt="2021-11-22T13:15:56.271" v="5667" actId="47"/>
        <pc:sldMkLst>
          <pc:docMk/>
          <pc:sldMk cId="471965005" sldId="617"/>
        </pc:sldMkLst>
      </pc:sldChg>
      <pc:sldChg chg="add del">
        <pc:chgData name="Moritz Huber" userId="f8e079ea-089a-48b6-a17c-e1980ef766fd" providerId="ADAL" clId="{104362CE-738C-4717-B2C2-CD2ECAEE2E04}" dt="2021-11-10T11:16:14.361" v="4111" actId="47"/>
        <pc:sldMkLst>
          <pc:docMk/>
          <pc:sldMk cId="53795723" sldId="618"/>
        </pc:sldMkLst>
      </pc:sldChg>
      <pc:sldChg chg="addSp delSp modSp add mod modNotesTx">
        <pc:chgData name="Moritz Huber" userId="f8e079ea-089a-48b6-a17c-e1980ef766fd" providerId="ADAL" clId="{104362CE-738C-4717-B2C2-CD2ECAEE2E04}" dt="2021-11-22T13:49:39.747" v="8487" actId="20577"/>
        <pc:sldMkLst>
          <pc:docMk/>
          <pc:sldMk cId="2209950269" sldId="619"/>
        </pc:sldMkLst>
      </pc:sldChg>
      <pc:sldChg chg="addSp delSp modSp add mod ord modNotesTx">
        <pc:chgData name="Moritz Huber" userId="f8e079ea-089a-48b6-a17c-e1980ef766fd" providerId="ADAL" clId="{104362CE-738C-4717-B2C2-CD2ECAEE2E04}" dt="2021-11-22T15:28:39.760" v="8913" actId="1076"/>
        <pc:sldMkLst>
          <pc:docMk/>
          <pc:sldMk cId="3548519680" sldId="620"/>
        </pc:sldMkLst>
      </pc:sldChg>
      <pc:sldChg chg="modSp add del mod">
        <pc:chgData name="Moritz Huber" userId="f8e079ea-089a-48b6-a17c-e1980ef766fd" providerId="ADAL" clId="{104362CE-738C-4717-B2C2-CD2ECAEE2E04}" dt="2021-11-22T13:34:09.047" v="7106" actId="47"/>
        <pc:sldMkLst>
          <pc:docMk/>
          <pc:sldMk cId="2022869111" sldId="621"/>
        </pc:sldMkLst>
      </pc:sldChg>
      <pc:sldChg chg="modSp add del mod ord">
        <pc:chgData name="Moritz Huber" userId="f8e079ea-089a-48b6-a17c-e1980ef766fd" providerId="ADAL" clId="{104362CE-738C-4717-B2C2-CD2ECAEE2E04}" dt="2021-11-22T13:34:24.183" v="7108" actId="47"/>
        <pc:sldMkLst>
          <pc:docMk/>
          <pc:sldMk cId="3894151907" sldId="622"/>
        </pc:sldMkLst>
      </pc:sldChg>
      <pc:sldChg chg="modSp add mod modNotesTx">
        <pc:chgData name="Moritz Huber" userId="f8e079ea-089a-48b6-a17c-e1980ef766fd" providerId="ADAL" clId="{104362CE-738C-4717-B2C2-CD2ECAEE2E04}" dt="2021-11-22T13:49:02.946" v="8434" actId="20577"/>
        <pc:sldMkLst>
          <pc:docMk/>
          <pc:sldMk cId="1542349180" sldId="623"/>
        </pc:sldMkLst>
      </pc:sldChg>
      <pc:sldChg chg="addSp delSp modSp add mod modNotesTx">
        <pc:chgData name="Moritz Huber" userId="f8e079ea-089a-48b6-a17c-e1980ef766fd" providerId="ADAL" clId="{104362CE-738C-4717-B2C2-CD2ECAEE2E04}" dt="2021-11-22T14:38:53.781" v="8905" actId="1076"/>
        <pc:sldMkLst>
          <pc:docMk/>
          <pc:sldMk cId="104152172" sldId="624"/>
        </pc:sldMkLst>
      </pc:sldChg>
      <pc:sldChg chg="add del ord">
        <pc:chgData name="Moritz Huber" userId="f8e079ea-089a-48b6-a17c-e1980ef766fd" providerId="ADAL" clId="{104362CE-738C-4717-B2C2-CD2ECAEE2E04}" dt="2021-11-22T13:41:12.867" v="7968" actId="47"/>
        <pc:sldMkLst>
          <pc:docMk/>
          <pc:sldMk cId="2632819810" sldId="625"/>
        </pc:sldMkLst>
      </pc:sldChg>
      <pc:sldChg chg="addSp modSp add mod modNotesTx">
        <pc:chgData name="Moritz Huber" userId="f8e079ea-089a-48b6-a17c-e1980ef766fd" providerId="ADAL" clId="{104362CE-738C-4717-B2C2-CD2ECAEE2E04}" dt="2021-11-22T13:49:43.403" v="8491" actId="20577"/>
        <pc:sldMkLst>
          <pc:docMk/>
          <pc:sldMk cId="701655358" sldId="626"/>
        </pc:sldMkLst>
      </pc:sldChg>
      <pc:sldChg chg="modSp add mod modNotesTx">
        <pc:chgData name="Moritz Huber" userId="f8e079ea-089a-48b6-a17c-e1980ef766fd" providerId="ADAL" clId="{104362CE-738C-4717-B2C2-CD2ECAEE2E04}" dt="2021-11-22T15:29:02.021" v="8914" actId="1076"/>
        <pc:sldMkLst>
          <pc:docMk/>
          <pc:sldMk cId="2839961458" sldId="627"/>
        </pc:sldMkLst>
      </pc:sldChg>
      <pc:sldChg chg="add">
        <pc:chgData name="Moritz Huber" userId="f8e079ea-089a-48b6-a17c-e1980ef766fd" providerId="ADAL" clId="{104362CE-738C-4717-B2C2-CD2ECAEE2E04}" dt="2021-11-22T13:32:08.843" v="7099"/>
        <pc:sldMkLst>
          <pc:docMk/>
          <pc:sldMk cId="2090187353" sldId="628"/>
        </pc:sldMkLst>
      </pc:sldChg>
      <pc:sldChg chg="add ord">
        <pc:chgData name="Moritz Huber" userId="f8e079ea-089a-48b6-a17c-e1980ef766fd" providerId="ADAL" clId="{104362CE-738C-4717-B2C2-CD2ECAEE2E04}" dt="2021-11-22T13:33:39.495" v="7105"/>
        <pc:sldMkLst>
          <pc:docMk/>
          <pc:sldMk cId="2070104569" sldId="629"/>
        </pc:sldMkLst>
      </pc:sldChg>
      <pc:sldChg chg="modSp add del mod">
        <pc:chgData name="Moritz Huber" userId="f8e079ea-089a-48b6-a17c-e1980ef766fd" providerId="ADAL" clId="{104362CE-738C-4717-B2C2-CD2ECAEE2E04}" dt="2021-11-22T13:43:40.665" v="7985" actId="47"/>
        <pc:sldMkLst>
          <pc:docMk/>
          <pc:sldMk cId="3146035890" sldId="630"/>
        </pc:sldMkLst>
      </pc:sldChg>
      <pc:sldChg chg="modSp add mod modNotesTx">
        <pc:chgData name="Moritz Huber" userId="f8e079ea-089a-48b6-a17c-e1980ef766fd" providerId="ADAL" clId="{104362CE-738C-4717-B2C2-CD2ECAEE2E04}" dt="2021-11-22T13:49:57.242" v="8503" actId="20577"/>
        <pc:sldMkLst>
          <pc:docMk/>
          <pc:sldMk cId="2447787048" sldId="631"/>
        </pc:sldMkLst>
      </pc:sldChg>
      <pc:sldChg chg="add modNotesTx">
        <pc:chgData name="Moritz Huber" userId="f8e079ea-089a-48b6-a17c-e1980ef766fd" providerId="ADAL" clId="{104362CE-738C-4717-B2C2-CD2ECAEE2E04}" dt="2021-11-22T13:50:02.338" v="8518" actId="20577"/>
        <pc:sldMkLst>
          <pc:docMk/>
          <pc:sldMk cId="2366373388" sldId="632"/>
        </pc:sldMkLst>
      </pc:sldChg>
      <pc:sldChg chg="add del">
        <pc:chgData name="Moritz Huber" userId="f8e079ea-089a-48b6-a17c-e1980ef766fd" providerId="ADAL" clId="{104362CE-738C-4717-B2C2-CD2ECAEE2E04}" dt="2021-11-22T13:50:09.813" v="8519" actId="47"/>
        <pc:sldMkLst>
          <pc:docMk/>
          <pc:sldMk cId="1038031560" sldId="633"/>
        </pc:sldMkLst>
      </pc:sldChg>
      <pc:sldChg chg="modSp add mod">
        <pc:chgData name="Moritz Huber" userId="f8e079ea-089a-48b6-a17c-e1980ef766fd" providerId="ADAL" clId="{104362CE-738C-4717-B2C2-CD2ECAEE2E04}" dt="2021-11-22T13:45:29.851" v="8057" actId="1076"/>
        <pc:sldMkLst>
          <pc:docMk/>
          <pc:sldMk cId="4158200444" sldId="634"/>
        </pc:sldMkLst>
      </pc:sldChg>
      <pc:sldChg chg="addSp delSp modSp add mod modNotesTx">
        <pc:chgData name="Moritz Huber" userId="f8e079ea-089a-48b6-a17c-e1980ef766fd" providerId="ADAL" clId="{104362CE-738C-4717-B2C2-CD2ECAEE2E04}" dt="2021-11-22T15:37:26.994" v="8931" actId="21"/>
        <pc:sldMkLst>
          <pc:docMk/>
          <pc:sldMk cId="4130719643" sldId="635"/>
        </pc:sldMkLst>
      </pc:sldChg>
      <pc:sldChg chg="addSp modSp add mod ord modNotesTx">
        <pc:chgData name="Moritz Huber" userId="f8e079ea-089a-48b6-a17c-e1980ef766fd" providerId="ADAL" clId="{104362CE-738C-4717-B2C2-CD2ECAEE2E04}" dt="2021-11-22T15:37:34.743" v="8934" actId="1076"/>
        <pc:sldMkLst>
          <pc:docMk/>
          <pc:sldMk cId="2695913701" sldId="636"/>
        </pc:sldMkLst>
      </pc:sldChg>
      <pc:sldChg chg="addSp modSp add mod modNotesTx">
        <pc:chgData name="Moritz Huber" userId="f8e079ea-089a-48b6-a17c-e1980ef766fd" providerId="ADAL" clId="{104362CE-738C-4717-B2C2-CD2ECAEE2E04}" dt="2021-11-22T13:50:49.419" v="8555" actId="20577"/>
        <pc:sldMkLst>
          <pc:docMk/>
          <pc:sldMk cId="3974896530" sldId="637"/>
        </pc:sldMkLst>
      </pc:sldChg>
      <pc:sldChg chg="addSp delSp modSp add mod ord">
        <pc:chgData name="Moritz Huber" userId="f8e079ea-089a-48b6-a17c-e1980ef766fd" providerId="ADAL" clId="{104362CE-738C-4717-B2C2-CD2ECAEE2E04}" dt="2021-11-22T14:32:01.641" v="8896" actId="1076"/>
        <pc:sldMkLst>
          <pc:docMk/>
          <pc:sldMk cId="1670036468" sldId="638"/>
        </pc:sldMkLst>
      </pc:sldChg>
    </pc:docChg>
  </pc:docChgLst>
  <pc:docChgLst>
    <pc:chgData name="Tobias Müller" userId="0c11e3cd-30eb-4d19-bdb0-5f679ead03e7" providerId="ADAL" clId="{7B6E5BEE-BBA9-4F65-8F9B-42FE1101EA5E}"/>
    <pc:docChg chg="undo custSel addSld delSld modSld sldOrd modMainMaster">
      <pc:chgData name="Tobias Müller" userId="0c11e3cd-30eb-4d19-bdb0-5f679ead03e7" providerId="ADAL" clId="{7B6E5BEE-BBA9-4F65-8F9B-42FE1101EA5E}" dt="2025-05-13T12:31:15.580" v="112" actId="20577"/>
      <pc:docMkLst>
        <pc:docMk/>
      </pc:docMkLst>
      <pc:sldChg chg="modSp">
        <pc:chgData name="Tobias Müller" userId="0c11e3cd-30eb-4d19-bdb0-5f679ead03e7" providerId="ADAL" clId="{7B6E5BEE-BBA9-4F65-8F9B-42FE1101EA5E}" dt="2025-05-13T12:19:44.989" v="25"/>
        <pc:sldMkLst>
          <pc:docMk/>
          <pc:sldMk cId="1973866930" sldId="266"/>
        </pc:sldMkLst>
        <pc:spChg chg="mod">
          <ac:chgData name="Tobias Müller" userId="0c11e3cd-30eb-4d19-bdb0-5f679ead03e7" providerId="ADAL" clId="{7B6E5BEE-BBA9-4F65-8F9B-42FE1101EA5E}" dt="2025-05-13T12:19:44.989" v="25"/>
          <ac:spMkLst>
            <pc:docMk/>
            <pc:sldMk cId="1973866930" sldId="266"/>
            <ac:spMk id="17" creationId="{A7F359B1-D2A2-49DC-885E-DC762D5F9139}"/>
          </ac:spMkLst>
        </pc:spChg>
      </pc:sldChg>
      <pc:sldChg chg="modSp mod modAnim">
        <pc:chgData name="Tobias Müller" userId="0c11e3cd-30eb-4d19-bdb0-5f679ead03e7" providerId="ADAL" clId="{7B6E5BEE-BBA9-4F65-8F9B-42FE1101EA5E}" dt="2025-05-13T12:24:22.202" v="29"/>
        <pc:sldMkLst>
          <pc:docMk/>
          <pc:sldMk cId="716432033" sldId="587"/>
        </pc:sldMkLst>
        <pc:picChg chg="mod">
          <ac:chgData name="Tobias Müller" userId="0c11e3cd-30eb-4d19-bdb0-5f679ead03e7" providerId="ADAL" clId="{7B6E5BEE-BBA9-4F65-8F9B-42FE1101EA5E}" dt="2025-05-13T12:17:10.784" v="16" actId="1076"/>
          <ac:picMkLst>
            <pc:docMk/>
            <pc:sldMk cId="716432033" sldId="587"/>
            <ac:picMk id="10" creationId="{4D4E3CBD-089B-20D1-9479-8B0E3EEBFAC7}"/>
          </ac:picMkLst>
        </pc:picChg>
        <pc:picChg chg="mod">
          <ac:chgData name="Tobias Müller" userId="0c11e3cd-30eb-4d19-bdb0-5f679ead03e7" providerId="ADAL" clId="{7B6E5BEE-BBA9-4F65-8F9B-42FE1101EA5E}" dt="2025-05-13T12:20:18.500" v="27" actId="1076"/>
          <ac:picMkLst>
            <pc:docMk/>
            <pc:sldMk cId="716432033" sldId="587"/>
            <ac:picMk id="30" creationId="{1F47F99A-7EE7-0253-D4E6-060F7219C91A}"/>
          </ac:picMkLst>
        </pc:picChg>
      </pc:sldChg>
      <pc:sldChg chg="modSp del mod">
        <pc:chgData name="Tobias Müller" userId="0c11e3cd-30eb-4d19-bdb0-5f679ead03e7" providerId="ADAL" clId="{7B6E5BEE-BBA9-4F65-8F9B-42FE1101EA5E}" dt="2025-05-13T12:16:07.748" v="14" actId="47"/>
        <pc:sldMkLst>
          <pc:docMk/>
          <pc:sldMk cId="4074018897" sldId="663"/>
        </pc:sldMkLst>
        <pc:spChg chg="mod">
          <ac:chgData name="Tobias Müller" userId="0c11e3cd-30eb-4d19-bdb0-5f679ead03e7" providerId="ADAL" clId="{7B6E5BEE-BBA9-4F65-8F9B-42FE1101EA5E}" dt="2025-05-13T12:12:48.115" v="7" actId="1076"/>
          <ac:spMkLst>
            <pc:docMk/>
            <pc:sldMk cId="4074018897" sldId="663"/>
            <ac:spMk id="5" creationId="{12336680-9B83-5B38-41D5-D707DAFCB891}"/>
          </ac:spMkLst>
        </pc:spChg>
      </pc:sldChg>
      <pc:sldChg chg="addSp delSp modSp add mod">
        <pc:chgData name="Tobias Müller" userId="0c11e3cd-30eb-4d19-bdb0-5f679ead03e7" providerId="ADAL" clId="{7B6E5BEE-BBA9-4F65-8F9B-42FE1101EA5E}" dt="2025-05-13T12:31:15.580" v="112" actId="20577"/>
        <pc:sldMkLst>
          <pc:docMk/>
          <pc:sldMk cId="2445786934" sldId="664"/>
        </pc:sldMkLst>
        <pc:spChg chg="add mod">
          <ac:chgData name="Tobias Müller" userId="0c11e3cd-30eb-4d19-bdb0-5f679ead03e7" providerId="ADAL" clId="{7B6E5BEE-BBA9-4F65-8F9B-42FE1101EA5E}" dt="2025-05-13T12:19:34.085" v="23"/>
          <ac:spMkLst>
            <pc:docMk/>
            <pc:sldMk cId="2445786934" sldId="664"/>
            <ac:spMk id="3" creationId="{03B429E9-2046-432A-8106-9D039F7797AC}"/>
          </ac:spMkLst>
        </pc:spChg>
        <pc:spChg chg="del">
          <ac:chgData name="Tobias Müller" userId="0c11e3cd-30eb-4d19-bdb0-5f679ead03e7" providerId="ADAL" clId="{7B6E5BEE-BBA9-4F65-8F9B-42FE1101EA5E}" dt="2025-05-13T12:19:33.751" v="22" actId="478"/>
          <ac:spMkLst>
            <pc:docMk/>
            <pc:sldMk cId="2445786934" sldId="664"/>
            <ac:spMk id="4" creationId="{41B966BE-D6CE-4E93-8C94-33E1481B1F77}"/>
          </ac:spMkLst>
        </pc:spChg>
        <pc:spChg chg="mod">
          <ac:chgData name="Tobias Müller" userId="0c11e3cd-30eb-4d19-bdb0-5f679ead03e7" providerId="ADAL" clId="{7B6E5BEE-BBA9-4F65-8F9B-42FE1101EA5E}" dt="2025-05-13T12:31:15.580" v="112" actId="20577"/>
          <ac:spMkLst>
            <pc:docMk/>
            <pc:sldMk cId="2445786934" sldId="664"/>
            <ac:spMk id="5" creationId="{12336680-9B83-5B38-41D5-D707DAFCB891}"/>
          </ac:spMkLst>
        </pc:spChg>
        <pc:spChg chg="del mod">
          <ac:chgData name="Tobias Müller" userId="0c11e3cd-30eb-4d19-bdb0-5f679ead03e7" providerId="ADAL" clId="{7B6E5BEE-BBA9-4F65-8F9B-42FE1101EA5E}" dt="2025-05-13T12:12:42.774" v="5" actId="478"/>
          <ac:spMkLst>
            <pc:docMk/>
            <pc:sldMk cId="2445786934" sldId="664"/>
            <ac:spMk id="7" creationId="{6B2A1092-D200-414A-83CC-076C48B37B61}"/>
          </ac:spMkLst>
        </pc:spChg>
      </pc:sldChg>
      <pc:sldChg chg="addSp delSp modSp add mod ord">
        <pc:chgData name="Tobias Müller" userId="0c11e3cd-30eb-4d19-bdb0-5f679ead03e7" providerId="ADAL" clId="{7B6E5BEE-BBA9-4F65-8F9B-42FE1101EA5E}" dt="2025-05-13T12:30:31.051" v="110" actId="1036"/>
        <pc:sldMkLst>
          <pc:docMk/>
          <pc:sldMk cId="130412394" sldId="703"/>
        </pc:sldMkLst>
        <pc:spChg chg="add mod">
          <ac:chgData name="Tobias Müller" userId="0c11e3cd-30eb-4d19-bdb0-5f679ead03e7" providerId="ADAL" clId="{7B6E5BEE-BBA9-4F65-8F9B-42FE1101EA5E}" dt="2025-05-13T12:19:29.046" v="21"/>
          <ac:spMkLst>
            <pc:docMk/>
            <pc:sldMk cId="130412394" sldId="703"/>
            <ac:spMk id="3" creationId="{35517CF2-EB05-0B1F-0694-D3C1684E7225}"/>
          </ac:spMkLst>
        </pc:spChg>
        <pc:spChg chg="del mod">
          <ac:chgData name="Tobias Müller" userId="0c11e3cd-30eb-4d19-bdb0-5f679ead03e7" providerId="ADAL" clId="{7B6E5BEE-BBA9-4F65-8F9B-42FE1101EA5E}" dt="2025-05-13T12:19:28.745" v="20" actId="478"/>
          <ac:spMkLst>
            <pc:docMk/>
            <pc:sldMk cId="130412394" sldId="703"/>
            <ac:spMk id="4" creationId="{8041E5CF-BA2B-999F-0268-54BACDC2C5CA}"/>
          </ac:spMkLst>
        </pc:spChg>
        <pc:spChg chg="add mod">
          <ac:chgData name="Tobias Müller" userId="0c11e3cd-30eb-4d19-bdb0-5f679ead03e7" providerId="ADAL" clId="{7B6E5BEE-BBA9-4F65-8F9B-42FE1101EA5E}" dt="2025-05-13T12:30:31.051" v="110" actId="1036"/>
          <ac:spMkLst>
            <pc:docMk/>
            <pc:sldMk cId="130412394" sldId="703"/>
            <ac:spMk id="6" creationId="{75C9EBAD-9764-0DF9-6E36-FFA5E5EFA9E6}"/>
          </ac:spMkLst>
        </pc:spChg>
        <pc:spChg chg="add del mod">
          <ac:chgData name="Tobias Müller" userId="0c11e3cd-30eb-4d19-bdb0-5f679ead03e7" providerId="ADAL" clId="{7B6E5BEE-BBA9-4F65-8F9B-42FE1101EA5E}" dt="2025-05-13T12:30:31.051" v="110" actId="1036"/>
          <ac:spMkLst>
            <pc:docMk/>
            <pc:sldMk cId="130412394" sldId="703"/>
            <ac:spMk id="8" creationId="{2C91A819-756B-D1FA-121C-87D8BE75326A}"/>
          </ac:spMkLst>
        </pc:spChg>
        <pc:picChg chg="mod modCrop">
          <ac:chgData name="Tobias Müller" userId="0c11e3cd-30eb-4d19-bdb0-5f679ead03e7" providerId="ADAL" clId="{7B6E5BEE-BBA9-4F65-8F9B-42FE1101EA5E}" dt="2025-05-13T12:30:31.051" v="110" actId="1036"/>
          <ac:picMkLst>
            <pc:docMk/>
            <pc:sldMk cId="130412394" sldId="703"/>
            <ac:picMk id="7" creationId="{D20580B2-4D90-68C5-138D-E4BDF7D9AE80}"/>
          </ac:picMkLst>
        </pc:picChg>
      </pc:sldChg>
      <pc:sldMasterChg chg="delSp mod">
        <pc:chgData name="Tobias Müller" userId="0c11e3cd-30eb-4d19-bdb0-5f679ead03e7" providerId="ADAL" clId="{7B6E5BEE-BBA9-4F65-8F9B-42FE1101EA5E}" dt="2025-05-13T12:17:26.818" v="17" actId="478"/>
        <pc:sldMasterMkLst>
          <pc:docMk/>
          <pc:sldMasterMk cId="624925412" sldId="2147483648"/>
        </pc:sldMasterMkLst>
        <pc:spChg chg="del">
          <ac:chgData name="Tobias Müller" userId="0c11e3cd-30eb-4d19-bdb0-5f679ead03e7" providerId="ADAL" clId="{7B6E5BEE-BBA9-4F65-8F9B-42FE1101EA5E}" dt="2025-05-13T12:17:26.818" v="17" actId="478"/>
          <ac:spMkLst>
            <pc:docMk/>
            <pc:sldMasterMk cId="624925412" sldId="2147483648"/>
            <ac:spMk id="7" creationId="{CE254D0E-4BED-4C78-8AFB-38FA18FB69BE}"/>
          </ac:spMkLst>
        </pc:spChg>
      </pc:sldMasterChg>
    </pc:docChg>
  </pc:docChgLst>
  <pc:docChgLst>
    <pc:chgData name="Oliver Filipzik" userId="e7d84230-1ce5-42a8-aabc-b07b6352921a" providerId="ADAL" clId="{F123B673-4DA3-4319-B49D-65E5EF5AF3B5}"/>
    <pc:docChg chg="undo custSel modSld modMainMaster">
      <pc:chgData name="Oliver Filipzik" userId="e7d84230-1ce5-42a8-aabc-b07b6352921a" providerId="ADAL" clId="{F123B673-4DA3-4319-B49D-65E5EF5AF3B5}" dt="2023-04-18T10:03:13.644" v="56" actId="14100"/>
      <pc:docMkLst>
        <pc:docMk/>
      </pc:docMkLst>
      <pc:sldChg chg="modSp mod">
        <pc:chgData name="Oliver Filipzik" userId="e7d84230-1ce5-42a8-aabc-b07b6352921a" providerId="ADAL" clId="{F123B673-4DA3-4319-B49D-65E5EF5AF3B5}" dt="2023-04-18T09:52:57.151" v="10" actId="255"/>
        <pc:sldMkLst>
          <pc:docMk/>
          <pc:sldMk cId="1962090007" sldId="582"/>
        </pc:sldMkLst>
      </pc:sldChg>
      <pc:sldChg chg="addSp delSp modSp mod">
        <pc:chgData name="Oliver Filipzik" userId="e7d84230-1ce5-42a8-aabc-b07b6352921a" providerId="ADAL" clId="{F123B673-4DA3-4319-B49D-65E5EF5AF3B5}" dt="2023-04-18T10:03:13.644" v="56" actId="14100"/>
        <pc:sldMkLst>
          <pc:docMk/>
          <pc:sldMk cId="706663280" sldId="654"/>
        </pc:sldMkLst>
      </pc:sldChg>
      <pc:sldChg chg="addSp delSp modSp mod">
        <pc:chgData name="Oliver Filipzik" userId="e7d84230-1ce5-42a8-aabc-b07b6352921a" providerId="ADAL" clId="{F123B673-4DA3-4319-B49D-65E5EF5AF3B5}" dt="2023-04-18T09:54:28.099" v="28" actId="478"/>
        <pc:sldMkLst>
          <pc:docMk/>
          <pc:sldMk cId="1079657249" sldId="660"/>
        </pc:sldMkLst>
      </pc:sldChg>
      <pc:sldChg chg="addSp delSp modSp mod">
        <pc:chgData name="Oliver Filipzik" userId="e7d84230-1ce5-42a8-aabc-b07b6352921a" providerId="ADAL" clId="{F123B673-4DA3-4319-B49D-65E5EF5AF3B5}" dt="2023-04-18T09:54:59.683" v="37" actId="478"/>
        <pc:sldMkLst>
          <pc:docMk/>
          <pc:sldMk cId="2421575103" sldId="661"/>
        </pc:sldMkLst>
      </pc:sldChg>
      <pc:sldChg chg="addSp delSp modSp mod">
        <pc:chgData name="Oliver Filipzik" userId="e7d84230-1ce5-42a8-aabc-b07b6352921a" providerId="ADAL" clId="{F123B673-4DA3-4319-B49D-65E5EF5AF3B5}" dt="2023-04-18T09:55:35.972" v="45" actId="478"/>
        <pc:sldMkLst>
          <pc:docMk/>
          <pc:sldMk cId="1488350712" sldId="668"/>
        </pc:sldMkLst>
      </pc:sldChg>
      <pc:sldChg chg="addSp delSp modSp mod">
        <pc:chgData name="Oliver Filipzik" userId="e7d84230-1ce5-42a8-aabc-b07b6352921a" providerId="ADAL" clId="{F123B673-4DA3-4319-B49D-65E5EF5AF3B5}" dt="2023-04-18T09:56:43.533" v="54" actId="478"/>
        <pc:sldMkLst>
          <pc:docMk/>
          <pc:sldMk cId="410329080" sldId="669"/>
        </pc:sldMkLst>
      </pc:sldChg>
      <pc:sldMasterChg chg="modSldLayout">
        <pc:chgData name="Oliver Filipzik" userId="e7d84230-1ce5-42a8-aabc-b07b6352921a" providerId="ADAL" clId="{F123B673-4DA3-4319-B49D-65E5EF5AF3B5}" dt="2023-04-18T09:51:42.243" v="3" actId="478"/>
        <pc:sldMasterMkLst>
          <pc:docMk/>
          <pc:sldMasterMk cId="624925412" sldId="2147483648"/>
        </pc:sldMasterMkLst>
        <pc:sldLayoutChg chg="delSp mod">
          <pc:chgData name="Oliver Filipzik" userId="e7d84230-1ce5-42a8-aabc-b07b6352921a" providerId="ADAL" clId="{F123B673-4DA3-4319-B49D-65E5EF5AF3B5}" dt="2023-04-18T09:51:34.759" v="1" actId="478"/>
          <pc:sldLayoutMkLst>
            <pc:docMk/>
            <pc:sldMasterMk cId="624925412" sldId="2147483648"/>
            <pc:sldLayoutMk cId="1021082811" sldId="2147483650"/>
          </pc:sldLayoutMkLst>
        </pc:sldLayoutChg>
        <pc:sldLayoutChg chg="delSp mod">
          <pc:chgData name="Oliver Filipzik" userId="e7d84230-1ce5-42a8-aabc-b07b6352921a" providerId="ADAL" clId="{F123B673-4DA3-4319-B49D-65E5EF5AF3B5}" dt="2023-04-18T09:51:42.243" v="3" actId="478"/>
          <pc:sldLayoutMkLst>
            <pc:docMk/>
            <pc:sldMasterMk cId="624925412" sldId="2147483648"/>
            <pc:sldLayoutMk cId="2976385079" sldId="2147483651"/>
          </pc:sldLayoutMkLst>
        </pc:sldLayoutChg>
      </pc:sldMasterChg>
    </pc:docChg>
  </pc:docChgLst>
  <pc:docChgLst>
    <pc:chgData name="Tobias Müller" userId="0c11e3cd-30eb-4d19-bdb0-5f679ead03e7" providerId="ADAL" clId="{3FF198AB-56FA-46B3-A82C-C93219371C05}"/>
    <pc:docChg chg="undo custSel addSld delSld modSld">
      <pc:chgData name="Tobias Müller" userId="0c11e3cd-30eb-4d19-bdb0-5f679ead03e7" providerId="ADAL" clId="{3FF198AB-56FA-46B3-A82C-C93219371C05}" dt="2022-04-26T11:54:49.173" v="224" actId="6549"/>
      <pc:docMkLst>
        <pc:docMk/>
      </pc:docMkLst>
      <pc:sldChg chg="modSp mod">
        <pc:chgData name="Tobias Müller" userId="0c11e3cd-30eb-4d19-bdb0-5f679ead03e7" providerId="ADAL" clId="{3FF198AB-56FA-46B3-A82C-C93219371C05}" dt="2022-04-26T11:54:49.173" v="224" actId="6549"/>
        <pc:sldMkLst>
          <pc:docMk/>
          <pc:sldMk cId="3324043256" sldId="581"/>
        </pc:sldMkLst>
      </pc:sldChg>
      <pc:sldChg chg="add">
        <pc:chgData name="Tobias Müller" userId="0c11e3cd-30eb-4d19-bdb0-5f679ead03e7" providerId="ADAL" clId="{3FF198AB-56FA-46B3-A82C-C93219371C05}" dt="2022-04-26T11:13:00.846" v="72"/>
        <pc:sldMkLst>
          <pc:docMk/>
          <pc:sldMk cId="1241865057" sldId="585"/>
        </pc:sldMkLst>
      </pc:sldChg>
      <pc:sldChg chg="addSp delSp modSp mod">
        <pc:chgData name="Tobias Müller" userId="0c11e3cd-30eb-4d19-bdb0-5f679ead03e7" providerId="ADAL" clId="{3FF198AB-56FA-46B3-A82C-C93219371C05}" dt="2022-04-26T11:14:46.008" v="78" actId="1076"/>
        <pc:sldMkLst>
          <pc:docMk/>
          <pc:sldMk cId="363025477" sldId="594"/>
        </pc:sldMkLst>
      </pc:sldChg>
      <pc:sldChg chg="addSp delSp modSp mod">
        <pc:chgData name="Tobias Müller" userId="0c11e3cd-30eb-4d19-bdb0-5f679ead03e7" providerId="ADAL" clId="{3FF198AB-56FA-46B3-A82C-C93219371C05}" dt="2022-04-26T11:24:27.489" v="93" actId="1076"/>
        <pc:sldMkLst>
          <pc:docMk/>
          <pc:sldMk cId="1426118268" sldId="608"/>
        </pc:sldMkLst>
      </pc:sldChg>
      <pc:sldChg chg="addSp delSp modSp mod">
        <pc:chgData name="Tobias Müller" userId="0c11e3cd-30eb-4d19-bdb0-5f679ead03e7" providerId="ADAL" clId="{3FF198AB-56FA-46B3-A82C-C93219371C05}" dt="2022-04-26T11:41:22.558" v="221" actId="14100"/>
        <pc:sldMkLst>
          <pc:docMk/>
          <pc:sldMk cId="3632536112" sldId="612"/>
        </pc:sldMkLst>
      </pc:sldChg>
      <pc:sldChg chg="addSp modSp mod">
        <pc:chgData name="Tobias Müller" userId="0c11e3cd-30eb-4d19-bdb0-5f679ead03e7" providerId="ADAL" clId="{3FF198AB-56FA-46B3-A82C-C93219371C05}" dt="2022-04-26T11:38:47.866" v="219" actId="1076"/>
        <pc:sldMkLst>
          <pc:docMk/>
          <pc:sldMk cId="2736712171" sldId="616"/>
        </pc:sldMkLst>
      </pc:sldChg>
      <pc:sldChg chg="del">
        <pc:chgData name="Tobias Müller" userId="0c11e3cd-30eb-4d19-bdb0-5f679ead03e7" providerId="ADAL" clId="{3FF198AB-56FA-46B3-A82C-C93219371C05}" dt="2022-04-26T11:12:59.242" v="71" actId="47"/>
        <pc:sldMkLst>
          <pc:docMk/>
          <pc:sldMk cId="3533861591" sldId="618"/>
        </pc:sldMkLst>
      </pc:sldChg>
      <pc:sldChg chg="del">
        <pc:chgData name="Tobias Müller" userId="0c11e3cd-30eb-4d19-bdb0-5f679ead03e7" providerId="ADAL" clId="{3FF198AB-56FA-46B3-A82C-C93219371C05}" dt="2022-04-26T11:12:58.394" v="70" actId="47"/>
        <pc:sldMkLst>
          <pc:docMk/>
          <pc:sldMk cId="2996747871" sldId="619"/>
        </pc:sldMkLst>
      </pc:sldChg>
      <pc:sldChg chg="add">
        <pc:chgData name="Tobias Müller" userId="0c11e3cd-30eb-4d19-bdb0-5f679ead03e7" providerId="ADAL" clId="{3FF198AB-56FA-46B3-A82C-C93219371C05}" dt="2022-04-26T11:13:00.846" v="72"/>
        <pc:sldMkLst>
          <pc:docMk/>
          <pc:sldMk cId="2351789556" sldId="624"/>
        </pc:sldMkLst>
      </pc:sldChg>
      <pc:sldChg chg="del">
        <pc:chgData name="Tobias Müller" userId="0c11e3cd-30eb-4d19-bdb0-5f679ead03e7" providerId="ADAL" clId="{3FF198AB-56FA-46B3-A82C-C93219371C05}" dt="2022-04-26T11:36:15.572" v="215" actId="47"/>
        <pc:sldMkLst>
          <pc:docMk/>
          <pc:sldMk cId="1986637287" sldId="625"/>
        </pc:sldMkLst>
      </pc:sldChg>
      <pc:sldChg chg="addSp delSp modSp mod">
        <pc:chgData name="Tobias Müller" userId="0c11e3cd-30eb-4d19-bdb0-5f679ead03e7" providerId="ADAL" clId="{3FF198AB-56FA-46B3-A82C-C93219371C05}" dt="2022-04-26T11:12:11.284" v="47" actId="1076"/>
        <pc:sldMkLst>
          <pc:docMk/>
          <pc:sldMk cId="2915908514" sldId="626"/>
        </pc:sldMkLst>
      </pc:sldChg>
      <pc:sldChg chg="add del">
        <pc:chgData name="Tobias Müller" userId="0c11e3cd-30eb-4d19-bdb0-5f679ead03e7" providerId="ADAL" clId="{3FF198AB-56FA-46B3-A82C-C93219371C05}" dt="2022-04-26T11:41:03.327" v="220" actId="47"/>
        <pc:sldMkLst>
          <pc:docMk/>
          <pc:sldMk cId="1697992776" sldId="627"/>
        </pc:sldMkLst>
      </pc:sldChg>
      <pc:sldChg chg="addSp delSp modSp add mod delAnim modAnim">
        <pc:chgData name="Tobias Müller" userId="0c11e3cd-30eb-4d19-bdb0-5f679ead03e7" providerId="ADAL" clId="{3FF198AB-56FA-46B3-A82C-C93219371C05}" dt="2022-04-26T11:36:08.776" v="214" actId="166"/>
        <pc:sldMkLst>
          <pc:docMk/>
          <pc:sldMk cId="3543976032" sldId="628"/>
        </pc:sldMkLst>
      </pc:sldChg>
    </pc:docChg>
  </pc:docChgLst>
  <pc:docChgLst>
    <pc:chgData name="Tobias Müller" userId="0c11e3cd-30eb-4d19-bdb0-5f679ead03e7" providerId="ADAL" clId="{2959FDC7-881C-45F9-B166-C06CE0389BB7}"/>
    <pc:docChg chg="undo custSel addSld delSld modSld sldOrd">
      <pc:chgData name="Tobias Müller" userId="0c11e3cd-30eb-4d19-bdb0-5f679ead03e7" providerId="ADAL" clId="{2959FDC7-881C-45F9-B166-C06CE0389BB7}" dt="2022-02-07T11:41:17.029" v="472" actId="1076"/>
      <pc:docMkLst>
        <pc:docMk/>
      </pc:docMkLst>
      <pc:sldChg chg="modSp mod">
        <pc:chgData name="Tobias Müller" userId="0c11e3cd-30eb-4d19-bdb0-5f679ead03e7" providerId="ADAL" clId="{2959FDC7-881C-45F9-B166-C06CE0389BB7}" dt="2022-02-07T08:36:37.120" v="427" actId="20577"/>
        <pc:sldMkLst>
          <pc:docMk/>
          <pc:sldMk cId="3324043256" sldId="581"/>
        </pc:sldMkLst>
      </pc:sldChg>
      <pc:sldChg chg="delSp modSp mod">
        <pc:chgData name="Tobias Müller" userId="0c11e3cd-30eb-4d19-bdb0-5f679ead03e7" providerId="ADAL" clId="{2959FDC7-881C-45F9-B166-C06CE0389BB7}" dt="2022-02-07T08:36:49.462" v="429" actId="1076"/>
        <pc:sldMkLst>
          <pc:docMk/>
          <pc:sldMk cId="1962090007" sldId="582"/>
        </pc:sldMkLst>
      </pc:sldChg>
      <pc:sldChg chg="modSp">
        <pc:chgData name="Tobias Müller" userId="0c11e3cd-30eb-4d19-bdb0-5f679ead03e7" providerId="ADAL" clId="{2959FDC7-881C-45F9-B166-C06CE0389BB7}" dt="2022-02-04T16:06:54.808" v="383" actId="207"/>
        <pc:sldMkLst>
          <pc:docMk/>
          <pc:sldMk cId="3071562713" sldId="583"/>
        </pc:sldMkLst>
      </pc:sldChg>
      <pc:sldChg chg="modSp mod ord">
        <pc:chgData name="Tobias Müller" userId="0c11e3cd-30eb-4d19-bdb0-5f679ead03e7" providerId="ADAL" clId="{2959FDC7-881C-45F9-B166-C06CE0389BB7}" dt="2022-02-07T08:59:08.583" v="456"/>
        <pc:sldMkLst>
          <pc:docMk/>
          <pc:sldMk cId="1241865057" sldId="585"/>
        </pc:sldMkLst>
      </pc:sldChg>
      <pc:sldChg chg="modSp mod">
        <pc:chgData name="Tobias Müller" userId="0c11e3cd-30eb-4d19-bdb0-5f679ead03e7" providerId="ADAL" clId="{2959FDC7-881C-45F9-B166-C06CE0389BB7}" dt="2022-02-04T14:57:44.025" v="230" actId="1076"/>
        <pc:sldMkLst>
          <pc:docMk/>
          <pc:sldMk cId="716432033" sldId="587"/>
        </pc:sldMkLst>
      </pc:sldChg>
      <pc:sldChg chg="modSp mod">
        <pc:chgData name="Tobias Müller" userId="0c11e3cd-30eb-4d19-bdb0-5f679ead03e7" providerId="ADAL" clId="{2959FDC7-881C-45F9-B166-C06CE0389BB7}" dt="2022-02-04T14:57:39.882" v="226" actId="1076"/>
        <pc:sldMkLst>
          <pc:docMk/>
          <pc:sldMk cId="1189554414" sldId="589"/>
        </pc:sldMkLst>
      </pc:sldChg>
      <pc:sldChg chg="addSp delSp modSp add del mod delAnim modAnim">
        <pc:chgData name="Tobias Müller" userId="0c11e3cd-30eb-4d19-bdb0-5f679ead03e7" providerId="ADAL" clId="{2959FDC7-881C-45F9-B166-C06CE0389BB7}" dt="2022-02-04T15:11:26.128" v="302" actId="47"/>
        <pc:sldMkLst>
          <pc:docMk/>
          <pc:sldMk cId="3246960790" sldId="591"/>
        </pc:sldMkLst>
      </pc:sldChg>
      <pc:sldChg chg="modSp mod">
        <pc:chgData name="Tobias Müller" userId="0c11e3cd-30eb-4d19-bdb0-5f679ead03e7" providerId="ADAL" clId="{2959FDC7-881C-45F9-B166-C06CE0389BB7}" dt="2022-02-04T16:07:04" v="385" actId="208"/>
        <pc:sldMkLst>
          <pc:docMk/>
          <pc:sldMk cId="4138289599" sldId="592"/>
        </pc:sldMkLst>
      </pc:sldChg>
      <pc:sldChg chg="add ord">
        <pc:chgData name="Tobias Müller" userId="0c11e3cd-30eb-4d19-bdb0-5f679ead03e7" providerId="ADAL" clId="{2959FDC7-881C-45F9-B166-C06CE0389BB7}" dt="2022-02-07T08:37:35.130" v="437"/>
        <pc:sldMkLst>
          <pc:docMk/>
          <pc:sldMk cId="3421248666" sldId="595"/>
        </pc:sldMkLst>
      </pc:sldChg>
      <pc:sldChg chg="add del ord">
        <pc:chgData name="Tobias Müller" userId="0c11e3cd-30eb-4d19-bdb0-5f679ead03e7" providerId="ADAL" clId="{2959FDC7-881C-45F9-B166-C06CE0389BB7}" dt="2022-02-07T08:38:53.221" v="448" actId="47"/>
        <pc:sldMkLst>
          <pc:docMk/>
          <pc:sldMk cId="1525915629" sldId="602"/>
        </pc:sldMkLst>
      </pc:sldChg>
      <pc:sldChg chg="addSp delSp modSp mod">
        <pc:chgData name="Tobias Müller" userId="0c11e3cd-30eb-4d19-bdb0-5f679ead03e7" providerId="ADAL" clId="{2959FDC7-881C-45F9-B166-C06CE0389BB7}" dt="2022-02-07T08:33:16.671" v="422"/>
        <pc:sldMkLst>
          <pc:docMk/>
          <pc:sldMk cId="171405488" sldId="603"/>
        </pc:sldMkLst>
      </pc:sldChg>
      <pc:sldChg chg="add del">
        <pc:chgData name="Tobias Müller" userId="0c11e3cd-30eb-4d19-bdb0-5f679ead03e7" providerId="ADAL" clId="{2959FDC7-881C-45F9-B166-C06CE0389BB7}" dt="2022-02-07T08:38:29.262" v="439" actId="47"/>
        <pc:sldMkLst>
          <pc:docMk/>
          <pc:sldMk cId="2165497595" sldId="604"/>
        </pc:sldMkLst>
      </pc:sldChg>
      <pc:sldChg chg="add del">
        <pc:chgData name="Tobias Müller" userId="0c11e3cd-30eb-4d19-bdb0-5f679ead03e7" providerId="ADAL" clId="{2959FDC7-881C-45F9-B166-C06CE0389BB7}" dt="2022-02-07T08:38:31.911" v="441" actId="47"/>
        <pc:sldMkLst>
          <pc:docMk/>
          <pc:sldMk cId="2299031064" sldId="605"/>
        </pc:sldMkLst>
      </pc:sldChg>
      <pc:sldChg chg="add del">
        <pc:chgData name="Tobias Müller" userId="0c11e3cd-30eb-4d19-bdb0-5f679ead03e7" providerId="ADAL" clId="{2959FDC7-881C-45F9-B166-C06CE0389BB7}" dt="2022-02-07T08:38:44.258" v="447" actId="47"/>
        <pc:sldMkLst>
          <pc:docMk/>
          <pc:sldMk cId="3546230341" sldId="606"/>
        </pc:sldMkLst>
      </pc:sldChg>
      <pc:sldChg chg="add del">
        <pc:chgData name="Tobias Müller" userId="0c11e3cd-30eb-4d19-bdb0-5f679ead03e7" providerId="ADAL" clId="{2959FDC7-881C-45F9-B166-C06CE0389BB7}" dt="2022-02-07T08:38:36.948" v="443" actId="47"/>
        <pc:sldMkLst>
          <pc:docMk/>
          <pc:sldMk cId="847413043" sldId="607"/>
        </pc:sldMkLst>
      </pc:sldChg>
      <pc:sldChg chg="add">
        <pc:chgData name="Tobias Müller" userId="0c11e3cd-30eb-4d19-bdb0-5f679ead03e7" providerId="ADAL" clId="{2959FDC7-881C-45F9-B166-C06CE0389BB7}" dt="2022-02-04T15:12:46.077" v="303"/>
        <pc:sldMkLst>
          <pc:docMk/>
          <pc:sldMk cId="1426118268" sldId="608"/>
        </pc:sldMkLst>
      </pc:sldChg>
      <pc:sldChg chg="add">
        <pc:chgData name="Tobias Müller" userId="0c11e3cd-30eb-4d19-bdb0-5f679ead03e7" providerId="ADAL" clId="{2959FDC7-881C-45F9-B166-C06CE0389BB7}" dt="2022-02-04T15:12:46.077" v="303"/>
        <pc:sldMkLst>
          <pc:docMk/>
          <pc:sldMk cId="3584409992" sldId="609"/>
        </pc:sldMkLst>
      </pc:sldChg>
      <pc:sldChg chg="add del">
        <pc:chgData name="Tobias Müller" userId="0c11e3cd-30eb-4d19-bdb0-5f679ead03e7" providerId="ADAL" clId="{2959FDC7-881C-45F9-B166-C06CE0389BB7}" dt="2022-02-07T08:38:30.927" v="440" actId="47"/>
        <pc:sldMkLst>
          <pc:docMk/>
          <pc:sldMk cId="871339923" sldId="610"/>
        </pc:sldMkLst>
      </pc:sldChg>
      <pc:sldChg chg="add del">
        <pc:chgData name="Tobias Müller" userId="0c11e3cd-30eb-4d19-bdb0-5f679ead03e7" providerId="ADAL" clId="{2959FDC7-881C-45F9-B166-C06CE0389BB7}" dt="2022-02-07T08:38:34.096" v="442" actId="47"/>
        <pc:sldMkLst>
          <pc:docMk/>
          <pc:sldMk cId="4016351890" sldId="611"/>
        </pc:sldMkLst>
      </pc:sldChg>
      <pc:sldChg chg="addSp delSp modSp mod">
        <pc:chgData name="Tobias Müller" userId="0c11e3cd-30eb-4d19-bdb0-5f679ead03e7" providerId="ADAL" clId="{2959FDC7-881C-45F9-B166-C06CE0389BB7}" dt="2022-02-04T16:06:38.793" v="382" actId="207"/>
        <pc:sldMkLst>
          <pc:docMk/>
          <pc:sldMk cId="3632536112" sldId="612"/>
        </pc:sldMkLst>
      </pc:sldChg>
      <pc:sldChg chg="add del">
        <pc:chgData name="Tobias Müller" userId="0c11e3cd-30eb-4d19-bdb0-5f679ead03e7" providerId="ADAL" clId="{2959FDC7-881C-45F9-B166-C06CE0389BB7}" dt="2022-02-07T08:38:42.703" v="446" actId="47"/>
        <pc:sldMkLst>
          <pc:docMk/>
          <pc:sldMk cId="2860761088" sldId="614"/>
        </pc:sldMkLst>
      </pc:sldChg>
      <pc:sldChg chg="addSp delSp modSp mod">
        <pc:chgData name="Tobias Müller" userId="0c11e3cd-30eb-4d19-bdb0-5f679ead03e7" providerId="ADAL" clId="{2959FDC7-881C-45F9-B166-C06CE0389BB7}" dt="2022-02-04T16:08:17.082" v="414" actId="403"/>
        <pc:sldMkLst>
          <pc:docMk/>
          <pc:sldMk cId="2736712171" sldId="616"/>
        </pc:sldMkLst>
      </pc:sldChg>
      <pc:sldChg chg="addSp delSp modSp add mod delAnim modAnim">
        <pc:chgData name="Tobias Müller" userId="0c11e3cd-30eb-4d19-bdb0-5f679ead03e7" providerId="ADAL" clId="{2959FDC7-881C-45F9-B166-C06CE0389BB7}" dt="2022-02-07T11:41:17.029" v="472" actId="1076"/>
        <pc:sldMkLst>
          <pc:docMk/>
          <pc:sldMk cId="685631103" sldId="618"/>
        </pc:sldMkLst>
      </pc:sldChg>
      <pc:sldChg chg="add del">
        <pc:chgData name="Tobias Müller" userId="0c11e3cd-30eb-4d19-bdb0-5f679ead03e7" providerId="ADAL" clId="{2959FDC7-881C-45F9-B166-C06CE0389BB7}" dt="2022-02-07T08:38:27.664" v="438" actId="47"/>
        <pc:sldMkLst>
          <pc:docMk/>
          <pc:sldMk cId="460114452" sldId="619"/>
        </pc:sldMkLst>
      </pc:sldChg>
      <pc:sldChg chg="delSp add del mod delAnim">
        <pc:chgData name="Tobias Müller" userId="0c11e3cd-30eb-4d19-bdb0-5f679ead03e7" providerId="ADAL" clId="{2959FDC7-881C-45F9-B166-C06CE0389BB7}" dt="2022-02-04T15:11:26.128" v="302" actId="47"/>
        <pc:sldMkLst>
          <pc:docMk/>
          <pc:sldMk cId="4030910808" sldId="619"/>
        </pc:sldMkLst>
      </pc:sldChg>
      <pc:sldChg chg="add">
        <pc:chgData name="Tobias Müller" userId="0c11e3cd-30eb-4d19-bdb0-5f679ead03e7" providerId="ADAL" clId="{2959FDC7-881C-45F9-B166-C06CE0389BB7}" dt="2022-02-04T15:12:46.077" v="303"/>
        <pc:sldMkLst>
          <pc:docMk/>
          <pc:sldMk cId="1264287370" sldId="620"/>
        </pc:sldMkLst>
      </pc:sldChg>
      <pc:sldChg chg="del">
        <pc:chgData name="Tobias Müller" userId="0c11e3cd-30eb-4d19-bdb0-5f679ead03e7" providerId="ADAL" clId="{2959FDC7-881C-45F9-B166-C06CE0389BB7}" dt="2022-02-04T14:55:58.761" v="205" actId="47"/>
        <pc:sldMkLst>
          <pc:docMk/>
          <pc:sldMk cId="746171407" sldId="621"/>
        </pc:sldMkLst>
      </pc:sldChg>
      <pc:sldChg chg="add del">
        <pc:chgData name="Tobias Müller" userId="0c11e3cd-30eb-4d19-bdb0-5f679ead03e7" providerId="ADAL" clId="{2959FDC7-881C-45F9-B166-C06CE0389BB7}" dt="2022-02-07T08:38:38.608" v="444" actId="47"/>
        <pc:sldMkLst>
          <pc:docMk/>
          <pc:sldMk cId="1870662099" sldId="621"/>
        </pc:sldMkLst>
      </pc:sldChg>
      <pc:sldChg chg="add del">
        <pc:chgData name="Tobias Müller" userId="0c11e3cd-30eb-4d19-bdb0-5f679ead03e7" providerId="ADAL" clId="{2959FDC7-881C-45F9-B166-C06CE0389BB7}" dt="2022-02-07T08:38:39.692" v="445" actId="47"/>
        <pc:sldMkLst>
          <pc:docMk/>
          <pc:sldMk cId="2637464175" sldId="622"/>
        </pc:sldMkLst>
      </pc:sldChg>
      <pc:sldChg chg="addSp delSp modSp add mod ord">
        <pc:chgData name="Tobias Müller" userId="0c11e3cd-30eb-4d19-bdb0-5f679ead03e7" providerId="ADAL" clId="{2959FDC7-881C-45F9-B166-C06CE0389BB7}" dt="2022-02-04T15:35:23.135" v="360"/>
        <pc:sldMkLst>
          <pc:docMk/>
          <pc:sldMk cId="1490015791" sldId="623"/>
        </pc:sldMkLst>
      </pc:sldChg>
      <pc:sldChg chg="modSp add del mod">
        <pc:chgData name="Tobias Müller" userId="0c11e3cd-30eb-4d19-bdb0-5f679ead03e7" providerId="ADAL" clId="{2959FDC7-881C-45F9-B166-C06CE0389BB7}" dt="2022-02-04T15:25:28.060" v="349" actId="47"/>
        <pc:sldMkLst>
          <pc:docMk/>
          <pc:sldMk cId="2700655008" sldId="623"/>
        </pc:sldMkLst>
      </pc:sldChg>
      <pc:sldChg chg="addSp delSp modSp add mod">
        <pc:chgData name="Tobias Müller" userId="0c11e3cd-30eb-4d19-bdb0-5f679ead03e7" providerId="ADAL" clId="{2959FDC7-881C-45F9-B166-C06CE0389BB7}" dt="2022-02-07T08:58:35.503" v="454" actId="14100"/>
        <pc:sldMkLst>
          <pc:docMk/>
          <pc:sldMk cId="2351789556" sldId="624"/>
        </pc:sldMkLst>
      </pc:sldChg>
    </pc:docChg>
  </pc:docChgLst>
  <pc:docChgLst>
    <pc:chgData name="Tobias Müller" userId="0c11e3cd-30eb-4d19-bdb0-5f679ead03e7" providerId="ADAL" clId="{91EED5CC-C5F2-4F42-95CD-2782280D1A2F}"/>
    <pc:docChg chg="modSld">
      <pc:chgData name="Tobias Müller" userId="0c11e3cd-30eb-4d19-bdb0-5f679ead03e7" providerId="ADAL" clId="{91EED5CC-C5F2-4F42-95CD-2782280D1A2F}" dt="2021-12-13T12:48:25.578" v="17"/>
      <pc:docMkLst>
        <pc:docMk/>
      </pc:docMkLst>
      <pc:sldChg chg="modSp modAnim">
        <pc:chgData name="Tobias Müller" userId="0c11e3cd-30eb-4d19-bdb0-5f679ead03e7" providerId="ADAL" clId="{91EED5CC-C5F2-4F42-95CD-2782280D1A2F}" dt="2021-12-13T12:48:25.578" v="17"/>
        <pc:sldMkLst>
          <pc:docMk/>
          <pc:sldMk cId="3071562713" sldId="583"/>
        </pc:sldMkLst>
      </pc:sldChg>
    </pc:docChg>
  </pc:docChgLst>
  <pc:docChgLst>
    <pc:chgData name="Benjamin Mährlein" userId="897f5717-2231-4356-b681-47794392f069" providerId="ADAL" clId="{0CEFF6D6-CAF7-49FB-910F-7D2DE904D89E}"/>
    <pc:docChg chg="addSld modSld">
      <pc:chgData name="Benjamin Mährlein" userId="897f5717-2231-4356-b681-47794392f069" providerId="ADAL" clId="{0CEFF6D6-CAF7-49FB-910F-7D2DE904D89E}" dt="2023-03-14T13:56:47.101" v="0"/>
      <pc:docMkLst>
        <pc:docMk/>
      </pc:docMkLst>
      <pc:sldChg chg="add">
        <pc:chgData name="Benjamin Mährlein" userId="897f5717-2231-4356-b681-47794392f069" providerId="ADAL" clId="{0CEFF6D6-CAF7-49FB-910F-7D2DE904D89E}" dt="2023-03-14T13:56:47.101" v="0"/>
        <pc:sldMkLst>
          <pc:docMk/>
          <pc:sldMk cId="1488350712" sldId="668"/>
        </pc:sldMkLst>
      </pc:sldChg>
      <pc:sldChg chg="add">
        <pc:chgData name="Benjamin Mährlein" userId="897f5717-2231-4356-b681-47794392f069" providerId="ADAL" clId="{0CEFF6D6-CAF7-49FB-910F-7D2DE904D89E}" dt="2023-03-14T13:56:47.101" v="0"/>
        <pc:sldMkLst>
          <pc:docMk/>
          <pc:sldMk cId="410329080" sldId="669"/>
        </pc:sldMkLst>
      </pc:sldChg>
    </pc:docChg>
  </pc:docChgLst>
  <pc:docChgLst>
    <pc:chgData name="Oliver Filipzik" userId="e7d84230-1ce5-42a8-aabc-b07b6352921a" providerId="ADAL" clId="{36D26D40-0AB7-684E-8F5E-4A3271406739}"/>
    <pc:docChg chg="undo custSel addSld modSld">
      <pc:chgData name="Oliver Filipzik" userId="e7d84230-1ce5-42a8-aabc-b07b6352921a" providerId="ADAL" clId="{36D26D40-0AB7-684E-8F5E-4A3271406739}" dt="2021-08-18T12:28:46.283" v="379"/>
      <pc:docMkLst>
        <pc:docMk/>
      </pc:docMkLst>
      <pc:sldChg chg="add">
        <pc:chgData name="Oliver Filipzik" userId="e7d84230-1ce5-42a8-aabc-b07b6352921a" providerId="ADAL" clId="{36D26D40-0AB7-684E-8F5E-4A3271406739}" dt="2021-08-18T12:28:46.283" v="379"/>
        <pc:sldMkLst>
          <pc:docMk/>
          <pc:sldMk cId="1367549788" sldId="547"/>
        </pc:sldMkLst>
      </pc:sldChg>
      <pc:sldChg chg="addSp delSp modSp mod">
        <pc:chgData name="Oliver Filipzik" userId="e7d84230-1ce5-42a8-aabc-b07b6352921a" providerId="ADAL" clId="{36D26D40-0AB7-684E-8F5E-4A3271406739}" dt="2021-08-02T10:34:50.335" v="10" actId="1076"/>
        <pc:sldMkLst>
          <pc:docMk/>
          <pc:sldMk cId="1384943783" sldId="569"/>
        </pc:sldMkLst>
      </pc:sldChg>
      <pc:sldChg chg="addSp delSp modSp mod">
        <pc:chgData name="Oliver Filipzik" userId="e7d84230-1ce5-42a8-aabc-b07b6352921a" providerId="ADAL" clId="{36D26D40-0AB7-684E-8F5E-4A3271406739}" dt="2021-08-02T10:37:38.074" v="47" actId="164"/>
        <pc:sldMkLst>
          <pc:docMk/>
          <pc:sldMk cId="2355105750" sldId="574"/>
        </pc:sldMkLst>
      </pc:sldChg>
      <pc:sldChg chg="modSp mod">
        <pc:chgData name="Oliver Filipzik" userId="e7d84230-1ce5-42a8-aabc-b07b6352921a" providerId="ADAL" clId="{36D26D40-0AB7-684E-8F5E-4A3271406739}" dt="2021-08-02T10:55:43.561" v="314" actId="20577"/>
        <pc:sldMkLst>
          <pc:docMk/>
          <pc:sldMk cId="4100531974" sldId="579"/>
        </pc:sldMkLst>
      </pc:sldChg>
      <pc:sldChg chg="addSp delSp modSp mod">
        <pc:chgData name="Oliver Filipzik" userId="e7d84230-1ce5-42a8-aabc-b07b6352921a" providerId="ADAL" clId="{36D26D40-0AB7-684E-8F5E-4A3271406739}" dt="2021-08-18T12:09:58.759" v="373" actId="14826"/>
        <pc:sldMkLst>
          <pc:docMk/>
          <pc:sldMk cId="3418299105" sldId="580"/>
        </pc:sldMkLst>
      </pc:sldChg>
      <pc:sldChg chg="addSp delSp modSp mod">
        <pc:chgData name="Oliver Filipzik" userId="e7d84230-1ce5-42a8-aabc-b07b6352921a" providerId="ADAL" clId="{36D26D40-0AB7-684E-8F5E-4A3271406739}" dt="2021-08-18T12:28:38.754" v="378"/>
        <pc:sldMkLst>
          <pc:docMk/>
          <pc:sldMk cId="1830247300" sldId="584"/>
        </pc:sldMkLst>
      </pc:sldChg>
      <pc:sldChg chg="addSp delSp modSp mod">
        <pc:chgData name="Oliver Filipzik" userId="e7d84230-1ce5-42a8-aabc-b07b6352921a" providerId="ADAL" clId="{36D26D40-0AB7-684E-8F5E-4A3271406739}" dt="2021-08-18T12:01:48.043" v="365" actId="1036"/>
        <pc:sldMkLst>
          <pc:docMk/>
          <pc:sldMk cId="1526581481" sldId="585"/>
        </pc:sldMkLst>
      </pc:sldChg>
      <pc:sldChg chg="modSp add mod">
        <pc:chgData name="Oliver Filipzik" userId="e7d84230-1ce5-42a8-aabc-b07b6352921a" providerId="ADAL" clId="{36D26D40-0AB7-684E-8F5E-4A3271406739}" dt="2021-08-02T10:58:03.913" v="332" actId="6549"/>
        <pc:sldMkLst>
          <pc:docMk/>
          <pc:sldMk cId="4066145080" sldId="586"/>
        </pc:sldMkLst>
      </pc:sldChg>
      <pc:sldChg chg="add">
        <pc:chgData name="Oliver Filipzik" userId="e7d84230-1ce5-42a8-aabc-b07b6352921a" providerId="ADAL" clId="{36D26D40-0AB7-684E-8F5E-4A3271406739}" dt="2021-08-18T12:28:29.207" v="376"/>
        <pc:sldMkLst>
          <pc:docMk/>
          <pc:sldMk cId="485956890" sldId="587"/>
        </pc:sldMkLst>
      </pc:sldChg>
      <pc:sldChg chg="add">
        <pc:chgData name="Oliver Filipzik" userId="e7d84230-1ce5-42a8-aabc-b07b6352921a" providerId="ADAL" clId="{36D26D40-0AB7-684E-8F5E-4A3271406739}" dt="2021-08-18T12:28:46.283" v="379"/>
        <pc:sldMkLst>
          <pc:docMk/>
          <pc:sldMk cId="3336508726" sldId="612"/>
        </pc:sldMkLst>
      </pc:sldChg>
    </pc:docChg>
  </pc:docChgLst>
  <pc:docChgLst>
    <pc:chgData name="Tobias Müller" userId="0c11e3cd-30eb-4d19-bdb0-5f679ead03e7" providerId="ADAL" clId="{36A117D3-1591-41F8-80CE-9740FA08FDE7}"/>
    <pc:docChg chg="modSld">
      <pc:chgData name="Tobias Müller" userId="0c11e3cd-30eb-4d19-bdb0-5f679ead03e7" providerId="ADAL" clId="{36A117D3-1591-41F8-80CE-9740FA08FDE7}" dt="2021-08-02T14:03:36.284" v="19" actId="20577"/>
      <pc:docMkLst>
        <pc:docMk/>
      </pc:docMkLst>
      <pc:sldChg chg="modSp mod">
        <pc:chgData name="Tobias Müller" userId="0c11e3cd-30eb-4d19-bdb0-5f679ead03e7" providerId="ADAL" clId="{36A117D3-1591-41F8-80CE-9740FA08FDE7}" dt="2021-08-02T14:03:36.284" v="19" actId="20577"/>
        <pc:sldMkLst>
          <pc:docMk/>
          <pc:sldMk cId="162895783" sldId="570"/>
        </pc:sldMkLst>
      </pc:sldChg>
      <pc:sldChg chg="modSp mod">
        <pc:chgData name="Tobias Müller" userId="0c11e3cd-30eb-4d19-bdb0-5f679ead03e7" providerId="ADAL" clId="{36A117D3-1591-41F8-80CE-9740FA08FDE7}" dt="2021-08-02T12:14:26.165" v="6" actId="20577"/>
        <pc:sldMkLst>
          <pc:docMk/>
          <pc:sldMk cId="4100531974" sldId="579"/>
        </pc:sldMkLst>
      </pc:sldChg>
      <pc:sldChg chg="modSp mod">
        <pc:chgData name="Tobias Müller" userId="0c11e3cd-30eb-4d19-bdb0-5f679ead03e7" providerId="ADAL" clId="{36A117D3-1591-41F8-80CE-9740FA08FDE7}" dt="2021-08-02T12:55:35.194" v="10" actId="20577"/>
        <pc:sldMkLst>
          <pc:docMk/>
          <pc:sldMk cId="471067589" sldId="581"/>
        </pc:sldMkLst>
      </pc:sldChg>
      <pc:sldChg chg="modSp mod">
        <pc:chgData name="Tobias Müller" userId="0c11e3cd-30eb-4d19-bdb0-5f679ead03e7" providerId="ADAL" clId="{36A117D3-1591-41F8-80CE-9740FA08FDE7}" dt="2021-08-02T12:57:01.325" v="17" actId="20577"/>
        <pc:sldMkLst>
          <pc:docMk/>
          <pc:sldMk cId="1098696556" sldId="582"/>
        </pc:sldMkLst>
      </pc:sldChg>
      <pc:sldChg chg="modSp mod">
        <pc:chgData name="Tobias Müller" userId="0c11e3cd-30eb-4d19-bdb0-5f679ead03e7" providerId="ADAL" clId="{36A117D3-1591-41F8-80CE-9740FA08FDE7}" dt="2021-08-02T12:12:45.892" v="5" actId="20577"/>
        <pc:sldMkLst>
          <pc:docMk/>
          <pc:sldMk cId="2924354743" sldId="583"/>
        </pc:sldMkLst>
      </pc:sldChg>
      <pc:sldChg chg="modSp mod">
        <pc:chgData name="Tobias Müller" userId="0c11e3cd-30eb-4d19-bdb0-5f679ead03e7" providerId="ADAL" clId="{36A117D3-1591-41F8-80CE-9740FA08FDE7}" dt="2021-08-02T12:53:32.513" v="7" actId="20577"/>
        <pc:sldMkLst>
          <pc:docMk/>
          <pc:sldMk cId="1830247300" sldId="584"/>
        </pc:sldMkLst>
      </pc:sldChg>
    </pc:docChg>
  </pc:docChgLst>
  <pc:docChgLst>
    <pc:chgData name="Benjamin Mährlein" userId="897f5717-2231-4356-b681-47794392f069" providerId="ADAL" clId="{EC0AA62A-7117-4EA7-95DC-925549D013DC}"/>
    <pc:docChg chg="undo redo custSel addSld modSld sldOrd">
      <pc:chgData name="Benjamin Mährlein" userId="897f5717-2231-4356-b681-47794392f069" providerId="ADAL" clId="{EC0AA62A-7117-4EA7-95DC-925549D013DC}" dt="2023-09-06T14:20:14.120" v="803" actId="207"/>
      <pc:docMkLst>
        <pc:docMk/>
      </pc:docMkLst>
      <pc:sldChg chg="addSp delSp modSp mod">
        <pc:chgData name="Benjamin Mährlein" userId="897f5717-2231-4356-b681-47794392f069" providerId="ADAL" clId="{EC0AA62A-7117-4EA7-95DC-925549D013DC}" dt="2023-09-06T14:13:26.524" v="535" actId="14100"/>
        <pc:sldMkLst>
          <pc:docMk/>
          <pc:sldMk cId="3071562713" sldId="583"/>
        </pc:sldMkLst>
      </pc:sldChg>
      <pc:sldChg chg="modSp mod">
        <pc:chgData name="Benjamin Mährlein" userId="897f5717-2231-4356-b681-47794392f069" providerId="ADAL" clId="{EC0AA62A-7117-4EA7-95DC-925549D013DC}" dt="2023-09-06T14:10:23.499" v="367" actId="14100"/>
        <pc:sldMkLst>
          <pc:docMk/>
          <pc:sldMk cId="3555618842" sldId="584"/>
        </pc:sldMkLst>
      </pc:sldChg>
      <pc:sldChg chg="modSp mod">
        <pc:chgData name="Benjamin Mährlein" userId="897f5717-2231-4356-b681-47794392f069" providerId="ADAL" clId="{EC0AA62A-7117-4EA7-95DC-925549D013DC}" dt="2023-09-06T14:02:29.892" v="39" actId="1076"/>
        <pc:sldMkLst>
          <pc:docMk/>
          <pc:sldMk cId="716432033" sldId="587"/>
        </pc:sldMkLst>
      </pc:sldChg>
      <pc:sldChg chg="modSp mod">
        <pc:chgData name="Benjamin Mährlein" userId="897f5717-2231-4356-b681-47794392f069" providerId="ADAL" clId="{EC0AA62A-7117-4EA7-95DC-925549D013DC}" dt="2023-09-06T14:03:10.412" v="43" actId="1076"/>
        <pc:sldMkLst>
          <pc:docMk/>
          <pc:sldMk cId="1189554414" sldId="589"/>
        </pc:sldMkLst>
      </pc:sldChg>
      <pc:sldChg chg="addSp delSp modSp mod">
        <pc:chgData name="Benjamin Mährlein" userId="897f5717-2231-4356-b681-47794392f069" providerId="ADAL" clId="{EC0AA62A-7117-4EA7-95DC-925549D013DC}" dt="2023-09-06T14:04:34.583" v="159" actId="478"/>
        <pc:sldMkLst>
          <pc:docMk/>
          <pc:sldMk cId="4220734308" sldId="590"/>
        </pc:sldMkLst>
      </pc:sldChg>
      <pc:sldChg chg="addSp delSp modSp mod">
        <pc:chgData name="Benjamin Mährlein" userId="897f5717-2231-4356-b681-47794392f069" providerId="ADAL" clId="{EC0AA62A-7117-4EA7-95DC-925549D013DC}" dt="2023-09-06T14:11:59.702" v="436" actId="6559"/>
        <pc:sldMkLst>
          <pc:docMk/>
          <pc:sldMk cId="4138289599" sldId="592"/>
        </pc:sldMkLst>
      </pc:sldChg>
      <pc:sldChg chg="addSp delSp modSp mod">
        <pc:chgData name="Benjamin Mährlein" userId="897f5717-2231-4356-b681-47794392f069" providerId="ADAL" clId="{EC0AA62A-7117-4EA7-95DC-925549D013DC}" dt="2023-09-06T14:14:10.033" v="593" actId="478"/>
        <pc:sldMkLst>
          <pc:docMk/>
          <pc:sldMk cId="1345948975" sldId="593"/>
        </pc:sldMkLst>
      </pc:sldChg>
      <pc:sldChg chg="addSp delSp modSp mod">
        <pc:chgData name="Benjamin Mährlein" userId="897f5717-2231-4356-b681-47794392f069" providerId="ADAL" clId="{EC0AA62A-7117-4EA7-95DC-925549D013DC}" dt="2023-09-06T14:14:49.003" v="652" actId="478"/>
        <pc:sldMkLst>
          <pc:docMk/>
          <pc:sldMk cId="363025477" sldId="594"/>
        </pc:sldMkLst>
      </pc:sldChg>
      <pc:sldChg chg="addSp delSp modSp mod">
        <pc:chgData name="Benjamin Mährlein" userId="897f5717-2231-4356-b681-47794392f069" providerId="ADAL" clId="{EC0AA62A-7117-4EA7-95DC-925549D013DC}" dt="2023-09-06T14:12:35.149" v="477" actId="20577"/>
        <pc:sldMkLst>
          <pc:docMk/>
          <pc:sldMk cId="914075823" sldId="597"/>
        </pc:sldMkLst>
      </pc:sldChg>
      <pc:sldChg chg="modSp">
        <pc:chgData name="Benjamin Mährlein" userId="897f5717-2231-4356-b681-47794392f069" providerId="ADAL" clId="{EC0AA62A-7117-4EA7-95DC-925549D013DC}" dt="2023-09-06T14:15:08.823" v="654" actId="207"/>
        <pc:sldMkLst>
          <pc:docMk/>
          <pc:sldMk cId="1915460360" sldId="599"/>
        </pc:sldMkLst>
      </pc:sldChg>
      <pc:sldChg chg="modSp mod">
        <pc:chgData name="Benjamin Mährlein" userId="897f5717-2231-4356-b681-47794392f069" providerId="ADAL" clId="{EC0AA62A-7117-4EA7-95DC-925549D013DC}" dt="2023-09-06T14:02:18.583" v="36" actId="1076"/>
        <pc:sldMkLst>
          <pc:docMk/>
          <pc:sldMk cId="2351789556" sldId="624"/>
        </pc:sldMkLst>
      </pc:sldChg>
      <pc:sldChg chg="addSp delSp modSp mod">
        <pc:chgData name="Benjamin Mährlein" userId="897f5717-2231-4356-b681-47794392f069" providerId="ADAL" clId="{EC0AA62A-7117-4EA7-95DC-925549D013DC}" dt="2023-09-06T14:08:39.799" v="360" actId="20577"/>
        <pc:sldMkLst>
          <pc:docMk/>
          <pc:sldMk cId="3543976032" sldId="628"/>
        </pc:sldMkLst>
      </pc:sldChg>
      <pc:sldChg chg="addSp delSp modSp mod">
        <pc:chgData name="Benjamin Mährlein" userId="897f5717-2231-4356-b681-47794392f069" providerId="ADAL" clId="{EC0AA62A-7117-4EA7-95DC-925549D013DC}" dt="2023-09-06T14:15:53.266" v="713" actId="20577"/>
        <pc:sldMkLst>
          <pc:docMk/>
          <pc:sldMk cId="3370807238" sldId="633"/>
        </pc:sldMkLst>
      </pc:sldChg>
      <pc:sldChg chg="addSp delSp modSp mod">
        <pc:chgData name="Benjamin Mährlein" userId="897f5717-2231-4356-b681-47794392f069" providerId="ADAL" clId="{EC0AA62A-7117-4EA7-95DC-925549D013DC}" dt="2023-09-06T14:17:51.131" v="794" actId="2711"/>
        <pc:sldMkLst>
          <pc:docMk/>
          <pc:sldMk cId="1345414724" sldId="637"/>
        </pc:sldMkLst>
      </pc:sldChg>
      <pc:sldChg chg="addSp delSp modSp mod">
        <pc:chgData name="Benjamin Mährlein" userId="897f5717-2231-4356-b681-47794392f069" providerId="ADAL" clId="{EC0AA62A-7117-4EA7-95DC-925549D013DC}" dt="2023-09-06T14:03:49.540" v="93" actId="6549"/>
        <pc:sldMkLst>
          <pc:docMk/>
          <pc:sldMk cId="1053071876" sldId="649"/>
        </pc:sldMkLst>
      </pc:sldChg>
      <pc:sldChg chg="addSp delSp modSp mod">
        <pc:chgData name="Benjamin Mährlein" userId="897f5717-2231-4356-b681-47794392f069" providerId="ADAL" clId="{EC0AA62A-7117-4EA7-95DC-925549D013DC}" dt="2023-09-06T14:05:39.299" v="211" actId="20577"/>
        <pc:sldMkLst>
          <pc:docMk/>
          <pc:sldMk cId="382536942" sldId="655"/>
        </pc:sldMkLst>
      </pc:sldChg>
      <pc:sldChg chg="addSp delSp modSp mod">
        <pc:chgData name="Benjamin Mährlein" userId="897f5717-2231-4356-b681-47794392f069" providerId="ADAL" clId="{EC0AA62A-7117-4EA7-95DC-925549D013DC}" dt="2023-09-06T14:16:18.235" v="760" actId="478"/>
        <pc:sldMkLst>
          <pc:docMk/>
          <pc:sldMk cId="2366316785" sldId="656"/>
        </pc:sldMkLst>
      </pc:sldChg>
      <pc:sldChg chg="addSp delSp modSp mod">
        <pc:chgData name="Benjamin Mährlein" userId="897f5717-2231-4356-b681-47794392f069" providerId="ADAL" clId="{EC0AA62A-7117-4EA7-95DC-925549D013DC}" dt="2023-09-06T14:01:28.816" v="28" actId="20577"/>
        <pc:sldMkLst>
          <pc:docMk/>
          <pc:sldMk cId="178915039" sldId="658"/>
        </pc:sldMkLst>
      </pc:sldChg>
      <pc:sldChg chg="addSp delSp modSp mod">
        <pc:chgData name="Benjamin Mährlein" userId="897f5717-2231-4356-b681-47794392f069" providerId="ADAL" clId="{EC0AA62A-7117-4EA7-95DC-925549D013DC}" dt="2023-09-06T14:01:36.450" v="30"/>
        <pc:sldMkLst>
          <pc:docMk/>
          <pc:sldMk cId="2870315010" sldId="659"/>
        </pc:sldMkLst>
      </pc:sldChg>
      <pc:sldChg chg="addSp delSp modSp mod">
        <pc:chgData name="Benjamin Mährlein" userId="897f5717-2231-4356-b681-47794392f069" providerId="ADAL" clId="{EC0AA62A-7117-4EA7-95DC-925549D013DC}" dt="2023-09-06T14:16:44.083" v="791"/>
        <pc:sldMkLst>
          <pc:docMk/>
          <pc:sldMk cId="607899597" sldId="662"/>
        </pc:sldMkLst>
      </pc:sldChg>
      <pc:sldChg chg="addSp delSp modSp add mod ord">
        <pc:chgData name="Benjamin Mährlein" userId="897f5717-2231-4356-b681-47794392f069" providerId="ADAL" clId="{EC0AA62A-7117-4EA7-95DC-925549D013DC}" dt="2023-09-06T14:20:14.120" v="803" actId="207"/>
        <pc:sldMkLst>
          <pc:docMk/>
          <pc:sldMk cId="2138558193" sldId="670"/>
        </pc:sldMkLst>
      </pc:sldChg>
    </pc:docChg>
  </pc:docChgLst>
  <pc:docChgLst>
    <pc:chgData name="Tobias Müller" userId="0c11e3cd-30eb-4d19-bdb0-5f679ead03e7" providerId="ADAL" clId="{BF2D401E-C533-4980-892B-F33A5FC97E85}"/>
    <pc:docChg chg="undo custSel addSld delSld modSld">
      <pc:chgData name="Tobias Müller" userId="0c11e3cd-30eb-4d19-bdb0-5f679ead03e7" providerId="ADAL" clId="{BF2D401E-C533-4980-892B-F33A5FC97E85}" dt="2023-09-20T19:40:49.355" v="343" actId="167"/>
      <pc:docMkLst>
        <pc:docMk/>
      </pc:docMkLst>
      <pc:sldChg chg="addSp delSp modSp mod modAnim">
        <pc:chgData name="Tobias Müller" userId="0c11e3cd-30eb-4d19-bdb0-5f679ead03e7" providerId="ADAL" clId="{BF2D401E-C533-4980-892B-F33A5FC97E85}" dt="2023-09-20T19:35:36.527" v="316" actId="2085"/>
        <pc:sldMkLst>
          <pc:docMk/>
          <pc:sldMk cId="1973866930" sldId="266"/>
        </pc:sldMkLst>
      </pc:sldChg>
      <pc:sldChg chg="addSp modSp mod">
        <pc:chgData name="Tobias Müller" userId="0c11e3cd-30eb-4d19-bdb0-5f679ead03e7" providerId="ADAL" clId="{BF2D401E-C533-4980-892B-F33A5FC97E85}" dt="2023-09-20T12:21:51.393" v="139" actId="12788"/>
        <pc:sldMkLst>
          <pc:docMk/>
          <pc:sldMk cId="1962090007" sldId="582"/>
        </pc:sldMkLst>
      </pc:sldChg>
      <pc:sldChg chg="del">
        <pc:chgData name="Tobias Müller" userId="0c11e3cd-30eb-4d19-bdb0-5f679ead03e7" providerId="ADAL" clId="{BF2D401E-C533-4980-892B-F33A5FC97E85}" dt="2023-09-20T11:46:59.071" v="3" actId="47"/>
        <pc:sldMkLst>
          <pc:docMk/>
          <pc:sldMk cId="3071562713" sldId="583"/>
        </pc:sldMkLst>
      </pc:sldChg>
      <pc:sldChg chg="del">
        <pc:chgData name="Tobias Müller" userId="0c11e3cd-30eb-4d19-bdb0-5f679ead03e7" providerId="ADAL" clId="{BF2D401E-C533-4980-892B-F33A5FC97E85}" dt="2023-09-20T11:46:59.071" v="3" actId="47"/>
        <pc:sldMkLst>
          <pc:docMk/>
          <pc:sldMk cId="3555618842" sldId="584"/>
        </pc:sldMkLst>
      </pc:sldChg>
      <pc:sldChg chg="addSp delSp modSp mod setBg modAnim modNotesTx">
        <pc:chgData name="Tobias Müller" userId="0c11e3cd-30eb-4d19-bdb0-5f679ead03e7" providerId="ADAL" clId="{BF2D401E-C533-4980-892B-F33A5FC97E85}" dt="2023-09-20T19:40:49.355" v="343" actId="167"/>
        <pc:sldMkLst>
          <pc:docMk/>
          <pc:sldMk cId="716432033" sldId="587"/>
        </pc:sldMkLst>
      </pc:sldChg>
      <pc:sldChg chg="del">
        <pc:chgData name="Tobias Müller" userId="0c11e3cd-30eb-4d19-bdb0-5f679ead03e7" providerId="ADAL" clId="{BF2D401E-C533-4980-892B-F33A5FC97E85}" dt="2023-09-20T11:46:59.071" v="3" actId="47"/>
        <pc:sldMkLst>
          <pc:docMk/>
          <pc:sldMk cId="1189554414" sldId="589"/>
        </pc:sldMkLst>
      </pc:sldChg>
      <pc:sldChg chg="del">
        <pc:chgData name="Tobias Müller" userId="0c11e3cd-30eb-4d19-bdb0-5f679ead03e7" providerId="ADAL" clId="{BF2D401E-C533-4980-892B-F33A5FC97E85}" dt="2023-09-20T11:46:59.071" v="3" actId="47"/>
        <pc:sldMkLst>
          <pc:docMk/>
          <pc:sldMk cId="4220734308" sldId="590"/>
        </pc:sldMkLst>
      </pc:sldChg>
      <pc:sldChg chg="del">
        <pc:chgData name="Tobias Müller" userId="0c11e3cd-30eb-4d19-bdb0-5f679ead03e7" providerId="ADAL" clId="{BF2D401E-C533-4980-892B-F33A5FC97E85}" dt="2023-09-20T11:46:59.071" v="3" actId="47"/>
        <pc:sldMkLst>
          <pc:docMk/>
          <pc:sldMk cId="4138289599" sldId="592"/>
        </pc:sldMkLst>
      </pc:sldChg>
      <pc:sldChg chg="del">
        <pc:chgData name="Tobias Müller" userId="0c11e3cd-30eb-4d19-bdb0-5f679ead03e7" providerId="ADAL" clId="{BF2D401E-C533-4980-892B-F33A5FC97E85}" dt="2023-09-20T11:46:59.071" v="3" actId="47"/>
        <pc:sldMkLst>
          <pc:docMk/>
          <pc:sldMk cId="1345948975" sldId="593"/>
        </pc:sldMkLst>
      </pc:sldChg>
      <pc:sldChg chg="del">
        <pc:chgData name="Tobias Müller" userId="0c11e3cd-30eb-4d19-bdb0-5f679ead03e7" providerId="ADAL" clId="{BF2D401E-C533-4980-892B-F33A5FC97E85}" dt="2023-09-20T11:46:59.071" v="3" actId="47"/>
        <pc:sldMkLst>
          <pc:docMk/>
          <pc:sldMk cId="363025477" sldId="594"/>
        </pc:sldMkLst>
      </pc:sldChg>
      <pc:sldChg chg="del">
        <pc:chgData name="Tobias Müller" userId="0c11e3cd-30eb-4d19-bdb0-5f679ead03e7" providerId="ADAL" clId="{BF2D401E-C533-4980-892B-F33A5FC97E85}" dt="2023-09-20T11:46:59.071" v="3" actId="47"/>
        <pc:sldMkLst>
          <pc:docMk/>
          <pc:sldMk cId="914075823" sldId="597"/>
        </pc:sldMkLst>
      </pc:sldChg>
      <pc:sldChg chg="del">
        <pc:chgData name="Tobias Müller" userId="0c11e3cd-30eb-4d19-bdb0-5f679ead03e7" providerId="ADAL" clId="{BF2D401E-C533-4980-892B-F33A5FC97E85}" dt="2023-09-20T11:46:59.071" v="3" actId="47"/>
        <pc:sldMkLst>
          <pc:docMk/>
          <pc:sldMk cId="1915460360" sldId="599"/>
        </pc:sldMkLst>
      </pc:sldChg>
      <pc:sldChg chg="del">
        <pc:chgData name="Tobias Müller" userId="0c11e3cd-30eb-4d19-bdb0-5f679ead03e7" providerId="ADAL" clId="{BF2D401E-C533-4980-892B-F33A5FC97E85}" dt="2023-09-20T11:46:59.071" v="3" actId="47"/>
        <pc:sldMkLst>
          <pc:docMk/>
          <pc:sldMk cId="171405488" sldId="603"/>
        </pc:sldMkLst>
      </pc:sldChg>
      <pc:sldChg chg="del">
        <pc:chgData name="Tobias Müller" userId="0c11e3cd-30eb-4d19-bdb0-5f679ead03e7" providerId="ADAL" clId="{BF2D401E-C533-4980-892B-F33A5FC97E85}" dt="2023-09-20T11:46:59.071" v="3" actId="47"/>
        <pc:sldMkLst>
          <pc:docMk/>
          <pc:sldMk cId="2351789556" sldId="624"/>
        </pc:sldMkLst>
      </pc:sldChg>
      <pc:sldChg chg="del">
        <pc:chgData name="Tobias Müller" userId="0c11e3cd-30eb-4d19-bdb0-5f679ead03e7" providerId="ADAL" clId="{BF2D401E-C533-4980-892B-F33A5FC97E85}" dt="2023-09-20T11:46:59.071" v="3" actId="47"/>
        <pc:sldMkLst>
          <pc:docMk/>
          <pc:sldMk cId="3543976032" sldId="628"/>
        </pc:sldMkLst>
      </pc:sldChg>
      <pc:sldChg chg="del">
        <pc:chgData name="Tobias Müller" userId="0c11e3cd-30eb-4d19-bdb0-5f679ead03e7" providerId="ADAL" clId="{BF2D401E-C533-4980-892B-F33A5FC97E85}" dt="2023-09-20T11:46:59.071" v="3" actId="47"/>
        <pc:sldMkLst>
          <pc:docMk/>
          <pc:sldMk cId="2145341315" sldId="629"/>
        </pc:sldMkLst>
      </pc:sldChg>
      <pc:sldChg chg="del">
        <pc:chgData name="Tobias Müller" userId="0c11e3cd-30eb-4d19-bdb0-5f679ead03e7" providerId="ADAL" clId="{BF2D401E-C533-4980-892B-F33A5FC97E85}" dt="2023-09-20T11:46:59.071" v="3" actId="47"/>
        <pc:sldMkLst>
          <pc:docMk/>
          <pc:sldMk cId="1881670130" sldId="630"/>
        </pc:sldMkLst>
      </pc:sldChg>
      <pc:sldChg chg="del">
        <pc:chgData name="Tobias Müller" userId="0c11e3cd-30eb-4d19-bdb0-5f679ead03e7" providerId="ADAL" clId="{BF2D401E-C533-4980-892B-F33A5FC97E85}" dt="2023-09-20T11:46:59.071" v="3" actId="47"/>
        <pc:sldMkLst>
          <pc:docMk/>
          <pc:sldMk cId="2632342493" sldId="631"/>
        </pc:sldMkLst>
      </pc:sldChg>
      <pc:sldChg chg="del">
        <pc:chgData name="Tobias Müller" userId="0c11e3cd-30eb-4d19-bdb0-5f679ead03e7" providerId="ADAL" clId="{BF2D401E-C533-4980-892B-F33A5FC97E85}" dt="2023-09-20T11:46:59.071" v="3" actId="47"/>
        <pc:sldMkLst>
          <pc:docMk/>
          <pc:sldMk cId="3370807238" sldId="633"/>
        </pc:sldMkLst>
      </pc:sldChg>
      <pc:sldChg chg="del">
        <pc:chgData name="Tobias Müller" userId="0c11e3cd-30eb-4d19-bdb0-5f679ead03e7" providerId="ADAL" clId="{BF2D401E-C533-4980-892B-F33A5FC97E85}" dt="2023-09-20T11:46:59.071" v="3" actId="47"/>
        <pc:sldMkLst>
          <pc:docMk/>
          <pc:sldMk cId="1345414724" sldId="637"/>
        </pc:sldMkLst>
      </pc:sldChg>
      <pc:sldChg chg="del">
        <pc:chgData name="Tobias Müller" userId="0c11e3cd-30eb-4d19-bdb0-5f679ead03e7" providerId="ADAL" clId="{BF2D401E-C533-4980-892B-F33A5FC97E85}" dt="2023-09-20T11:46:59.071" v="3" actId="47"/>
        <pc:sldMkLst>
          <pc:docMk/>
          <pc:sldMk cId="1053071876" sldId="649"/>
        </pc:sldMkLst>
      </pc:sldChg>
      <pc:sldChg chg="del">
        <pc:chgData name="Tobias Müller" userId="0c11e3cd-30eb-4d19-bdb0-5f679ead03e7" providerId="ADAL" clId="{BF2D401E-C533-4980-892B-F33A5FC97E85}" dt="2023-09-20T11:46:49.727" v="2" actId="47"/>
        <pc:sldMkLst>
          <pc:docMk/>
          <pc:sldMk cId="1681509232" sldId="650"/>
        </pc:sldMkLst>
      </pc:sldChg>
      <pc:sldChg chg="del">
        <pc:chgData name="Tobias Müller" userId="0c11e3cd-30eb-4d19-bdb0-5f679ead03e7" providerId="ADAL" clId="{BF2D401E-C533-4980-892B-F33A5FC97E85}" dt="2023-09-20T12:07:37.800" v="46" actId="47"/>
        <pc:sldMkLst>
          <pc:docMk/>
          <pc:sldMk cId="700600222" sldId="651"/>
        </pc:sldMkLst>
      </pc:sldChg>
      <pc:sldChg chg="modSp new mod">
        <pc:chgData name="Tobias Müller" userId="0c11e3cd-30eb-4d19-bdb0-5f679ead03e7" providerId="ADAL" clId="{BF2D401E-C533-4980-892B-F33A5FC97E85}" dt="2023-09-20T12:03:16.588" v="42" actId="20577"/>
        <pc:sldMkLst>
          <pc:docMk/>
          <pc:sldMk cId="281346440" sldId="652"/>
        </pc:sldMkLst>
      </pc:sldChg>
      <pc:sldChg chg="del">
        <pc:chgData name="Tobias Müller" userId="0c11e3cd-30eb-4d19-bdb0-5f679ead03e7" providerId="ADAL" clId="{BF2D401E-C533-4980-892B-F33A5FC97E85}" dt="2023-09-20T11:46:59.071" v="3" actId="47"/>
        <pc:sldMkLst>
          <pc:docMk/>
          <pc:sldMk cId="434898227" sldId="652"/>
        </pc:sldMkLst>
      </pc:sldChg>
      <pc:sldChg chg="del">
        <pc:chgData name="Tobias Müller" userId="0c11e3cd-30eb-4d19-bdb0-5f679ead03e7" providerId="ADAL" clId="{BF2D401E-C533-4980-892B-F33A5FC97E85}" dt="2023-09-20T11:47:03.431" v="4" actId="47"/>
        <pc:sldMkLst>
          <pc:docMk/>
          <pc:sldMk cId="706663280" sldId="654"/>
        </pc:sldMkLst>
      </pc:sldChg>
      <pc:sldChg chg="del">
        <pc:chgData name="Tobias Müller" userId="0c11e3cd-30eb-4d19-bdb0-5f679ead03e7" providerId="ADAL" clId="{BF2D401E-C533-4980-892B-F33A5FC97E85}" dt="2023-09-20T11:46:59.071" v="3" actId="47"/>
        <pc:sldMkLst>
          <pc:docMk/>
          <pc:sldMk cId="382536942" sldId="655"/>
        </pc:sldMkLst>
      </pc:sldChg>
      <pc:sldChg chg="del">
        <pc:chgData name="Tobias Müller" userId="0c11e3cd-30eb-4d19-bdb0-5f679ead03e7" providerId="ADAL" clId="{BF2D401E-C533-4980-892B-F33A5FC97E85}" dt="2023-09-20T11:46:59.071" v="3" actId="47"/>
        <pc:sldMkLst>
          <pc:docMk/>
          <pc:sldMk cId="2366316785" sldId="656"/>
        </pc:sldMkLst>
      </pc:sldChg>
      <pc:sldChg chg="del">
        <pc:chgData name="Tobias Müller" userId="0c11e3cd-30eb-4d19-bdb0-5f679ead03e7" providerId="ADAL" clId="{BF2D401E-C533-4980-892B-F33A5FC97E85}" dt="2023-09-20T11:46:48.722" v="0" actId="47"/>
        <pc:sldMkLst>
          <pc:docMk/>
          <pc:sldMk cId="178915039" sldId="658"/>
        </pc:sldMkLst>
      </pc:sldChg>
      <pc:sldChg chg="del">
        <pc:chgData name="Tobias Müller" userId="0c11e3cd-30eb-4d19-bdb0-5f679ead03e7" providerId="ADAL" clId="{BF2D401E-C533-4980-892B-F33A5FC97E85}" dt="2023-09-20T11:46:49.177" v="1" actId="47"/>
        <pc:sldMkLst>
          <pc:docMk/>
          <pc:sldMk cId="2870315010" sldId="659"/>
        </pc:sldMkLst>
      </pc:sldChg>
      <pc:sldChg chg="del">
        <pc:chgData name="Tobias Müller" userId="0c11e3cd-30eb-4d19-bdb0-5f679ead03e7" providerId="ADAL" clId="{BF2D401E-C533-4980-892B-F33A5FC97E85}" dt="2023-09-20T11:47:03.431" v="4" actId="47"/>
        <pc:sldMkLst>
          <pc:docMk/>
          <pc:sldMk cId="1079657249" sldId="660"/>
        </pc:sldMkLst>
      </pc:sldChg>
      <pc:sldChg chg="del">
        <pc:chgData name="Tobias Müller" userId="0c11e3cd-30eb-4d19-bdb0-5f679ead03e7" providerId="ADAL" clId="{BF2D401E-C533-4980-892B-F33A5FC97E85}" dt="2023-09-20T11:47:03.431" v="4" actId="47"/>
        <pc:sldMkLst>
          <pc:docMk/>
          <pc:sldMk cId="2421575103" sldId="661"/>
        </pc:sldMkLst>
      </pc:sldChg>
      <pc:sldChg chg="del">
        <pc:chgData name="Tobias Müller" userId="0c11e3cd-30eb-4d19-bdb0-5f679ead03e7" providerId="ADAL" clId="{BF2D401E-C533-4980-892B-F33A5FC97E85}" dt="2023-09-20T11:46:59.071" v="3" actId="47"/>
        <pc:sldMkLst>
          <pc:docMk/>
          <pc:sldMk cId="607899597" sldId="662"/>
        </pc:sldMkLst>
      </pc:sldChg>
      <pc:sldChg chg="addSp modSp mod">
        <pc:chgData name="Tobias Müller" userId="0c11e3cd-30eb-4d19-bdb0-5f679ead03e7" providerId="ADAL" clId="{BF2D401E-C533-4980-892B-F33A5FC97E85}" dt="2023-09-20T19:38:04.721" v="339" actId="20577"/>
        <pc:sldMkLst>
          <pc:docMk/>
          <pc:sldMk cId="4074018897" sldId="663"/>
        </pc:sldMkLst>
      </pc:sldChg>
      <pc:sldChg chg="del">
        <pc:chgData name="Tobias Müller" userId="0c11e3cd-30eb-4d19-bdb0-5f679ead03e7" providerId="ADAL" clId="{BF2D401E-C533-4980-892B-F33A5FC97E85}" dt="2023-09-20T11:47:03.431" v="4" actId="47"/>
        <pc:sldMkLst>
          <pc:docMk/>
          <pc:sldMk cId="1488350712" sldId="668"/>
        </pc:sldMkLst>
      </pc:sldChg>
      <pc:sldChg chg="del">
        <pc:chgData name="Tobias Müller" userId="0c11e3cd-30eb-4d19-bdb0-5f679ead03e7" providerId="ADAL" clId="{BF2D401E-C533-4980-892B-F33A5FC97E85}" dt="2023-09-20T11:47:03.431" v="4" actId="47"/>
        <pc:sldMkLst>
          <pc:docMk/>
          <pc:sldMk cId="410329080" sldId="669"/>
        </pc:sldMkLst>
      </pc:sldChg>
      <pc:sldChg chg="del">
        <pc:chgData name="Tobias Müller" userId="0c11e3cd-30eb-4d19-bdb0-5f679ead03e7" providerId="ADAL" clId="{BF2D401E-C533-4980-892B-F33A5FC97E85}" dt="2023-09-20T11:46:59.071" v="3" actId="47"/>
        <pc:sldMkLst>
          <pc:docMk/>
          <pc:sldMk cId="2138558193" sldId="670"/>
        </pc:sldMkLst>
      </pc:sldChg>
      <pc:sldMasterChg chg="delSldLayout">
        <pc:chgData name="Tobias Müller" userId="0c11e3cd-30eb-4d19-bdb0-5f679ead03e7" providerId="ADAL" clId="{BF2D401E-C533-4980-892B-F33A5FC97E85}" dt="2023-09-20T11:46:59.071" v="3" actId="47"/>
        <pc:sldMasterMkLst>
          <pc:docMk/>
          <pc:sldMasterMk cId="624925412" sldId="2147483648"/>
        </pc:sldMasterMkLst>
        <pc:sldLayoutChg chg="del">
          <pc:chgData name="Tobias Müller" userId="0c11e3cd-30eb-4d19-bdb0-5f679ead03e7" providerId="ADAL" clId="{BF2D401E-C533-4980-892B-F33A5FC97E85}" dt="2023-09-20T11:46:59.071" v="3" actId="47"/>
          <pc:sldLayoutMkLst>
            <pc:docMk/>
            <pc:sldMasterMk cId="624925412" sldId="2147483648"/>
            <pc:sldLayoutMk cId="1655972508" sldId="2147483655"/>
          </pc:sldLayoutMkLst>
        </pc:sldLayoutChg>
      </pc:sldMasterChg>
    </pc:docChg>
  </pc:docChgLst>
  <pc:docChgLst>
    <pc:chgData name="Tobias Müller" userId="0c11e3cd-30eb-4d19-bdb0-5f679ead03e7" providerId="ADAL" clId="{C58CEA07-6D3B-4EC2-9611-06387BC40414}"/>
    <pc:docChg chg="undo custSel addSld delSld modSld">
      <pc:chgData name="Tobias Müller" userId="0c11e3cd-30eb-4d19-bdb0-5f679ead03e7" providerId="ADAL" clId="{C58CEA07-6D3B-4EC2-9611-06387BC40414}" dt="2021-12-15T10:25:21.189" v="244" actId="1076"/>
      <pc:docMkLst>
        <pc:docMk/>
      </pc:docMkLst>
      <pc:sldChg chg="modSp mod">
        <pc:chgData name="Tobias Müller" userId="0c11e3cd-30eb-4d19-bdb0-5f679ead03e7" providerId="ADAL" clId="{C58CEA07-6D3B-4EC2-9611-06387BC40414}" dt="2021-12-14T14:57:56.846" v="17" actId="20577"/>
        <pc:sldMkLst>
          <pc:docMk/>
          <pc:sldMk cId="3324043256" sldId="581"/>
        </pc:sldMkLst>
      </pc:sldChg>
      <pc:sldChg chg="addSp modSp mod">
        <pc:chgData name="Tobias Müller" userId="0c11e3cd-30eb-4d19-bdb0-5f679ead03e7" providerId="ADAL" clId="{C58CEA07-6D3B-4EC2-9611-06387BC40414}" dt="2021-12-15T10:25:21.189" v="244" actId="1076"/>
        <pc:sldMkLst>
          <pc:docMk/>
          <pc:sldMk cId="1962090007" sldId="582"/>
        </pc:sldMkLst>
      </pc:sldChg>
      <pc:sldChg chg="modSp mod">
        <pc:chgData name="Tobias Müller" userId="0c11e3cd-30eb-4d19-bdb0-5f679ead03e7" providerId="ADAL" clId="{C58CEA07-6D3B-4EC2-9611-06387BC40414}" dt="2021-12-14T15:16:31.397" v="85" actId="20577"/>
        <pc:sldMkLst>
          <pc:docMk/>
          <pc:sldMk cId="3555618842" sldId="584"/>
        </pc:sldMkLst>
      </pc:sldChg>
      <pc:sldChg chg="del">
        <pc:chgData name="Tobias Müller" userId="0c11e3cd-30eb-4d19-bdb0-5f679ead03e7" providerId="ADAL" clId="{C58CEA07-6D3B-4EC2-9611-06387BC40414}" dt="2021-12-14T15:08:40.269" v="83" actId="47"/>
        <pc:sldMkLst>
          <pc:docMk/>
          <pc:sldMk cId="1031128781" sldId="586"/>
        </pc:sldMkLst>
      </pc:sldChg>
      <pc:sldChg chg="addSp delSp modSp mod setBg modNotesTx">
        <pc:chgData name="Tobias Müller" userId="0c11e3cd-30eb-4d19-bdb0-5f679ead03e7" providerId="ADAL" clId="{C58CEA07-6D3B-4EC2-9611-06387BC40414}" dt="2021-12-15T09:35:05.291" v="96" actId="20577"/>
        <pc:sldMkLst>
          <pc:docMk/>
          <pc:sldMk cId="1587784018" sldId="588"/>
        </pc:sldMkLst>
      </pc:sldChg>
      <pc:sldChg chg="modSp mod modAnim">
        <pc:chgData name="Tobias Müller" userId="0c11e3cd-30eb-4d19-bdb0-5f679ead03e7" providerId="ADAL" clId="{C58CEA07-6D3B-4EC2-9611-06387BC40414}" dt="2021-12-15T10:07:47.062" v="113"/>
        <pc:sldMkLst>
          <pc:docMk/>
          <pc:sldMk cId="1915460360" sldId="599"/>
        </pc:sldMkLst>
      </pc:sldChg>
      <pc:sldChg chg="modSp mod">
        <pc:chgData name="Tobias Müller" userId="0c11e3cd-30eb-4d19-bdb0-5f679ead03e7" providerId="ADAL" clId="{C58CEA07-6D3B-4EC2-9611-06387BC40414}" dt="2021-12-15T09:35:13.081" v="105" actId="20577"/>
        <pc:sldMkLst>
          <pc:docMk/>
          <pc:sldMk cId="1350847095" sldId="617"/>
        </pc:sldMkLst>
      </pc:sldChg>
      <pc:sldChg chg="new del">
        <pc:chgData name="Tobias Müller" userId="0c11e3cd-30eb-4d19-bdb0-5f679ead03e7" providerId="ADAL" clId="{C58CEA07-6D3B-4EC2-9611-06387BC40414}" dt="2021-12-15T08:01:31.268" v="91" actId="47"/>
        <pc:sldMkLst>
          <pc:docMk/>
          <pc:sldMk cId="2385711026" sldId="621"/>
        </pc:sldMkLst>
      </pc:sldChg>
      <pc:sldChg chg="new del">
        <pc:chgData name="Tobias Müller" userId="0c11e3cd-30eb-4d19-bdb0-5f679ead03e7" providerId="ADAL" clId="{C58CEA07-6D3B-4EC2-9611-06387BC40414}" dt="2021-12-15T07:58:07.617" v="87" actId="680"/>
        <pc:sldMkLst>
          <pc:docMk/>
          <pc:sldMk cId="4283219062" sldId="621"/>
        </pc:sldMkLst>
      </pc:sldChg>
      <pc:sldChg chg="new del">
        <pc:chgData name="Tobias Müller" userId="0c11e3cd-30eb-4d19-bdb0-5f679ead03e7" providerId="ADAL" clId="{C58CEA07-6D3B-4EC2-9611-06387BC40414}" dt="2021-12-15T08:01:28.226" v="90" actId="47"/>
        <pc:sldMkLst>
          <pc:docMk/>
          <pc:sldMk cId="3618624717" sldId="622"/>
        </pc:sldMkLst>
      </pc:sldChg>
    </pc:docChg>
  </pc:docChgLst>
  <pc:docChgLst>
    <pc:chgData name="Tobias Müller" userId="0c11e3cd-30eb-4d19-bdb0-5f679ead03e7" providerId="ADAL" clId="{7C6EAE37-F8A8-4F87-900E-8B1177B70CED}"/>
    <pc:docChg chg="undo custSel addSld delSld modSld sldOrd modMainMaster">
      <pc:chgData name="Tobias Müller" userId="0c11e3cd-30eb-4d19-bdb0-5f679ead03e7" providerId="ADAL" clId="{7C6EAE37-F8A8-4F87-900E-8B1177B70CED}" dt="2022-11-09T14:34:16.776" v="363" actId="20577"/>
      <pc:docMkLst>
        <pc:docMk/>
      </pc:docMkLst>
      <pc:sldChg chg="del">
        <pc:chgData name="Tobias Müller" userId="0c11e3cd-30eb-4d19-bdb0-5f679ead03e7" providerId="ADAL" clId="{7C6EAE37-F8A8-4F87-900E-8B1177B70CED}" dt="2022-11-09T14:08:23.063" v="10" actId="47"/>
        <pc:sldMkLst>
          <pc:docMk/>
          <pc:sldMk cId="3324043256" sldId="581"/>
        </pc:sldMkLst>
      </pc:sldChg>
      <pc:sldChg chg="addSp delSp modSp">
        <pc:chgData name="Tobias Müller" userId="0c11e3cd-30eb-4d19-bdb0-5f679ead03e7" providerId="ADAL" clId="{7C6EAE37-F8A8-4F87-900E-8B1177B70CED}" dt="2022-11-09T14:32:55.008" v="342"/>
        <pc:sldMkLst>
          <pc:docMk/>
          <pc:sldMk cId="1962090007" sldId="582"/>
        </pc:sldMkLst>
      </pc:sldChg>
      <pc:sldChg chg="modSp mod">
        <pc:chgData name="Tobias Müller" userId="0c11e3cd-30eb-4d19-bdb0-5f679ead03e7" providerId="ADAL" clId="{7C6EAE37-F8A8-4F87-900E-8B1177B70CED}" dt="2022-11-09T14:21:33.543" v="258" actId="1076"/>
        <pc:sldMkLst>
          <pc:docMk/>
          <pc:sldMk cId="3071562713" sldId="583"/>
        </pc:sldMkLst>
      </pc:sldChg>
      <pc:sldChg chg="addSp delSp modSp mod modClrScheme delAnim modAnim chgLayout">
        <pc:chgData name="Tobias Müller" userId="0c11e3cd-30eb-4d19-bdb0-5f679ead03e7" providerId="ADAL" clId="{7C6EAE37-F8A8-4F87-900E-8B1177B70CED}" dt="2022-11-09T14:20:48.311" v="257" actId="700"/>
        <pc:sldMkLst>
          <pc:docMk/>
          <pc:sldMk cId="4138289599" sldId="592"/>
        </pc:sldMkLst>
      </pc:sldChg>
      <pc:sldChg chg="addSp delSp mod">
        <pc:chgData name="Tobias Müller" userId="0c11e3cd-30eb-4d19-bdb0-5f679ead03e7" providerId="ADAL" clId="{7C6EAE37-F8A8-4F87-900E-8B1177B70CED}" dt="2022-11-09T14:22:23.310" v="261" actId="478"/>
        <pc:sldMkLst>
          <pc:docMk/>
          <pc:sldMk cId="363025477" sldId="594"/>
        </pc:sldMkLst>
      </pc:sldChg>
      <pc:sldChg chg="del">
        <pc:chgData name="Tobias Müller" userId="0c11e3cd-30eb-4d19-bdb0-5f679ead03e7" providerId="ADAL" clId="{7C6EAE37-F8A8-4F87-900E-8B1177B70CED}" dt="2022-11-09T14:21:59.650" v="259" actId="47"/>
        <pc:sldMkLst>
          <pc:docMk/>
          <pc:sldMk cId="3421248666" sldId="595"/>
        </pc:sldMkLst>
      </pc:sldChg>
      <pc:sldChg chg="modSp mod addAnim delAnim">
        <pc:chgData name="Tobias Müller" userId="0c11e3cd-30eb-4d19-bdb0-5f679ead03e7" providerId="ADAL" clId="{7C6EAE37-F8A8-4F87-900E-8B1177B70CED}" dt="2022-11-09T14:24:19.303" v="270"/>
        <pc:sldMkLst>
          <pc:docMk/>
          <pc:sldMk cId="1915460360" sldId="599"/>
        </pc:sldMkLst>
      </pc:sldChg>
      <pc:sldChg chg="del">
        <pc:chgData name="Tobias Müller" userId="0c11e3cd-30eb-4d19-bdb0-5f679ead03e7" providerId="ADAL" clId="{7C6EAE37-F8A8-4F87-900E-8B1177B70CED}" dt="2022-11-09T14:28:56.412" v="309" actId="47"/>
        <pc:sldMkLst>
          <pc:docMk/>
          <pc:sldMk cId="3161076644" sldId="601"/>
        </pc:sldMkLst>
      </pc:sldChg>
      <pc:sldChg chg="modSp mod">
        <pc:chgData name="Tobias Müller" userId="0c11e3cd-30eb-4d19-bdb0-5f679ead03e7" providerId="ADAL" clId="{7C6EAE37-F8A8-4F87-900E-8B1177B70CED}" dt="2022-11-09T14:25:26.853" v="278" actId="207"/>
        <pc:sldMkLst>
          <pc:docMk/>
          <pc:sldMk cId="171405488" sldId="603"/>
        </pc:sldMkLst>
      </pc:sldChg>
      <pc:sldChg chg="addSp modSp del mod">
        <pc:chgData name="Tobias Müller" userId="0c11e3cd-30eb-4d19-bdb0-5f679ead03e7" providerId="ADAL" clId="{7C6EAE37-F8A8-4F87-900E-8B1177B70CED}" dt="2022-11-09T14:28:01.783" v="306" actId="47"/>
        <pc:sldMkLst>
          <pc:docMk/>
          <pc:sldMk cId="1426118268" sldId="608"/>
        </pc:sldMkLst>
      </pc:sldChg>
      <pc:sldChg chg="del">
        <pc:chgData name="Tobias Müller" userId="0c11e3cd-30eb-4d19-bdb0-5f679ead03e7" providerId="ADAL" clId="{7C6EAE37-F8A8-4F87-900E-8B1177B70CED}" dt="2022-11-09T14:28:04.681" v="307" actId="47"/>
        <pc:sldMkLst>
          <pc:docMk/>
          <pc:sldMk cId="3584409992" sldId="609"/>
        </pc:sldMkLst>
      </pc:sldChg>
      <pc:sldChg chg="addSp delSp modSp add del mod">
        <pc:chgData name="Tobias Müller" userId="0c11e3cd-30eb-4d19-bdb0-5f679ead03e7" providerId="ADAL" clId="{7C6EAE37-F8A8-4F87-900E-8B1177B70CED}" dt="2022-11-09T14:32:34.471" v="340" actId="13822"/>
        <pc:sldMkLst>
          <pc:docMk/>
          <pc:sldMk cId="3632536112" sldId="612"/>
        </pc:sldMkLst>
      </pc:sldChg>
      <pc:sldChg chg="del">
        <pc:chgData name="Tobias Müller" userId="0c11e3cd-30eb-4d19-bdb0-5f679ead03e7" providerId="ADAL" clId="{7C6EAE37-F8A8-4F87-900E-8B1177B70CED}" dt="2022-11-09T14:29:06.467" v="310" actId="47"/>
        <pc:sldMkLst>
          <pc:docMk/>
          <pc:sldMk cId="1350847095" sldId="617"/>
        </pc:sldMkLst>
      </pc:sldChg>
      <pc:sldChg chg="delSp add del mod">
        <pc:chgData name="Tobias Müller" userId="0c11e3cd-30eb-4d19-bdb0-5f679ead03e7" providerId="ADAL" clId="{7C6EAE37-F8A8-4F87-900E-8B1177B70CED}" dt="2022-11-09T14:28:07.790" v="308" actId="47"/>
        <pc:sldMkLst>
          <pc:docMk/>
          <pc:sldMk cId="1264287370" sldId="620"/>
        </pc:sldMkLst>
      </pc:sldChg>
      <pc:sldChg chg="add">
        <pc:chgData name="Tobias Müller" userId="0c11e3cd-30eb-4d19-bdb0-5f679ead03e7" providerId="ADAL" clId="{7C6EAE37-F8A8-4F87-900E-8B1177B70CED}" dt="2022-11-09T14:17:05.546" v="227"/>
        <pc:sldMkLst>
          <pc:docMk/>
          <pc:sldMk cId="2145341315" sldId="629"/>
        </pc:sldMkLst>
      </pc:sldChg>
      <pc:sldChg chg="add">
        <pc:chgData name="Tobias Müller" userId="0c11e3cd-30eb-4d19-bdb0-5f679ead03e7" providerId="ADAL" clId="{7C6EAE37-F8A8-4F87-900E-8B1177B70CED}" dt="2022-11-09T14:17:05.546" v="227"/>
        <pc:sldMkLst>
          <pc:docMk/>
          <pc:sldMk cId="1881670130" sldId="630"/>
        </pc:sldMkLst>
      </pc:sldChg>
      <pc:sldChg chg="add">
        <pc:chgData name="Tobias Müller" userId="0c11e3cd-30eb-4d19-bdb0-5f679ead03e7" providerId="ADAL" clId="{7C6EAE37-F8A8-4F87-900E-8B1177B70CED}" dt="2022-11-09T14:17:05.546" v="227"/>
        <pc:sldMkLst>
          <pc:docMk/>
          <pc:sldMk cId="2632342493" sldId="631"/>
        </pc:sldMkLst>
      </pc:sldChg>
      <pc:sldChg chg="modSp add mod">
        <pc:chgData name="Tobias Müller" userId="0c11e3cd-30eb-4d19-bdb0-5f679ead03e7" providerId="ADAL" clId="{7C6EAE37-F8A8-4F87-900E-8B1177B70CED}" dt="2022-11-09T14:26:31.996" v="300" actId="1076"/>
        <pc:sldMkLst>
          <pc:docMk/>
          <pc:sldMk cId="3370807238" sldId="633"/>
        </pc:sldMkLst>
      </pc:sldChg>
      <pc:sldChg chg="addSp delSp modSp add mod ord">
        <pc:chgData name="Tobias Müller" userId="0c11e3cd-30eb-4d19-bdb0-5f679ead03e7" providerId="ADAL" clId="{7C6EAE37-F8A8-4F87-900E-8B1177B70CED}" dt="2022-11-09T14:14:20.532" v="202" actId="13822"/>
        <pc:sldMkLst>
          <pc:docMk/>
          <pc:sldMk cId="3937095660" sldId="638"/>
        </pc:sldMkLst>
      </pc:sldChg>
      <pc:sldChg chg="del">
        <pc:chgData name="Tobias Müller" userId="0c11e3cd-30eb-4d19-bdb0-5f679ead03e7" providerId="ADAL" clId="{7C6EAE37-F8A8-4F87-900E-8B1177B70CED}" dt="2022-11-09T14:29:22.534" v="312" actId="47"/>
        <pc:sldMkLst>
          <pc:docMk/>
          <pc:sldMk cId="1759222437" sldId="648"/>
        </pc:sldMkLst>
      </pc:sldChg>
      <pc:sldChg chg="modSp add mod">
        <pc:chgData name="Tobias Müller" userId="0c11e3cd-30eb-4d19-bdb0-5f679ead03e7" providerId="ADAL" clId="{7C6EAE37-F8A8-4F87-900E-8B1177B70CED}" dt="2022-11-09T14:09:54.708" v="35"/>
        <pc:sldMkLst>
          <pc:docMk/>
          <pc:sldMk cId="1053071876" sldId="649"/>
        </pc:sldMkLst>
      </pc:sldChg>
      <pc:sldChg chg="modSp add del mod">
        <pc:chgData name="Tobias Müller" userId="0c11e3cd-30eb-4d19-bdb0-5f679ead03e7" providerId="ADAL" clId="{7C6EAE37-F8A8-4F87-900E-8B1177B70CED}" dt="2022-11-09T14:08:23.063" v="10" actId="47"/>
        <pc:sldMkLst>
          <pc:docMk/>
          <pc:sldMk cId="2265239706" sldId="649"/>
        </pc:sldMkLst>
      </pc:sldChg>
      <pc:sldChg chg="add del">
        <pc:chgData name="Tobias Müller" userId="0c11e3cd-30eb-4d19-bdb0-5f679ead03e7" providerId="ADAL" clId="{7C6EAE37-F8A8-4F87-900E-8B1177B70CED}" dt="2022-11-09T14:07:20.081" v="1"/>
        <pc:sldMkLst>
          <pc:docMk/>
          <pc:sldMk cId="4008000635" sldId="649"/>
        </pc:sldMkLst>
      </pc:sldChg>
      <pc:sldChg chg="modSp add mod">
        <pc:chgData name="Tobias Müller" userId="0c11e3cd-30eb-4d19-bdb0-5f679ead03e7" providerId="ADAL" clId="{7C6EAE37-F8A8-4F87-900E-8B1177B70CED}" dt="2022-11-09T14:14:40.722" v="226" actId="20577"/>
        <pc:sldMkLst>
          <pc:docMk/>
          <pc:sldMk cId="1681509232" sldId="650"/>
        </pc:sldMkLst>
      </pc:sldChg>
      <pc:sldChg chg="modSp add mod ord">
        <pc:chgData name="Tobias Müller" userId="0c11e3cd-30eb-4d19-bdb0-5f679ead03e7" providerId="ADAL" clId="{7C6EAE37-F8A8-4F87-900E-8B1177B70CED}" dt="2022-11-09T14:11:48.832" v="52"/>
        <pc:sldMkLst>
          <pc:docMk/>
          <pc:sldMk cId="700600222" sldId="651"/>
        </pc:sldMkLst>
      </pc:sldChg>
      <pc:sldChg chg="addSp modSp add mod">
        <pc:chgData name="Tobias Müller" userId="0c11e3cd-30eb-4d19-bdb0-5f679ead03e7" providerId="ADAL" clId="{7C6EAE37-F8A8-4F87-900E-8B1177B70CED}" dt="2022-11-09T14:18:41.112" v="249" actId="13822"/>
        <pc:sldMkLst>
          <pc:docMk/>
          <pc:sldMk cId="434898227" sldId="652"/>
        </pc:sldMkLst>
      </pc:sldChg>
      <pc:sldChg chg="add">
        <pc:chgData name="Tobias Müller" userId="0c11e3cd-30eb-4d19-bdb0-5f679ead03e7" providerId="ADAL" clId="{7C6EAE37-F8A8-4F87-900E-8B1177B70CED}" dt="2022-11-09T14:29:20.512" v="311"/>
        <pc:sldMkLst>
          <pc:docMk/>
          <pc:sldMk cId="3773940202" sldId="653"/>
        </pc:sldMkLst>
      </pc:sldChg>
      <pc:sldChg chg="modSp add mod">
        <pc:chgData name="Tobias Müller" userId="0c11e3cd-30eb-4d19-bdb0-5f679ead03e7" providerId="ADAL" clId="{7C6EAE37-F8A8-4F87-900E-8B1177B70CED}" dt="2022-11-09T14:34:16.776" v="363" actId="20577"/>
        <pc:sldMkLst>
          <pc:docMk/>
          <pc:sldMk cId="706663280" sldId="654"/>
        </pc:sldMkLst>
      </pc:sldChg>
      <pc:sldMasterChg chg="modSldLayout">
        <pc:chgData name="Tobias Müller" userId="0c11e3cd-30eb-4d19-bdb0-5f679ead03e7" providerId="ADAL" clId="{7C6EAE37-F8A8-4F87-900E-8B1177B70CED}" dt="2022-11-09T14:08:38.836" v="13" actId="1076"/>
        <pc:sldMasterMkLst>
          <pc:docMk/>
          <pc:sldMasterMk cId="624925412" sldId="2147483648"/>
        </pc:sldMasterMkLst>
        <pc:sldLayoutChg chg="modSp mod">
          <pc:chgData name="Tobias Müller" userId="0c11e3cd-30eb-4d19-bdb0-5f679ead03e7" providerId="ADAL" clId="{7C6EAE37-F8A8-4F87-900E-8B1177B70CED}" dt="2022-11-09T14:08:38.836" v="13" actId="1076"/>
          <pc:sldLayoutMkLst>
            <pc:docMk/>
            <pc:sldMasterMk cId="624925412" sldId="2147483648"/>
            <pc:sldLayoutMk cId="2293781897" sldId="2147483652"/>
          </pc:sldLayoutMkLst>
        </pc:sldLayoutChg>
      </pc:sldMasterChg>
    </pc:docChg>
  </pc:docChgLst>
  <pc:docChgLst>
    <pc:chgData name="Marc Schwarz" userId="S::m.schwarz@smartsecgmbh.de::09c1aa77-1587-42e1-9c96-85fcbb9b53a9" providerId="AD" clId="Web-{043D676D-197A-4950-8BE1-806C29C217A3}"/>
    <pc:docChg chg="modSld">
      <pc:chgData name="Marc Schwarz" userId="S::m.schwarz@smartsecgmbh.de::09c1aa77-1587-42e1-9c96-85fcbb9b53a9" providerId="AD" clId="Web-{043D676D-197A-4950-8BE1-806C29C217A3}" dt="2021-07-20T12:28:38.434" v="6" actId="20577"/>
      <pc:docMkLst>
        <pc:docMk/>
      </pc:docMkLst>
      <pc:sldChg chg="modSp">
        <pc:chgData name="Marc Schwarz" userId="S::m.schwarz@smartsecgmbh.de::09c1aa77-1587-42e1-9c96-85fcbb9b53a9" providerId="AD" clId="Web-{043D676D-197A-4950-8BE1-806C29C217A3}" dt="2021-07-20T12:28:38.434" v="6" actId="20577"/>
        <pc:sldMkLst>
          <pc:docMk/>
          <pc:sldMk cId="1685746900" sldId="5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7F1A8A9-A4CB-4AAA-9502-65E409F568B1}" type="datetimeFigureOut">
              <a:rPr lang="de-DE" smtClean="0"/>
              <a:t>13.05.2025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71630CA-63B2-490A-AB17-1A75E53082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57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630CA-63B2-490A-AB17-1A75E53082A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875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49105-E140-4CE2-BC7C-FB3157A2FA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8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1081F4-0293-4042-BF6A-3B9B849C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978640" cy="12606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4792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5F186CB-AF59-4F44-948F-2958EC65EA61}"/>
              </a:ext>
            </a:extLst>
          </p:cNvPr>
          <p:cNvSpPr/>
          <p:nvPr userDrawn="1"/>
        </p:nvSpPr>
        <p:spPr>
          <a:xfrm>
            <a:off x="336000" y="1486968"/>
            <a:ext cx="11520000" cy="50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251B99-A8D6-4BAA-9C3D-D13B46BB2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856000" cy="126063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D4F16B-A6DB-452B-A7BC-EF91FFF94F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6000" y="1486968"/>
            <a:ext cx="11520000" cy="5040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9378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fach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5F186CB-AF59-4F44-948F-2958EC65EA61}"/>
              </a:ext>
            </a:extLst>
          </p:cNvPr>
          <p:cNvSpPr/>
          <p:nvPr userDrawn="1"/>
        </p:nvSpPr>
        <p:spPr>
          <a:xfrm>
            <a:off x="344547" y="1486968"/>
            <a:ext cx="5400000" cy="50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251B99-A8D6-4BAA-9C3D-D13B46BB2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1D4F16B-A6DB-452B-A7BC-EF91FFF94F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4546" y="1486968"/>
            <a:ext cx="5400000" cy="5040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78E145B-6425-4051-A1F1-6AFB4A4AD274}"/>
              </a:ext>
            </a:extLst>
          </p:cNvPr>
          <p:cNvSpPr/>
          <p:nvPr userDrawn="1"/>
        </p:nvSpPr>
        <p:spPr>
          <a:xfrm>
            <a:off x="6447453" y="1486968"/>
            <a:ext cx="5400000" cy="50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4973DE48-65C2-439A-8496-F562EFEE64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47452" y="1486968"/>
            <a:ext cx="5400000" cy="5040000"/>
          </a:xfrm>
          <a:prstGeom prst="rect">
            <a:avLst/>
          </a:prstGeom>
          <a:noFill/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9392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8DB8F38-11BD-4B0D-887F-50D36F75D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FE1D17E-D1BF-48B9-A2A4-3CCDFCD22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1"/>
          <a:stretch/>
        </p:blipFill>
        <p:spPr>
          <a:xfrm>
            <a:off x="5338653" y="333577"/>
            <a:ext cx="1366947" cy="1086150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8645CF38-F8BE-48DC-8E80-5EEB5E9B2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91" y="2654000"/>
            <a:ext cx="7631394" cy="271335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BAD8714-AE46-49D5-9F44-847CCCB35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8975" y="5835840"/>
            <a:ext cx="686450" cy="6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8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9F10CB5-C7A4-48D4-94E5-15C03235C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CBDE805-C797-4256-A04C-08CA20557F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8975" y="5835840"/>
            <a:ext cx="686450" cy="6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8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gener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9F10CB5-C7A4-48D4-94E5-15C03235C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CBDE805-C797-4256-A04C-08CA20557F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28975" y="5835840"/>
            <a:ext cx="686450" cy="68645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25BDADD-A0D7-4733-A231-90D42B14FFC1}"/>
              </a:ext>
            </a:extLst>
          </p:cNvPr>
          <p:cNvSpPr/>
          <p:nvPr userDrawn="1"/>
        </p:nvSpPr>
        <p:spPr>
          <a:xfrm>
            <a:off x="1045096" y="1927078"/>
            <a:ext cx="806303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buSzPct val="100000"/>
            </a:pPr>
            <a:endParaRPr lang="en-US" b="1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114300">
              <a:buSzPct val="100000"/>
            </a:pPr>
            <a:r>
              <a:rPr lang="en-US" b="1">
                <a:solidFill>
                  <a:schemeClr val="bg1"/>
                </a:solidFill>
                <a:latin typeface="Bahnschrift" panose="020B0502040204020203" pitchFamily="34" charset="0"/>
              </a:rPr>
              <a:t>VIELEN DANK!</a:t>
            </a:r>
          </a:p>
          <a:p>
            <a:pPr marL="114300">
              <a:buSzPct val="100000"/>
            </a:pPr>
            <a:r>
              <a:rPr lang="en-US" b="1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</a:p>
          <a:p>
            <a:pPr marL="114300">
              <a:buSzPct val="100000"/>
            </a:pPr>
            <a:endParaRPr lang="en-US" b="1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114300">
              <a:buSzPct val="100000"/>
            </a:pPr>
            <a:r>
              <a:rPr lang="en-US" b="1" err="1">
                <a:solidFill>
                  <a:schemeClr val="bg1"/>
                </a:solidFill>
                <a:latin typeface="Bahnschrift" panose="020B0502040204020203" pitchFamily="34" charset="0"/>
              </a:rPr>
              <a:t>Kommen</a:t>
            </a:r>
            <a:r>
              <a:rPr lang="en-US" b="1">
                <a:solidFill>
                  <a:schemeClr val="bg1"/>
                </a:solidFill>
                <a:latin typeface="Bahnschrift" panose="020B0502040204020203" pitchFamily="34" charset="0"/>
              </a:rPr>
              <a:t> Sie gerne auf </a:t>
            </a:r>
            <a:r>
              <a:rPr lang="en-US" b="1" err="1">
                <a:solidFill>
                  <a:schemeClr val="bg1"/>
                </a:solidFill>
                <a:latin typeface="Bahnschrift" panose="020B0502040204020203" pitchFamily="34" charset="0"/>
              </a:rPr>
              <a:t>uns</a:t>
            </a:r>
            <a:r>
              <a:rPr lang="en-US" b="1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b="1" err="1">
                <a:solidFill>
                  <a:schemeClr val="bg1"/>
                </a:solidFill>
                <a:latin typeface="Bahnschrift" panose="020B0502040204020203" pitchFamily="34" charset="0"/>
              </a:rPr>
              <a:t>zu</a:t>
            </a:r>
            <a:r>
              <a:rPr lang="en-US" b="1">
                <a:solidFill>
                  <a:schemeClr val="bg1"/>
                </a:solidFill>
                <a:latin typeface="Bahnschrift" panose="020B0502040204020203" pitchFamily="34" charset="0"/>
              </a:rPr>
              <a:t>! </a:t>
            </a:r>
          </a:p>
          <a:p>
            <a:pPr marL="114300">
              <a:buSzPct val="100000"/>
            </a:pPr>
            <a:endParaRPr lang="en-US" b="1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114300">
              <a:buSzPct val="100000"/>
            </a:pPr>
            <a:r>
              <a:rPr lang="en-US" b="1" err="1">
                <a:solidFill>
                  <a:schemeClr val="bg1"/>
                </a:solidFill>
                <a:latin typeface="Bahnschrift" panose="020B0502040204020203" pitchFamily="34" charset="0"/>
              </a:rPr>
              <a:t>smartSEC</a:t>
            </a:r>
            <a:r>
              <a:rPr lang="en-US" b="1">
                <a:solidFill>
                  <a:schemeClr val="bg1"/>
                </a:solidFill>
                <a:latin typeface="Bahnschrift" panose="020B0502040204020203" pitchFamily="34" charset="0"/>
              </a:rPr>
              <a:t> GmbH</a:t>
            </a:r>
          </a:p>
          <a:p>
            <a:pPr marL="114300">
              <a:buSzPct val="100000"/>
            </a:pPr>
            <a:r>
              <a:rPr lang="en-US" b="1" err="1">
                <a:solidFill>
                  <a:schemeClr val="bg1"/>
                </a:solidFill>
                <a:latin typeface="Bahnschrift" panose="020B0502040204020203" pitchFamily="34" charset="0"/>
              </a:rPr>
              <a:t>Ziegelei</a:t>
            </a:r>
            <a:r>
              <a:rPr lang="en-US" b="1">
                <a:solidFill>
                  <a:schemeClr val="bg1"/>
                </a:solidFill>
                <a:latin typeface="Bahnschrift" panose="020B0502040204020203" pitchFamily="34" charset="0"/>
              </a:rPr>
              <a:t> 14</a:t>
            </a:r>
          </a:p>
          <a:p>
            <a:pPr marL="114300">
              <a:buSzPct val="100000"/>
            </a:pPr>
            <a:r>
              <a:rPr lang="en-US" b="1">
                <a:solidFill>
                  <a:schemeClr val="bg1"/>
                </a:solidFill>
                <a:latin typeface="Bahnschrift" panose="020B0502040204020203" pitchFamily="34" charset="0"/>
              </a:rPr>
              <a:t>D-73249 </a:t>
            </a:r>
            <a:r>
              <a:rPr lang="en-US" b="1" err="1">
                <a:solidFill>
                  <a:schemeClr val="bg1"/>
                </a:solidFill>
                <a:latin typeface="Bahnschrift" panose="020B0502040204020203" pitchFamily="34" charset="0"/>
              </a:rPr>
              <a:t>Wernau</a:t>
            </a:r>
            <a:endParaRPr lang="en-US" b="1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114300">
              <a:buSzPct val="100000"/>
            </a:pPr>
            <a:endParaRPr lang="en-US" b="1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114300">
              <a:buSzPct val="100000"/>
            </a:pPr>
            <a:r>
              <a:rPr lang="en-US" b="1">
                <a:solidFill>
                  <a:schemeClr val="bg1"/>
                </a:solidFill>
                <a:latin typeface="Bahnschrift" panose="020B0502040204020203" pitchFamily="34" charset="0"/>
              </a:rPr>
              <a:t>T: (+49) 7153 40 66 344</a:t>
            </a:r>
            <a:br>
              <a:rPr lang="en-US" b="1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en-US" b="1" err="1">
                <a:solidFill>
                  <a:schemeClr val="bg1"/>
                </a:solidFill>
                <a:latin typeface="Bahnschrift" panose="020B0502040204020203" pitchFamily="34" charset="0"/>
              </a:rPr>
              <a:t>kontakt@smartsecgmbh.de</a:t>
            </a:r>
            <a:endParaRPr lang="en-US" b="1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114300">
              <a:buSzPct val="100000"/>
            </a:pPr>
            <a:r>
              <a:rPr lang="en-US" b="1">
                <a:solidFill>
                  <a:schemeClr val="bg1"/>
                </a:solidFill>
                <a:latin typeface="Bahnschrift" panose="020B0502040204020203" pitchFamily="34" charset="0"/>
              </a:rPr>
              <a:t>www.smartsecgmbh.de</a:t>
            </a:r>
          </a:p>
          <a:p>
            <a:pPr marL="114300">
              <a:buSzPct val="100000"/>
            </a:pPr>
            <a:endParaRPr lang="en-US" sz="1400" b="1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8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solidFill>
          <a:srgbClr val="2122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21C0F8-E18C-4851-B5DD-A8FC295066F9}"/>
              </a:ext>
            </a:extLst>
          </p:cNvPr>
          <p:cNvSpPr/>
          <p:nvPr userDrawn="1"/>
        </p:nvSpPr>
        <p:spPr>
          <a:xfrm>
            <a:off x="0" y="0"/>
            <a:ext cx="731520" cy="3429000"/>
          </a:xfrm>
          <a:prstGeom prst="rect">
            <a:avLst/>
          </a:prstGeom>
          <a:solidFill>
            <a:srgbClr val="292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E5B959-76B0-4D69-B5C3-1B1218228DF0}"/>
              </a:ext>
            </a:extLst>
          </p:cNvPr>
          <p:cNvSpPr/>
          <p:nvPr userDrawn="1"/>
        </p:nvSpPr>
        <p:spPr>
          <a:xfrm>
            <a:off x="0" y="3429000"/>
            <a:ext cx="731520" cy="3429000"/>
          </a:xfrm>
          <a:prstGeom prst="rect">
            <a:avLst/>
          </a:prstGeom>
          <a:solidFill>
            <a:srgbClr val="177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2A0E57-3DF5-44AD-BE3E-F3DD634E88F1}"/>
              </a:ext>
            </a:extLst>
          </p:cNvPr>
          <p:cNvSpPr/>
          <p:nvPr userDrawn="1"/>
        </p:nvSpPr>
        <p:spPr>
          <a:xfrm>
            <a:off x="7112000" y="3429000"/>
            <a:ext cx="1016000" cy="857250"/>
          </a:xfrm>
          <a:prstGeom prst="rect">
            <a:avLst/>
          </a:prstGeom>
          <a:solidFill>
            <a:srgbClr val="292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B99948-04A3-4C91-81B9-4292F1F096B2}"/>
              </a:ext>
            </a:extLst>
          </p:cNvPr>
          <p:cNvSpPr/>
          <p:nvPr userDrawn="1"/>
        </p:nvSpPr>
        <p:spPr>
          <a:xfrm>
            <a:off x="5394632" y="5408971"/>
            <a:ext cx="386736" cy="326308"/>
          </a:xfrm>
          <a:prstGeom prst="rect">
            <a:avLst/>
          </a:prstGeom>
          <a:solidFill>
            <a:srgbClr val="17736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79D780-D1A8-4343-9954-8272FEF6B261}"/>
              </a:ext>
            </a:extLst>
          </p:cNvPr>
          <p:cNvSpPr/>
          <p:nvPr userDrawn="1"/>
        </p:nvSpPr>
        <p:spPr>
          <a:xfrm>
            <a:off x="4064000" y="2571750"/>
            <a:ext cx="386736" cy="326308"/>
          </a:xfrm>
          <a:prstGeom prst="rect">
            <a:avLst/>
          </a:prstGeom>
          <a:solidFill>
            <a:srgbClr val="2D2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6205B7-078F-49B4-A3C2-98B80AD641B4}"/>
              </a:ext>
            </a:extLst>
          </p:cNvPr>
          <p:cNvSpPr/>
          <p:nvPr userDrawn="1"/>
        </p:nvSpPr>
        <p:spPr>
          <a:xfrm>
            <a:off x="9773264" y="4286250"/>
            <a:ext cx="386736" cy="326308"/>
          </a:xfrm>
          <a:prstGeom prst="rect">
            <a:avLst/>
          </a:prstGeom>
          <a:solidFill>
            <a:srgbClr val="2D2E3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39B52BD-D447-40B4-B64D-FE168DE5CA4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0" y="1714500"/>
            <a:ext cx="1016000" cy="857250"/>
          </a:xfrm>
          <a:custGeom>
            <a:avLst/>
            <a:gdLst>
              <a:gd name="connsiteX0" fmla="*/ 0 w 1016000"/>
              <a:gd name="connsiteY0" fmla="*/ 0 h 857250"/>
              <a:gd name="connsiteX1" fmla="*/ 1016000 w 1016000"/>
              <a:gd name="connsiteY1" fmla="*/ 0 h 857250"/>
              <a:gd name="connsiteX2" fmla="*/ 1016000 w 1016000"/>
              <a:gd name="connsiteY2" fmla="*/ 857250 h 857250"/>
              <a:gd name="connsiteX3" fmla="*/ 0 w 1016000"/>
              <a:gd name="connsiteY3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0" h="857250">
                <a:moveTo>
                  <a:pt x="0" y="0"/>
                </a:moveTo>
                <a:lnTo>
                  <a:pt x="1016000" y="0"/>
                </a:lnTo>
                <a:lnTo>
                  <a:pt x="1016000" y="857250"/>
                </a:lnTo>
                <a:lnTo>
                  <a:pt x="0" y="857250"/>
                </a:lnTo>
                <a:close/>
              </a:path>
            </a:pathLst>
          </a:custGeom>
          <a:pattFill prst="pct5">
            <a:fgClr>
              <a:schemeClr val="bg1">
                <a:lumMod val="95000"/>
              </a:schemeClr>
            </a:fgClr>
            <a:bgClr>
              <a:srgbClr val="212226"/>
            </a:bgClr>
          </a:pattFill>
        </p:spPr>
        <p:txBody>
          <a:bodyPr wrap="square">
            <a:no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AA23CF1-36B7-49B9-8083-4C29EDC150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857250"/>
            <a:ext cx="1016000" cy="857250"/>
          </a:xfrm>
          <a:custGeom>
            <a:avLst/>
            <a:gdLst>
              <a:gd name="connsiteX0" fmla="*/ 0 w 1016000"/>
              <a:gd name="connsiteY0" fmla="*/ 0 h 857250"/>
              <a:gd name="connsiteX1" fmla="*/ 1016000 w 1016000"/>
              <a:gd name="connsiteY1" fmla="*/ 0 h 857250"/>
              <a:gd name="connsiteX2" fmla="*/ 1016000 w 1016000"/>
              <a:gd name="connsiteY2" fmla="*/ 857250 h 857250"/>
              <a:gd name="connsiteX3" fmla="*/ 0 w 1016000"/>
              <a:gd name="connsiteY3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0" h="857250">
                <a:moveTo>
                  <a:pt x="0" y="0"/>
                </a:moveTo>
                <a:lnTo>
                  <a:pt x="1016000" y="0"/>
                </a:lnTo>
                <a:lnTo>
                  <a:pt x="1016000" y="857250"/>
                </a:lnTo>
                <a:lnTo>
                  <a:pt x="0" y="857250"/>
                </a:lnTo>
                <a:close/>
              </a:path>
            </a:pathLst>
          </a:custGeom>
          <a:pattFill prst="pct5">
            <a:fgClr>
              <a:schemeClr val="bg1">
                <a:lumMod val="95000"/>
              </a:schemeClr>
            </a:fgClr>
            <a:bgClr>
              <a:srgbClr val="212226"/>
            </a:bgClr>
          </a:pattFill>
        </p:spPr>
        <p:txBody>
          <a:bodyPr wrap="square">
            <a:no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243E097-5F40-413B-9681-A74052D41D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60000" y="3429000"/>
            <a:ext cx="1016000" cy="857250"/>
          </a:xfrm>
          <a:custGeom>
            <a:avLst/>
            <a:gdLst>
              <a:gd name="connsiteX0" fmla="*/ 0 w 1016000"/>
              <a:gd name="connsiteY0" fmla="*/ 0 h 857250"/>
              <a:gd name="connsiteX1" fmla="*/ 1016000 w 1016000"/>
              <a:gd name="connsiteY1" fmla="*/ 0 h 857250"/>
              <a:gd name="connsiteX2" fmla="*/ 1016000 w 1016000"/>
              <a:gd name="connsiteY2" fmla="*/ 857250 h 857250"/>
              <a:gd name="connsiteX3" fmla="*/ 0 w 1016000"/>
              <a:gd name="connsiteY3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0" h="857250">
                <a:moveTo>
                  <a:pt x="0" y="0"/>
                </a:moveTo>
                <a:lnTo>
                  <a:pt x="1016000" y="0"/>
                </a:lnTo>
                <a:lnTo>
                  <a:pt x="1016000" y="857250"/>
                </a:lnTo>
                <a:lnTo>
                  <a:pt x="0" y="857250"/>
                </a:lnTo>
                <a:close/>
              </a:path>
            </a:pathLst>
          </a:custGeom>
          <a:pattFill prst="pct5">
            <a:fgClr>
              <a:schemeClr val="bg1">
                <a:lumMod val="95000"/>
              </a:schemeClr>
            </a:fgClr>
            <a:bgClr>
              <a:srgbClr val="212226"/>
            </a:bgClr>
          </a:pattFill>
        </p:spPr>
        <p:txBody>
          <a:bodyPr wrap="square">
            <a:no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390F628-BECD-41CF-A81E-8F91AF42D3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032000" y="4286250"/>
            <a:ext cx="1016000" cy="857250"/>
          </a:xfrm>
          <a:custGeom>
            <a:avLst/>
            <a:gdLst>
              <a:gd name="connsiteX0" fmla="*/ 0 w 1016000"/>
              <a:gd name="connsiteY0" fmla="*/ 0 h 857250"/>
              <a:gd name="connsiteX1" fmla="*/ 1016000 w 1016000"/>
              <a:gd name="connsiteY1" fmla="*/ 0 h 857250"/>
              <a:gd name="connsiteX2" fmla="*/ 1016000 w 1016000"/>
              <a:gd name="connsiteY2" fmla="*/ 857250 h 857250"/>
              <a:gd name="connsiteX3" fmla="*/ 0 w 1016000"/>
              <a:gd name="connsiteY3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0" h="857250">
                <a:moveTo>
                  <a:pt x="0" y="0"/>
                </a:moveTo>
                <a:lnTo>
                  <a:pt x="1016000" y="0"/>
                </a:lnTo>
                <a:lnTo>
                  <a:pt x="1016000" y="857250"/>
                </a:lnTo>
                <a:lnTo>
                  <a:pt x="0" y="857250"/>
                </a:lnTo>
                <a:close/>
              </a:path>
            </a:pathLst>
          </a:custGeom>
          <a:pattFill prst="pct5">
            <a:fgClr>
              <a:schemeClr val="bg1">
                <a:lumMod val="95000"/>
              </a:schemeClr>
            </a:fgClr>
            <a:bgClr>
              <a:srgbClr val="212226"/>
            </a:bgClr>
          </a:pattFill>
        </p:spPr>
        <p:txBody>
          <a:bodyPr wrap="square">
            <a:no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BA079A7-280B-4567-8B87-74C62A3004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80000" y="6000750"/>
            <a:ext cx="1016000" cy="857250"/>
          </a:xfrm>
          <a:custGeom>
            <a:avLst/>
            <a:gdLst>
              <a:gd name="connsiteX0" fmla="*/ 0 w 1016000"/>
              <a:gd name="connsiteY0" fmla="*/ 0 h 857250"/>
              <a:gd name="connsiteX1" fmla="*/ 1016000 w 1016000"/>
              <a:gd name="connsiteY1" fmla="*/ 0 h 857250"/>
              <a:gd name="connsiteX2" fmla="*/ 1016000 w 1016000"/>
              <a:gd name="connsiteY2" fmla="*/ 857250 h 857250"/>
              <a:gd name="connsiteX3" fmla="*/ 0 w 1016000"/>
              <a:gd name="connsiteY3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0" h="857250">
                <a:moveTo>
                  <a:pt x="0" y="0"/>
                </a:moveTo>
                <a:lnTo>
                  <a:pt x="1016000" y="0"/>
                </a:lnTo>
                <a:lnTo>
                  <a:pt x="1016000" y="857250"/>
                </a:lnTo>
                <a:lnTo>
                  <a:pt x="0" y="857250"/>
                </a:lnTo>
                <a:close/>
              </a:path>
            </a:pathLst>
          </a:custGeom>
          <a:pattFill prst="pct5">
            <a:fgClr>
              <a:schemeClr val="bg1">
                <a:lumMod val="95000"/>
              </a:schemeClr>
            </a:fgClr>
            <a:bgClr>
              <a:srgbClr val="212226"/>
            </a:bgClr>
          </a:pattFill>
        </p:spPr>
        <p:txBody>
          <a:bodyPr wrap="square">
            <a:no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7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rgbClr val="2122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21C0F8-E18C-4851-B5DD-A8FC295066F9}"/>
              </a:ext>
            </a:extLst>
          </p:cNvPr>
          <p:cNvSpPr/>
          <p:nvPr userDrawn="1"/>
        </p:nvSpPr>
        <p:spPr>
          <a:xfrm>
            <a:off x="0" y="0"/>
            <a:ext cx="731520" cy="3429000"/>
          </a:xfrm>
          <a:prstGeom prst="rect">
            <a:avLst/>
          </a:prstGeom>
          <a:solidFill>
            <a:srgbClr val="292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E5B959-76B0-4D69-B5C3-1B1218228DF0}"/>
              </a:ext>
            </a:extLst>
          </p:cNvPr>
          <p:cNvSpPr/>
          <p:nvPr userDrawn="1"/>
        </p:nvSpPr>
        <p:spPr>
          <a:xfrm>
            <a:off x="0" y="3429000"/>
            <a:ext cx="731520" cy="3429000"/>
          </a:xfrm>
          <a:prstGeom prst="rect">
            <a:avLst/>
          </a:prstGeom>
          <a:solidFill>
            <a:srgbClr val="177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6FEEEDD-6623-4636-B523-094C3E783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1520" y="0"/>
            <a:ext cx="11460480" cy="6858000"/>
          </a:xfrm>
          <a:custGeom>
            <a:avLst/>
            <a:gdLst>
              <a:gd name="connsiteX0" fmla="*/ 0 w 11460480"/>
              <a:gd name="connsiteY0" fmla="*/ 0 h 6858000"/>
              <a:gd name="connsiteX1" fmla="*/ 11460480 w 11460480"/>
              <a:gd name="connsiteY1" fmla="*/ 0 h 6858000"/>
              <a:gd name="connsiteX2" fmla="*/ 11460480 w 11460480"/>
              <a:gd name="connsiteY2" fmla="*/ 6858000 h 6858000"/>
              <a:gd name="connsiteX3" fmla="*/ 0 w 114604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0480" h="6858000">
                <a:moveTo>
                  <a:pt x="0" y="0"/>
                </a:moveTo>
                <a:lnTo>
                  <a:pt x="11460480" y="0"/>
                </a:lnTo>
                <a:lnTo>
                  <a:pt x="1146048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bg1">
                <a:lumMod val="95000"/>
              </a:schemeClr>
            </a:fgClr>
            <a:bgClr>
              <a:srgbClr val="212226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2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2122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21C0F8-E18C-4851-B5DD-A8FC295066F9}"/>
              </a:ext>
            </a:extLst>
          </p:cNvPr>
          <p:cNvSpPr/>
          <p:nvPr userDrawn="1"/>
        </p:nvSpPr>
        <p:spPr>
          <a:xfrm>
            <a:off x="0" y="0"/>
            <a:ext cx="731520" cy="3429000"/>
          </a:xfrm>
          <a:prstGeom prst="rect">
            <a:avLst/>
          </a:prstGeom>
          <a:solidFill>
            <a:srgbClr val="292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E5B959-76B0-4D69-B5C3-1B1218228DF0}"/>
              </a:ext>
            </a:extLst>
          </p:cNvPr>
          <p:cNvSpPr/>
          <p:nvPr userDrawn="1"/>
        </p:nvSpPr>
        <p:spPr>
          <a:xfrm>
            <a:off x="0" y="3429000"/>
            <a:ext cx="731520" cy="3429000"/>
          </a:xfrm>
          <a:prstGeom prst="rect">
            <a:avLst/>
          </a:prstGeom>
          <a:solidFill>
            <a:srgbClr val="177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AB32B6-D377-4BDA-9BF7-C86DAB9E0DBB}"/>
              </a:ext>
            </a:extLst>
          </p:cNvPr>
          <p:cNvSpPr/>
          <p:nvPr userDrawn="1"/>
        </p:nvSpPr>
        <p:spPr>
          <a:xfrm>
            <a:off x="11176000" y="5143500"/>
            <a:ext cx="1016000" cy="857250"/>
          </a:xfrm>
          <a:prstGeom prst="rect">
            <a:avLst/>
          </a:prstGeom>
          <a:solidFill>
            <a:srgbClr val="292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0F755C-52BE-4040-BCDD-35BB8465450A}"/>
              </a:ext>
            </a:extLst>
          </p:cNvPr>
          <p:cNvSpPr/>
          <p:nvPr userDrawn="1"/>
        </p:nvSpPr>
        <p:spPr>
          <a:xfrm>
            <a:off x="9144000" y="6000750"/>
            <a:ext cx="1016000" cy="857250"/>
          </a:xfrm>
          <a:prstGeom prst="rect">
            <a:avLst/>
          </a:prstGeom>
          <a:solidFill>
            <a:srgbClr val="292A2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D90817-0E79-43FE-85BC-6F4F999BE347}"/>
              </a:ext>
            </a:extLst>
          </p:cNvPr>
          <p:cNvSpPr/>
          <p:nvPr userDrawn="1"/>
        </p:nvSpPr>
        <p:spPr>
          <a:xfrm>
            <a:off x="2032000" y="1714500"/>
            <a:ext cx="1016000" cy="857250"/>
          </a:xfrm>
          <a:prstGeom prst="rect">
            <a:avLst/>
          </a:prstGeom>
          <a:solidFill>
            <a:srgbClr val="292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8D5E3D3-24D5-48CC-B8C6-862D55AF81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5143500"/>
          </a:xfrm>
          <a:custGeom>
            <a:avLst/>
            <a:gdLst>
              <a:gd name="connsiteX0" fmla="*/ 0 w 6096000"/>
              <a:gd name="connsiteY0" fmla="*/ 0 h 5143500"/>
              <a:gd name="connsiteX1" fmla="*/ 6096000 w 6096000"/>
              <a:gd name="connsiteY1" fmla="*/ 0 h 5143500"/>
              <a:gd name="connsiteX2" fmla="*/ 6096000 w 6096000"/>
              <a:gd name="connsiteY2" fmla="*/ 5143500 h 5143500"/>
              <a:gd name="connsiteX3" fmla="*/ 0 w 6096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143500">
                <a:moveTo>
                  <a:pt x="0" y="0"/>
                </a:moveTo>
                <a:lnTo>
                  <a:pt x="6096000" y="0"/>
                </a:lnTo>
                <a:lnTo>
                  <a:pt x="6096000" y="5143500"/>
                </a:lnTo>
                <a:lnTo>
                  <a:pt x="0" y="5143500"/>
                </a:lnTo>
                <a:close/>
              </a:path>
            </a:pathLst>
          </a:custGeom>
          <a:pattFill prst="pct5">
            <a:fgClr>
              <a:schemeClr val="bg1">
                <a:lumMod val="95000"/>
              </a:schemeClr>
            </a:fgClr>
            <a:bgClr>
              <a:srgbClr val="212226"/>
            </a:bgClr>
          </a:pattFill>
        </p:spPr>
        <p:txBody>
          <a:bodyPr wrap="square">
            <a:no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0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50BCCA6-415E-41D9-A36C-03EB924C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0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FOLIENTITEL</a:t>
            </a: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853D18F7-0151-46FD-B740-5242CB04C48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104" y="374092"/>
            <a:ext cx="1787525" cy="51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2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49" r:id="rId4"/>
    <p:sldLayoutId id="2147483650" r:id="rId5"/>
    <p:sldLayoutId id="2147483651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ED39128-079D-72B5-6B4F-E68ABFB45B1B}"/>
              </a:ext>
            </a:extLst>
          </p:cNvPr>
          <p:cNvSpPr/>
          <p:nvPr/>
        </p:nvSpPr>
        <p:spPr>
          <a:xfrm>
            <a:off x="6228135" y="-27536"/>
            <a:ext cx="5963865" cy="688553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Ein Bild, das draußen, Fahrzeug, Landfahrzeug, öffentliche Verkehrsmittel enthält.&#10;&#10;Automatisch generierte Beschreibung">
            <a:extLst>
              <a:ext uri="{FF2B5EF4-FFF2-40B4-BE49-F238E27FC236}">
                <a16:creationId xmlns:a16="http://schemas.microsoft.com/office/drawing/2014/main" id="{4D4E3CBD-089B-20D1-9479-8B0E3EEBFA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0" r="-1"/>
          <a:stretch/>
        </p:blipFill>
        <p:spPr>
          <a:xfrm>
            <a:off x="716438" y="-283"/>
            <a:ext cx="5511824" cy="6858000"/>
          </a:xfrm>
          <a:prstGeom prst="rect">
            <a:avLst/>
          </a:prstGeom>
        </p:spPr>
      </p:pic>
      <p:pic>
        <p:nvPicPr>
          <p:cNvPr id="30" name="Grafik 29" descr="Ein Bild, das Kreis, Screenshot, Farbigkeit, Vortex enthält.&#10;&#10;Automatisch generierte Beschreibung">
            <a:extLst>
              <a:ext uri="{FF2B5EF4-FFF2-40B4-BE49-F238E27FC236}">
                <a16:creationId xmlns:a16="http://schemas.microsoft.com/office/drawing/2014/main" id="{1F47F99A-7EE7-0253-D4E6-060F7219C9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3" r="23504"/>
          <a:stretch/>
        </p:blipFill>
        <p:spPr>
          <a:xfrm>
            <a:off x="6228135" y="-27536"/>
            <a:ext cx="5963865" cy="6865315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8F520E90-A263-A800-9587-66AA3E5666CB}"/>
              </a:ext>
            </a:extLst>
          </p:cNvPr>
          <p:cNvSpPr txBox="1"/>
          <p:nvPr/>
        </p:nvSpPr>
        <p:spPr>
          <a:xfrm>
            <a:off x="8744712" y="6560780"/>
            <a:ext cx="3447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dirty="0">
                <a:solidFill>
                  <a:schemeClr val="bg1"/>
                </a:solidFill>
              </a:rPr>
              <a:t>Bild von Pete </a:t>
            </a:r>
            <a:r>
              <a:rPr lang="de-DE" sz="1100" dirty="0" err="1">
                <a:solidFill>
                  <a:schemeClr val="bg1"/>
                </a:solidFill>
              </a:rPr>
              <a:t>Linforth</a:t>
            </a:r>
            <a:r>
              <a:rPr lang="de-DE" sz="1100" dirty="0">
                <a:solidFill>
                  <a:schemeClr val="bg1"/>
                </a:solidFill>
              </a:rPr>
              <a:t> auf </a:t>
            </a:r>
            <a:r>
              <a:rPr lang="de-DE" sz="1100" dirty="0" err="1">
                <a:solidFill>
                  <a:schemeClr val="bg1"/>
                </a:solidFill>
              </a:rPr>
              <a:t>Pixabay</a:t>
            </a:r>
            <a:endParaRPr lang="de-DE" sz="1100" dirty="0">
              <a:solidFill>
                <a:schemeClr val="bg1"/>
              </a:solidFill>
            </a:endParaRPr>
          </a:p>
        </p:txBody>
      </p:sp>
      <p:pic>
        <p:nvPicPr>
          <p:cNvPr id="31" name="Grafik 30" descr="Ein Bild, das Text enthält.&#10;&#10;Automatisch generierte Beschreibung">
            <a:extLst>
              <a:ext uri="{FF2B5EF4-FFF2-40B4-BE49-F238E27FC236}">
                <a16:creationId xmlns:a16="http://schemas.microsoft.com/office/drawing/2014/main" id="{BC25C3AB-5394-E58D-F9BA-967B2CF00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104" y="374092"/>
            <a:ext cx="1787525" cy="512444"/>
          </a:xfrm>
          <a:prstGeom prst="rect">
            <a:avLst/>
          </a:prstGeom>
        </p:spPr>
      </p:pic>
      <p:sp>
        <p:nvSpPr>
          <p:cNvPr id="7" name="Footer Placeholder 12">
            <a:extLst>
              <a:ext uri="{FF2B5EF4-FFF2-40B4-BE49-F238E27FC236}">
                <a16:creationId xmlns:a16="http://schemas.microsoft.com/office/drawing/2014/main" id="{7B00B085-D35E-1783-A762-68B6909670A6}"/>
              </a:ext>
            </a:extLst>
          </p:cNvPr>
          <p:cNvSpPr txBox="1">
            <a:spLocks/>
          </p:cNvSpPr>
          <p:nvPr/>
        </p:nvSpPr>
        <p:spPr>
          <a:xfrm>
            <a:off x="180913" y="365759"/>
            <a:ext cx="369694" cy="2069327"/>
          </a:xfrm>
          <a:prstGeom prst="rect">
            <a:avLst/>
          </a:prstGeom>
        </p:spPr>
        <p:txBody>
          <a:bodyPr vert="ver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smartSEC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71643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1B44E30F-A96D-4C8E-8DCD-61C4B81DEA1A}"/>
              </a:ext>
            </a:extLst>
          </p:cNvPr>
          <p:cNvSpPr txBox="1">
            <a:spLocks/>
          </p:cNvSpPr>
          <p:nvPr/>
        </p:nvSpPr>
        <p:spPr>
          <a:xfrm>
            <a:off x="78377" y="6384248"/>
            <a:ext cx="574766" cy="2159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292A2F"/>
                </a:solidFill>
                <a:latin typeface="Bahnschrift" panose="020B0502040204020203" pitchFamily="34" charset="0"/>
              </a:rPr>
              <a:t>0</a:t>
            </a:r>
            <a:fld id="{66954CA9-78AF-46F7-B1DA-30A990225A42}" type="slidenum">
              <a:rPr lang="en-US" sz="1000" smtClean="0">
                <a:solidFill>
                  <a:srgbClr val="292A2F"/>
                </a:solidFill>
                <a:latin typeface="Bahnschrift" panose="020B0502040204020203" pitchFamily="34" charset="0"/>
              </a:rPr>
              <a:pPr algn="ctr"/>
              <a:t>2</a:t>
            </a:fld>
            <a:endParaRPr lang="en-US" sz="1000" dirty="0">
              <a:solidFill>
                <a:srgbClr val="292A2F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B91799F-1558-E865-8B9D-796165DE492E}"/>
              </a:ext>
            </a:extLst>
          </p:cNvPr>
          <p:cNvSpPr/>
          <p:nvPr/>
        </p:nvSpPr>
        <p:spPr>
          <a:xfrm>
            <a:off x="797940" y="6305777"/>
            <a:ext cx="11315683" cy="68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algn="r">
              <a:lnSpc>
                <a:spcPct val="90000"/>
              </a:lnSpc>
              <a:spcAft>
                <a:spcPts val="600"/>
              </a:spcAft>
              <a:buSzPct val="100000"/>
            </a:pPr>
            <a:r>
              <a:rPr 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Quelle:</a:t>
            </a:r>
          </a:p>
          <a:p>
            <a:pPr marL="114300" algn="r">
              <a:lnSpc>
                <a:spcPct val="90000"/>
              </a:lnSpc>
              <a:spcAft>
                <a:spcPts val="600"/>
              </a:spcAft>
              <a:buSzPct val="100000"/>
            </a:pPr>
            <a:r>
              <a:rPr lang="de-DE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Eigene Darstellung auf Basis einer Grafik des Bundesamtes für Sicherheit in der Informationstechnik (BSI) https://www.bsi.bund.de/SharedDocs/Bilder/DE/BSI/Themen/grundschutzdeutsch/Webkurs/Webkurs1004_Bilder/Notfallablauf_gif.gif?__blob=normal&amp;v=1</a:t>
            </a:r>
            <a:endParaRPr lang="en-US" sz="800" b="1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marL="114300" algn="r">
              <a:lnSpc>
                <a:spcPct val="90000"/>
              </a:lnSpc>
              <a:spcAft>
                <a:spcPts val="600"/>
              </a:spcAft>
              <a:buSzPct val="100000"/>
            </a:pP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6E502A-6367-36F5-6C92-28990F813899}"/>
              </a:ext>
            </a:extLst>
          </p:cNvPr>
          <p:cNvSpPr/>
          <p:nvPr/>
        </p:nvSpPr>
        <p:spPr>
          <a:xfrm>
            <a:off x="1747520" y="569881"/>
            <a:ext cx="508000" cy="45719"/>
          </a:xfrm>
          <a:prstGeom prst="rect">
            <a:avLst/>
          </a:prstGeom>
          <a:solidFill>
            <a:srgbClr val="177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72">
            <a:extLst>
              <a:ext uri="{FF2B5EF4-FFF2-40B4-BE49-F238E27FC236}">
                <a16:creationId xmlns:a16="http://schemas.microsoft.com/office/drawing/2014/main" id="{84486481-FB32-2BD2-9D8E-6FF684EB18BB}"/>
              </a:ext>
            </a:extLst>
          </p:cNvPr>
          <p:cNvSpPr txBox="1"/>
          <p:nvPr/>
        </p:nvSpPr>
        <p:spPr>
          <a:xfrm>
            <a:off x="2192425" y="455898"/>
            <a:ext cx="7379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>
              <a:buSzPct val="100000"/>
            </a:pPr>
            <a:r>
              <a:rPr lang="en-US" sz="1200" b="1" dirty="0">
                <a:solidFill>
                  <a:schemeClr val="bg1"/>
                </a:solidFill>
                <a:latin typeface="Bahnschrift" panose="020B0502040204020203" pitchFamily="34" charset="0"/>
              </a:rPr>
              <a:t>TYPISCHER VERLAUF EINER KRISE</a:t>
            </a: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6E9C1F73-0A5A-84F8-C180-AF406EBEE0C3}"/>
              </a:ext>
            </a:extLst>
          </p:cNvPr>
          <p:cNvSpPr/>
          <p:nvPr/>
        </p:nvSpPr>
        <p:spPr>
          <a:xfrm>
            <a:off x="1516885" y="796328"/>
            <a:ext cx="915822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  <a:buSzPct val="100000"/>
            </a:pPr>
            <a:r>
              <a:rPr lang="en-US" sz="3200" b="1" dirty="0">
                <a:solidFill>
                  <a:schemeClr val="bg1"/>
                </a:solidFill>
                <a:latin typeface="Bahnschrift" panose="020B0502040204020203" pitchFamily="34" charset="0"/>
              </a:rPr>
              <a:t>DAS PROBLEM: DIE CHAOSPHASE</a:t>
            </a:r>
          </a:p>
        </p:txBody>
      </p:sp>
      <p:pic>
        <p:nvPicPr>
          <p:cNvPr id="7" name="Grafik 6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D20580B2-4D90-68C5-138D-E4BDF7D9A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5"/>
          <a:stretch/>
        </p:blipFill>
        <p:spPr>
          <a:xfrm>
            <a:off x="1747520" y="1484258"/>
            <a:ext cx="9700752" cy="5735691"/>
          </a:xfrm>
          <a:prstGeom prst="rect">
            <a:avLst/>
          </a:prstGeom>
        </p:spPr>
      </p:pic>
      <p:sp>
        <p:nvSpPr>
          <p:cNvPr id="3" name="Footer Placeholder 12">
            <a:extLst>
              <a:ext uri="{FF2B5EF4-FFF2-40B4-BE49-F238E27FC236}">
                <a16:creationId xmlns:a16="http://schemas.microsoft.com/office/drawing/2014/main" id="{35517CF2-EB05-0B1F-0694-D3C1684E7225}"/>
              </a:ext>
            </a:extLst>
          </p:cNvPr>
          <p:cNvSpPr txBox="1">
            <a:spLocks/>
          </p:cNvSpPr>
          <p:nvPr/>
        </p:nvSpPr>
        <p:spPr>
          <a:xfrm>
            <a:off x="180913" y="365759"/>
            <a:ext cx="369694" cy="2069327"/>
          </a:xfrm>
          <a:prstGeom prst="rect">
            <a:avLst/>
          </a:prstGeom>
        </p:spPr>
        <p:txBody>
          <a:bodyPr vert="ver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smartSEC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 GmbH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5C9EBAD-9764-0DF9-6E36-FFA5E5EFA9E6}"/>
              </a:ext>
            </a:extLst>
          </p:cNvPr>
          <p:cNvSpPr/>
          <p:nvPr/>
        </p:nvSpPr>
        <p:spPr>
          <a:xfrm>
            <a:off x="2328673" y="4016938"/>
            <a:ext cx="1374648" cy="548640"/>
          </a:xfrm>
          <a:prstGeom prst="rect">
            <a:avLst/>
          </a:prstGeom>
          <a:solidFill>
            <a:srgbClr val="2122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FCB606"/>
                </a:solidFill>
              </a:rPr>
              <a:t>NOTBETRIEB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C91A819-756B-D1FA-121C-87D8BE75326A}"/>
              </a:ext>
            </a:extLst>
          </p:cNvPr>
          <p:cNvSpPr/>
          <p:nvPr/>
        </p:nvSpPr>
        <p:spPr>
          <a:xfrm>
            <a:off x="4133088" y="5675376"/>
            <a:ext cx="4709160" cy="782800"/>
          </a:xfrm>
          <a:prstGeom prst="rect">
            <a:avLst/>
          </a:prstGeom>
          <a:solidFill>
            <a:srgbClr val="2122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1239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3">
            <a:extLst>
              <a:ext uri="{FF2B5EF4-FFF2-40B4-BE49-F238E27FC236}">
                <a16:creationId xmlns:a16="http://schemas.microsoft.com/office/drawing/2014/main" id="{93D3D060-690C-5F22-EBF5-80B754F92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5" b="5175"/>
          <a:stretch/>
        </p:blipFill>
        <p:spPr>
          <a:xfrm>
            <a:off x="731520" y="0"/>
            <a:ext cx="11460480" cy="6858000"/>
          </a:xfrm>
          <a:custGeom>
            <a:avLst/>
            <a:gdLst>
              <a:gd name="connsiteX0" fmla="*/ 0 w 11460480"/>
              <a:gd name="connsiteY0" fmla="*/ 0 h 6858000"/>
              <a:gd name="connsiteX1" fmla="*/ 11460480 w 11460480"/>
              <a:gd name="connsiteY1" fmla="*/ 0 h 6858000"/>
              <a:gd name="connsiteX2" fmla="*/ 11460480 w 11460480"/>
              <a:gd name="connsiteY2" fmla="*/ 6858000 h 6858000"/>
              <a:gd name="connsiteX3" fmla="*/ 0 w 114604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60480" h="6858000">
                <a:moveTo>
                  <a:pt x="0" y="0"/>
                </a:moveTo>
                <a:lnTo>
                  <a:pt x="11460480" y="0"/>
                </a:lnTo>
                <a:lnTo>
                  <a:pt x="114604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132409-6858-CB0B-21E3-F6C19A74B4AF}"/>
              </a:ext>
            </a:extLst>
          </p:cNvPr>
          <p:cNvSpPr/>
          <p:nvPr/>
        </p:nvSpPr>
        <p:spPr>
          <a:xfrm>
            <a:off x="731520" y="0"/>
            <a:ext cx="1146048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3F75112-AACF-94FA-3DB5-B4B256BBA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83" y="277271"/>
            <a:ext cx="11223253" cy="557655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CF148DC-D4A6-4F09-B79E-CB7C07480E41}"/>
              </a:ext>
            </a:extLst>
          </p:cNvPr>
          <p:cNvSpPr/>
          <p:nvPr/>
        </p:nvSpPr>
        <p:spPr>
          <a:xfrm>
            <a:off x="5842000" y="1420408"/>
            <a:ext cx="508000" cy="45719"/>
          </a:xfrm>
          <a:prstGeom prst="rect">
            <a:avLst/>
          </a:prstGeom>
          <a:solidFill>
            <a:srgbClr val="177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F359B1-D2A2-49DC-885E-DC762D5F9139}"/>
              </a:ext>
            </a:extLst>
          </p:cNvPr>
          <p:cNvSpPr/>
          <p:nvPr/>
        </p:nvSpPr>
        <p:spPr>
          <a:xfrm>
            <a:off x="3922073" y="705693"/>
            <a:ext cx="4347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  <a:cs typeface="Mitr Medium" panose="00000600000000000000" pitchFamily="2" charset="-34"/>
              </a:rPr>
              <a:t>UNSER ANSATZ</a:t>
            </a:r>
          </a:p>
        </p:txBody>
      </p:sp>
      <p:sp>
        <p:nvSpPr>
          <p:cNvPr id="22" name="Footer Placeholder 12">
            <a:extLst>
              <a:ext uri="{FF2B5EF4-FFF2-40B4-BE49-F238E27FC236}">
                <a16:creationId xmlns:a16="http://schemas.microsoft.com/office/drawing/2014/main" id="{3B0328BF-9E20-4806-B0C2-C049EB223C82}"/>
              </a:ext>
            </a:extLst>
          </p:cNvPr>
          <p:cNvSpPr txBox="1">
            <a:spLocks/>
          </p:cNvSpPr>
          <p:nvPr/>
        </p:nvSpPr>
        <p:spPr>
          <a:xfrm>
            <a:off x="180913" y="365759"/>
            <a:ext cx="369694" cy="2069327"/>
          </a:xfrm>
          <a:prstGeom prst="rect">
            <a:avLst/>
          </a:prstGeom>
        </p:spPr>
        <p:txBody>
          <a:bodyPr vert="ver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smartSEC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 GmbH</a:t>
            </a:r>
          </a:p>
        </p:txBody>
      </p: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5F8FA5C6-BBC8-42A2-94E4-2364D6DB9767}"/>
              </a:ext>
            </a:extLst>
          </p:cNvPr>
          <p:cNvSpPr txBox="1">
            <a:spLocks/>
          </p:cNvSpPr>
          <p:nvPr/>
        </p:nvSpPr>
        <p:spPr>
          <a:xfrm>
            <a:off x="78377" y="6384248"/>
            <a:ext cx="574766" cy="2159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6954CA9-78AF-46F7-B1DA-30A990225A42}" type="slidenum">
              <a:rPr lang="en-US" sz="1000" smtClean="0">
                <a:solidFill>
                  <a:srgbClr val="292A2F"/>
                </a:solidFill>
                <a:latin typeface="Bahnschrift SemiBold" panose="020B0502040204020203" pitchFamily="34" charset="0"/>
              </a:rPr>
              <a:pPr algn="ctr"/>
              <a:t>3</a:t>
            </a:fld>
            <a:endParaRPr lang="en-US" sz="1000" dirty="0">
              <a:solidFill>
                <a:srgbClr val="292A2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2DE9CC5-8C22-AF22-911A-168B92BCEC17}"/>
              </a:ext>
            </a:extLst>
          </p:cNvPr>
          <p:cNvSpPr txBox="1"/>
          <p:nvPr/>
        </p:nvSpPr>
        <p:spPr>
          <a:xfrm>
            <a:off x="2155231" y="4970694"/>
            <a:ext cx="86130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algn="ctr">
              <a:buSzPct val="100000"/>
            </a:pPr>
            <a:r>
              <a:rPr lang="de-DE" b="0" i="0" dirty="0">
                <a:solidFill>
                  <a:schemeClr val="bg1"/>
                </a:solidFill>
                <a:effectLst/>
                <a:latin typeface="Bahnschrift" panose="020B0502040204020203" pitchFamily="34" charset="0"/>
              </a:rPr>
              <a:t>Mit Hilfe unserer Erfahrungen aus Kriseneinsätzen bereiten wir Unternehmen </a:t>
            </a:r>
            <a:r>
              <a:rPr lang="de-DE" b="1" i="0" dirty="0">
                <a:solidFill>
                  <a:schemeClr val="bg1"/>
                </a:solidFill>
                <a:effectLst/>
                <a:latin typeface="Bahnschrift" panose="020B0502040204020203" pitchFamily="34" charset="0"/>
              </a:rPr>
              <a:t>pragmatisch</a:t>
            </a:r>
            <a:r>
              <a:rPr lang="de-DE" b="0" i="0" dirty="0">
                <a:solidFill>
                  <a:schemeClr val="bg1"/>
                </a:solidFill>
                <a:effectLst/>
                <a:latin typeface="Bahnschrift" panose="020B0502040204020203" pitchFamily="34" charset="0"/>
              </a:rPr>
              <a:t> auf kritische Cyberangriffe vor - ohne aufwändige Standards zu etablieren und teure Ressourcen zu verschwenden!</a:t>
            </a:r>
            <a:endParaRPr lang="en-US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DD698953-768D-E0C6-E431-BC0BF1833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104" y="374092"/>
            <a:ext cx="1787525" cy="51244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BE41F370-DD0B-F76B-6282-6CD49A5FFF54}"/>
              </a:ext>
            </a:extLst>
          </p:cNvPr>
          <p:cNvSpPr/>
          <p:nvPr/>
        </p:nvSpPr>
        <p:spPr>
          <a:xfrm>
            <a:off x="7031736" y="2697203"/>
            <a:ext cx="1856232" cy="34747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IT-Sicherheitsvorfall</a:t>
            </a:r>
          </a:p>
        </p:txBody>
      </p:sp>
    </p:spTree>
    <p:extLst>
      <p:ext uri="{BB962C8B-B14F-4D97-AF65-F5344CB8AC3E}">
        <p14:creationId xmlns:p14="http://schemas.microsoft.com/office/powerpoint/2010/main" val="197386693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097F7398-B025-4181-94B9-92EB3A304310}"/>
              </a:ext>
            </a:extLst>
          </p:cNvPr>
          <p:cNvSpPr txBox="1">
            <a:spLocks/>
          </p:cNvSpPr>
          <p:nvPr/>
        </p:nvSpPr>
        <p:spPr>
          <a:xfrm>
            <a:off x="78377" y="6384248"/>
            <a:ext cx="574766" cy="2159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6954CA9-78AF-46F7-B1DA-30A990225A42}" type="slidenum">
              <a:rPr lang="en-US" sz="1000" smtClean="0">
                <a:solidFill>
                  <a:srgbClr val="292A2F"/>
                </a:solidFill>
                <a:latin typeface="Bahnschrift" panose="020B0502040204020203" pitchFamily="34" charset="0"/>
              </a:rPr>
              <a:pPr algn="ctr"/>
              <a:t>4</a:t>
            </a:fld>
            <a:endParaRPr lang="en-US" sz="1000" dirty="0">
              <a:solidFill>
                <a:srgbClr val="292A2F"/>
              </a:solidFill>
              <a:latin typeface="Bahnschrift" panose="020B0502040204020203" pitchFamily="34" charset="0"/>
            </a:endParaRPr>
          </a:p>
        </p:txBody>
      </p:sp>
      <p:pic>
        <p:nvPicPr>
          <p:cNvPr id="10" name="Bildplatzhalter 10">
            <a:extLst>
              <a:ext uri="{FF2B5EF4-FFF2-40B4-BE49-F238E27FC236}">
                <a16:creationId xmlns:a16="http://schemas.microsoft.com/office/drawing/2014/main" id="{C28CE823-9A08-AC70-5461-54FD31991D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" r="956" b="1385"/>
          <a:stretch/>
        </p:blipFill>
        <p:spPr>
          <a:xfrm>
            <a:off x="8128000" y="1"/>
            <a:ext cx="4064000" cy="4229100"/>
          </a:xfrm>
          <a:noFill/>
        </p:spPr>
      </p:pic>
      <p:pic>
        <p:nvPicPr>
          <p:cNvPr id="11" name="Bildplatzhalter 2">
            <a:extLst>
              <a:ext uri="{FF2B5EF4-FFF2-40B4-BE49-F238E27FC236}">
                <a16:creationId xmlns:a16="http://schemas.microsoft.com/office/drawing/2014/main" id="{A08BDF27-A495-D202-B4F2-971B23EBA9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8" b="18188"/>
          <a:stretch/>
        </p:blipFill>
        <p:spPr>
          <a:xfrm>
            <a:off x="5824330" y="4229101"/>
            <a:ext cx="2303670" cy="1773882"/>
          </a:xfrm>
          <a:custGeom>
            <a:avLst/>
            <a:gdLst>
              <a:gd name="connsiteX0" fmla="*/ 0 w 2032000"/>
              <a:gd name="connsiteY0" fmla="*/ 0 h 1714500"/>
              <a:gd name="connsiteX1" fmla="*/ 2032000 w 2032000"/>
              <a:gd name="connsiteY1" fmla="*/ 0 h 1714500"/>
              <a:gd name="connsiteX2" fmla="*/ 2032000 w 2032000"/>
              <a:gd name="connsiteY2" fmla="*/ 1714500 h 1714500"/>
              <a:gd name="connsiteX3" fmla="*/ 0 w 2032000"/>
              <a:gd name="connsiteY3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2000" h="1714500">
                <a:moveTo>
                  <a:pt x="0" y="0"/>
                </a:moveTo>
                <a:lnTo>
                  <a:pt x="2032000" y="0"/>
                </a:lnTo>
                <a:lnTo>
                  <a:pt x="2032000" y="1714500"/>
                </a:lnTo>
                <a:lnTo>
                  <a:pt x="0" y="1714500"/>
                </a:lnTo>
                <a:close/>
              </a:path>
            </a:pathLst>
          </a:custGeom>
          <a:noFill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B804364-5BEC-4FCB-8098-855B952BA2A6}"/>
              </a:ext>
            </a:extLst>
          </p:cNvPr>
          <p:cNvSpPr/>
          <p:nvPr/>
        </p:nvSpPr>
        <p:spPr>
          <a:xfrm>
            <a:off x="1656080" y="3347367"/>
            <a:ext cx="60720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4400" b="1" dirty="0">
                <a:solidFill>
                  <a:schemeClr val="bg1">
                    <a:lumMod val="95000"/>
                  </a:schemeClr>
                </a:solidFill>
                <a:latin typeface="Bahnschrift" panose="020B0502040204020203" pitchFamily="34" charset="0"/>
                <a:cs typeface="Mitr Medium" panose="00000600000000000000" pitchFamily="2" charset="-34"/>
              </a:rPr>
              <a:t>VIELEN DANK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2336680-9B83-5B38-41D5-D707DAFCB891}"/>
              </a:ext>
            </a:extLst>
          </p:cNvPr>
          <p:cNvSpPr/>
          <p:nvPr/>
        </p:nvSpPr>
        <p:spPr>
          <a:xfrm>
            <a:off x="1564147" y="4075924"/>
            <a:ext cx="80630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buSzPct val="100000"/>
            </a:pPr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</a:rPr>
              <a:t>smartSEC GmbH</a:t>
            </a:r>
          </a:p>
          <a:p>
            <a:pPr marL="114300">
              <a:buSzPct val="100000"/>
            </a:pPr>
            <a:r>
              <a:rPr lang="de-DE" b="1" dirty="0">
                <a:solidFill>
                  <a:schemeClr val="bg1"/>
                </a:solidFill>
                <a:latin typeface="Bahnschrift" panose="020B0502040204020203" pitchFamily="34" charset="0"/>
              </a:rPr>
              <a:t>Carl-Mayer-Straße 6</a:t>
            </a:r>
          </a:p>
          <a:p>
            <a:pPr marL="114300">
              <a:buSzPct val="100000"/>
            </a:pPr>
            <a:r>
              <a:rPr lang="de-DE" b="1" dirty="0">
                <a:solidFill>
                  <a:schemeClr val="bg1"/>
                </a:solidFill>
                <a:latin typeface="Bahnschrift" panose="020B0502040204020203" pitchFamily="34" charset="0"/>
              </a:rPr>
              <a:t>73230 Kirchheim unter Teck</a:t>
            </a:r>
          </a:p>
          <a:p>
            <a:pPr marL="114300">
              <a:buSzPct val="100000"/>
            </a:pPr>
            <a:endParaRPr lang="en-US" b="1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marL="114300">
              <a:buSzPct val="100000"/>
            </a:pPr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</a:rPr>
              <a:t>TOBIAS MÜLLER</a:t>
            </a:r>
          </a:p>
          <a:p>
            <a:pPr marL="114300">
              <a:buSzPct val="100000"/>
            </a:pPr>
            <a:r>
              <a:rPr lang="en-US" b="1">
                <a:solidFill>
                  <a:schemeClr val="bg1"/>
                </a:solidFill>
                <a:latin typeface="Bahnschrift" panose="020B0502040204020203" pitchFamily="34" charset="0"/>
              </a:rPr>
              <a:t>0157 77924401</a:t>
            </a:r>
            <a:b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</a:rPr>
              <a:t>t.mueller@smartsecgmbh.de</a:t>
            </a:r>
            <a:endParaRPr lang="en-US" b="1" dirty="0">
              <a:solidFill>
                <a:schemeClr val="bg1"/>
              </a:solidFill>
            </a:endParaRPr>
          </a:p>
          <a:p>
            <a:pPr marL="114300">
              <a:buSzPct val="100000"/>
            </a:pPr>
            <a:r>
              <a:rPr lang="en-US" b="1" dirty="0">
                <a:solidFill>
                  <a:schemeClr val="bg1"/>
                </a:solidFill>
                <a:latin typeface="Bahnschrift" panose="020B0502040204020203" pitchFamily="34" charset="0"/>
              </a:rPr>
              <a:t>www.smartsecgmbh.de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BABF54-5485-4FB0-BB59-0E5D56C86D77}"/>
              </a:ext>
            </a:extLst>
          </p:cNvPr>
          <p:cNvSpPr/>
          <p:nvPr/>
        </p:nvSpPr>
        <p:spPr>
          <a:xfrm>
            <a:off x="1747520" y="3022600"/>
            <a:ext cx="508000" cy="45719"/>
          </a:xfrm>
          <a:prstGeom prst="rect">
            <a:avLst/>
          </a:prstGeom>
          <a:solidFill>
            <a:srgbClr val="177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9C42B14-FCBD-CF25-7ADE-436AC4F6D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6937" y="5805789"/>
            <a:ext cx="686450" cy="686450"/>
          </a:xfrm>
          <a:prstGeom prst="rect">
            <a:avLst/>
          </a:prstGeom>
        </p:spPr>
      </p:pic>
      <p:pic>
        <p:nvPicPr>
          <p:cNvPr id="12" name="Bildplatzhalter 7">
            <a:extLst>
              <a:ext uri="{FF2B5EF4-FFF2-40B4-BE49-F238E27FC236}">
                <a16:creationId xmlns:a16="http://schemas.microsoft.com/office/drawing/2014/main" id="{F8A34833-FD14-F394-309F-45ADDA1C62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77" t="-16084" r="-6482" b="-4510"/>
          <a:stretch/>
        </p:blipFill>
        <p:spPr>
          <a:xfrm>
            <a:off x="8531903" y="4541551"/>
            <a:ext cx="1317986" cy="1105588"/>
          </a:xfrm>
          <a:custGeom>
            <a:avLst/>
            <a:gdLst>
              <a:gd name="connsiteX0" fmla="*/ 0 w 1019277"/>
              <a:gd name="connsiteY0" fmla="*/ 0 h 855017"/>
              <a:gd name="connsiteX1" fmla="*/ 1019277 w 1019277"/>
              <a:gd name="connsiteY1" fmla="*/ 0 h 855017"/>
              <a:gd name="connsiteX2" fmla="*/ 1019277 w 1019277"/>
              <a:gd name="connsiteY2" fmla="*/ 855017 h 855017"/>
              <a:gd name="connsiteX3" fmla="*/ 0 w 1019277"/>
              <a:gd name="connsiteY3" fmla="*/ 855017 h 855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9277" h="855017">
                <a:moveTo>
                  <a:pt x="0" y="0"/>
                </a:moveTo>
                <a:lnTo>
                  <a:pt x="1019277" y="0"/>
                </a:lnTo>
                <a:lnTo>
                  <a:pt x="1019277" y="855017"/>
                </a:lnTo>
                <a:lnTo>
                  <a:pt x="0" y="855017"/>
                </a:lnTo>
                <a:close/>
              </a:path>
            </a:pathLst>
          </a:custGeom>
          <a:noFill/>
        </p:spPr>
      </p:pic>
      <p:sp>
        <p:nvSpPr>
          <p:cNvPr id="3" name="Footer Placeholder 12">
            <a:extLst>
              <a:ext uri="{FF2B5EF4-FFF2-40B4-BE49-F238E27FC236}">
                <a16:creationId xmlns:a16="http://schemas.microsoft.com/office/drawing/2014/main" id="{03B429E9-2046-432A-8106-9D039F7797AC}"/>
              </a:ext>
            </a:extLst>
          </p:cNvPr>
          <p:cNvSpPr txBox="1">
            <a:spLocks/>
          </p:cNvSpPr>
          <p:nvPr/>
        </p:nvSpPr>
        <p:spPr>
          <a:xfrm>
            <a:off x="180913" y="365759"/>
            <a:ext cx="369694" cy="2069327"/>
          </a:xfrm>
          <a:prstGeom prst="rect">
            <a:avLst/>
          </a:prstGeom>
        </p:spPr>
        <p:txBody>
          <a:bodyPr vert="ver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smartSEC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Bahnschrift SemiBold" panose="020B0502040204020203" pitchFamily="34" charset="0"/>
              </a:rPr>
              <a:t> GmbH</a:t>
            </a:r>
          </a:p>
        </p:txBody>
      </p:sp>
    </p:spTree>
    <p:extLst>
      <p:ext uri="{BB962C8B-B14F-4D97-AF65-F5344CB8AC3E}">
        <p14:creationId xmlns:p14="http://schemas.microsoft.com/office/powerpoint/2010/main" val="244578693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smartSEC Folienmaster">
  <a:themeElements>
    <a:clrScheme name="smartSE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16C"/>
      </a:accent1>
      <a:accent2>
        <a:srgbClr val="BA2C3A"/>
      </a:accent2>
      <a:accent3>
        <a:srgbClr val="E5E5E5"/>
      </a:accent3>
      <a:accent4>
        <a:srgbClr val="C00000"/>
      </a:accent4>
      <a:accent5>
        <a:srgbClr val="3C3C3C"/>
      </a:accent5>
      <a:accent6>
        <a:srgbClr val="44716C"/>
      </a:accent6>
      <a:hlink>
        <a:srgbClr val="0563C1"/>
      </a:hlink>
      <a:folHlink>
        <a:srgbClr val="954F72"/>
      </a:folHlink>
    </a:clrScheme>
    <a:fontScheme name="smartSEC Bahnschrift">
      <a:majorFont>
        <a:latin typeface="Bahnschrift SemiBold"/>
        <a:ea typeface=""/>
        <a:cs typeface=""/>
      </a:majorFont>
      <a:minorFont>
        <a:latin typeface="Bahnschri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2F5304A4ED0446838DB5778A247FD7" ma:contentTypeVersion="18" ma:contentTypeDescription="Ein neues Dokument erstellen." ma:contentTypeScope="" ma:versionID="0ad951c2c97b20c2f74c99178815a6ba">
  <xsd:schema xmlns:xsd="http://www.w3.org/2001/XMLSchema" xmlns:xs="http://www.w3.org/2001/XMLSchema" xmlns:p="http://schemas.microsoft.com/office/2006/metadata/properties" xmlns:ns2="7cc6895d-b5cf-4419-a303-cc3fd949e180" xmlns:ns3="79972252-79b2-48fc-8cc1-c99cf77bf76d" targetNamespace="http://schemas.microsoft.com/office/2006/metadata/properties" ma:root="true" ma:fieldsID="f3baa75de3396f6b2acb6e59b6cf053f" ns2:_="" ns3:_="">
    <xsd:import namespace="7cc6895d-b5cf-4419-a303-cc3fd949e180"/>
    <xsd:import namespace="79972252-79b2-48fc-8cc1-c99cf77bf7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c6895d-b5cf-4419-a303-cc3fd949e1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d5e75372-cf23-4814-a94d-636401277f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72252-79b2-48fc-8cc1-c99cf77bf76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24f4505-a582-49ed-bb2f-cf4b768efebd}" ma:internalName="TaxCatchAll" ma:showField="CatchAllData" ma:web="79972252-79b2-48fc-8cc1-c99cf77bf7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c6895d-b5cf-4419-a303-cc3fd949e180">
      <Terms xmlns="http://schemas.microsoft.com/office/infopath/2007/PartnerControls"/>
    </lcf76f155ced4ddcb4097134ff3c332f>
    <TaxCatchAll xmlns="79972252-79b2-48fc-8cc1-c99cf77bf76d" xsi:nil="true"/>
  </documentManagement>
</p:properties>
</file>

<file path=customXml/itemProps1.xml><?xml version="1.0" encoding="utf-8"?>
<ds:datastoreItem xmlns:ds="http://schemas.openxmlformats.org/officeDocument/2006/customXml" ds:itemID="{7D3D1A86-E4FB-4C0C-B056-B8A16360CB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D1DB87-C5DB-490C-AAE9-D8611A4365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c6895d-b5cf-4419-a303-cc3fd949e180"/>
    <ds:schemaRef ds:uri="79972252-79b2-48fc-8cc1-c99cf77bf7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911340-B8BD-43BE-9019-6118B6AB225D}">
  <ds:schemaRefs>
    <ds:schemaRef ds:uri="79972252-79b2-48fc-8cc1-c99cf77bf76d"/>
    <ds:schemaRef ds:uri="7cc6895d-b5cf-4419-a303-cc3fd949e1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Breitbild</PresentationFormat>
  <Paragraphs>26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Bahnschrift SemiBold</vt:lpstr>
      <vt:lpstr>Calibri</vt:lpstr>
      <vt:lpstr>Bahnschrift</vt:lpstr>
      <vt:lpstr>smartSEC Folienmaster</vt:lpstr>
      <vt:lpstr>PowerPoint-Präsentation</vt:lpstr>
      <vt:lpstr>PowerPoint-Präsentation</vt:lpstr>
      <vt:lpstr>PowerPoint-Präsentation</vt:lpstr>
      <vt:lpstr>PowerPoint-Präsentation</vt:lpstr>
    </vt:vector>
  </TitlesOfParts>
  <Company>smartSEC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AUFTAKTVERANSTALTUNG</dc:title>
  <dc:creator>Tobias Müller</dc:creator>
  <cp:lastModifiedBy>Tobias Müller</cp:lastModifiedBy>
  <cp:revision>1</cp:revision>
  <cp:lastPrinted>2021-04-13T12:41:43Z</cp:lastPrinted>
  <dcterms:created xsi:type="dcterms:W3CDTF">2020-06-16T16:09:31Z</dcterms:created>
  <dcterms:modified xsi:type="dcterms:W3CDTF">2025-05-13T12:31:16Z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0x0101000E2F5304A4ED0446838DB5778A247FD7</vt:lpwstr>
  </property>
  <property fmtid="{D5CDD505-2E9C-101B-9397-08002B2CF9AE}" pid="3" name="MediaServiceImageTags">
    <vt:lpwstr/>
  </property>
</Properties>
</file>